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236B-FE94-912B-0491-93C0C9D1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1C6A4-77F6-3ADC-6493-4C7F645EF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589CE-6669-4F9E-E93E-8CD518D7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D423D-7CF9-8F60-C865-634F8EB4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2108C-3EE4-9EC6-EEBD-D697D248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C0701-C308-3BB2-F7B5-A3757B33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0C598-44D1-2434-2B7B-12E94073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AAD59-A530-C91A-8B9B-64F853C2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2BCD-0982-6C14-1079-48C46252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80917-DE24-BB9B-E1C8-54DE9ED2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34DE6-9290-5192-A964-7615FC786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649DA-9FC8-3A79-7E30-74FF913E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01C51-EFB5-E911-9392-475D0B3D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E2FD4-8B9B-94B5-09B7-78C40F65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6F092-6FA8-9CF6-F759-E43AD62F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8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05169-6DD7-2553-E4A5-259C0912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96197-ECDF-2EA6-769F-69122D42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33476-02DF-7C9F-240E-C188931F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19445-A249-E881-C7FC-2763E7B1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6249A-EF04-4071-EDDC-962D048E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7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45A5-2F3E-3663-9CB0-C6DC0986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B8BD5-05BF-8FCC-0989-200B96B1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6136B-DCDD-0C08-58CF-870F9C3C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D527B-B396-726E-3D28-A4CD0C87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E80BF-31E8-C584-C6BE-FE135F8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16F01-E88E-0D94-DA55-06A89F9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7FC5A-FC89-4D76-5EA7-93D52E38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B1982-4636-AFC1-8869-CB1A7C91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21085-7339-0578-4480-906223C3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D2792-77AC-06A3-18F5-A83680E8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A4733-3AE6-FE58-C86A-91E0F40E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AF6F-3EF0-42FC-5D5B-459E03C1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F2AF1-7A89-39AB-272E-75C83A7F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CA965-B515-23C3-9F98-AAAA0777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59A1D-B488-C604-9874-35EA72786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CF947-CE94-9511-9269-158F0BA53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D7F-0434-676A-A55F-89C0C70B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4314A-6C10-52ED-0574-2F3A40D3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886C16-86BE-3E8A-FA24-F80BB57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EBBB9-F8E9-60EB-DEDE-853E3DD9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788724-C37E-434D-FFA5-40FB42F9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F14F1-69F0-E32A-1736-CB6D8603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69327A-4B32-32CF-84D5-0E47E28E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E930A-0F1D-8F76-0B31-FD44CFF9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A1C9BA-32DA-0864-C452-5383221E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FB4D4-105A-00C0-05DD-F1941917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ACA9-9262-F894-1434-385BC60F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E6055-7154-DE0E-FC49-3467EA89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158C8-213F-3AC9-9B7B-E43F108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310652-CF56-791F-2A6A-0249161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BDE1F-1203-EFC0-8CB5-2E6214E8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84E01-A3A9-A950-00A3-B9AA38BE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50AFB-C21F-F648-909B-5852F7F6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F2EC3-7226-7CC8-14D7-AC4DD86AC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FB3C2-9C4F-4AFD-8AA8-5D1B46F2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8BDE9-006B-916A-9337-C43C700B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92AAD-2F3C-B2BE-24CD-A0AD5966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6973F-63F5-A8E3-5487-5E283932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8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DE04D-4D12-C164-DB6B-F24B631C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9048F-4D93-365C-BE8D-542B1F6F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9B3FB-D545-BD94-731C-0E6CDF04B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91EC-17EB-4D2A-BF85-A9C39CF5B8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0DCC8-AA84-67B8-17AC-5F446422F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B8946-434D-1B01-8A0E-8C4964DE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EC95-26B2-4403-8D6E-14642CE0D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3B34FF-BD4A-98D7-D405-9D9DD2A51908}"/>
              </a:ext>
            </a:extLst>
          </p:cNvPr>
          <p:cNvSpPr/>
          <p:nvPr/>
        </p:nvSpPr>
        <p:spPr>
          <a:xfrm>
            <a:off x="3187581" y="828941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C5A8F85-C53A-4B87-0502-5CA6FD82E551}"/>
              </a:ext>
            </a:extLst>
          </p:cNvPr>
          <p:cNvSpPr/>
          <p:nvPr/>
        </p:nvSpPr>
        <p:spPr>
          <a:xfrm>
            <a:off x="3456773" y="1871529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5E1AF9-EAD7-4357-1056-7C04F9D98859}"/>
              </a:ext>
            </a:extLst>
          </p:cNvPr>
          <p:cNvSpPr/>
          <p:nvPr/>
        </p:nvSpPr>
        <p:spPr>
          <a:xfrm>
            <a:off x="4930922" y="828941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D88CB4A-6D1E-6120-EB47-EF91093A13B6}"/>
              </a:ext>
            </a:extLst>
          </p:cNvPr>
          <p:cNvSpPr/>
          <p:nvPr/>
        </p:nvSpPr>
        <p:spPr>
          <a:xfrm>
            <a:off x="5200114" y="1871529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E3CD26-B347-D7A9-2AB7-5DB9AE6B3976}"/>
              </a:ext>
            </a:extLst>
          </p:cNvPr>
          <p:cNvSpPr/>
          <p:nvPr/>
        </p:nvSpPr>
        <p:spPr>
          <a:xfrm>
            <a:off x="6674262" y="828941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1EAF72E-8CD8-D615-A0CC-78D9A38B503C}"/>
              </a:ext>
            </a:extLst>
          </p:cNvPr>
          <p:cNvSpPr/>
          <p:nvPr/>
        </p:nvSpPr>
        <p:spPr>
          <a:xfrm>
            <a:off x="6943454" y="1871529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8FF207-8E9F-E749-023F-DB3BE05BEDD3}"/>
              </a:ext>
            </a:extLst>
          </p:cNvPr>
          <p:cNvSpPr/>
          <p:nvPr/>
        </p:nvSpPr>
        <p:spPr>
          <a:xfrm>
            <a:off x="3187581" y="2572283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A8B496A-D236-EC8F-2347-9D85F75AF5AA}"/>
              </a:ext>
            </a:extLst>
          </p:cNvPr>
          <p:cNvSpPr/>
          <p:nvPr/>
        </p:nvSpPr>
        <p:spPr>
          <a:xfrm>
            <a:off x="3456773" y="3614871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60695D-A37D-1344-B80C-D2E0F2EF41A6}"/>
              </a:ext>
            </a:extLst>
          </p:cNvPr>
          <p:cNvSpPr/>
          <p:nvPr/>
        </p:nvSpPr>
        <p:spPr>
          <a:xfrm>
            <a:off x="4930922" y="2572283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DC918E-BD64-C472-3906-28629F8ACF38}"/>
              </a:ext>
            </a:extLst>
          </p:cNvPr>
          <p:cNvSpPr/>
          <p:nvPr/>
        </p:nvSpPr>
        <p:spPr>
          <a:xfrm>
            <a:off x="5200114" y="3614871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2F8810-03AB-043C-B324-763A31CFD900}"/>
              </a:ext>
            </a:extLst>
          </p:cNvPr>
          <p:cNvSpPr/>
          <p:nvPr/>
        </p:nvSpPr>
        <p:spPr>
          <a:xfrm>
            <a:off x="6674262" y="2572283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37CFF7-07BC-EA67-1108-C39AF13D35BA}"/>
              </a:ext>
            </a:extLst>
          </p:cNvPr>
          <p:cNvSpPr/>
          <p:nvPr/>
        </p:nvSpPr>
        <p:spPr>
          <a:xfrm>
            <a:off x="6943454" y="3614871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F2378E-3C0A-6F84-30AF-F7D4B79E8FFB}"/>
              </a:ext>
            </a:extLst>
          </p:cNvPr>
          <p:cNvSpPr/>
          <p:nvPr/>
        </p:nvSpPr>
        <p:spPr>
          <a:xfrm>
            <a:off x="3187581" y="4315625"/>
            <a:ext cx="1920994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CC156FF-D99D-917C-E327-2FF931241588}"/>
              </a:ext>
            </a:extLst>
          </p:cNvPr>
          <p:cNvSpPr/>
          <p:nvPr/>
        </p:nvSpPr>
        <p:spPr>
          <a:xfrm>
            <a:off x="3456773" y="5358213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32CEE5-375A-CD67-7D26-768180EFEC77}"/>
              </a:ext>
            </a:extLst>
          </p:cNvPr>
          <p:cNvSpPr/>
          <p:nvPr/>
        </p:nvSpPr>
        <p:spPr>
          <a:xfrm>
            <a:off x="4930922" y="4315625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0F9ED8-59C9-94BE-D050-F516A75AA67B}"/>
              </a:ext>
            </a:extLst>
          </p:cNvPr>
          <p:cNvSpPr/>
          <p:nvPr/>
        </p:nvSpPr>
        <p:spPr>
          <a:xfrm>
            <a:off x="5200114" y="5358213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C85EF6-227A-A5F8-2212-FF796E147F31}"/>
              </a:ext>
            </a:extLst>
          </p:cNvPr>
          <p:cNvSpPr/>
          <p:nvPr/>
        </p:nvSpPr>
        <p:spPr>
          <a:xfrm>
            <a:off x="6674262" y="4315625"/>
            <a:ext cx="1743342" cy="1743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9C3652-CD9F-60C8-D669-947413887D6B}"/>
              </a:ext>
            </a:extLst>
          </p:cNvPr>
          <p:cNvSpPr/>
          <p:nvPr/>
        </p:nvSpPr>
        <p:spPr>
          <a:xfrm>
            <a:off x="6943454" y="5358213"/>
            <a:ext cx="1204957" cy="5127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373157-916A-C1D9-5FE7-09495ACFF2B1}"/>
              </a:ext>
            </a:extLst>
          </p:cNvPr>
          <p:cNvSpPr/>
          <p:nvPr/>
        </p:nvSpPr>
        <p:spPr>
          <a:xfrm>
            <a:off x="6543231" y="401652"/>
            <a:ext cx="2068084" cy="2941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9D48F3-725A-5874-3EC3-7FCF8D6BF47E}"/>
              </a:ext>
            </a:extLst>
          </p:cNvPr>
          <p:cNvSpPr/>
          <p:nvPr/>
        </p:nvSpPr>
        <p:spPr>
          <a:xfrm>
            <a:off x="2640649" y="401652"/>
            <a:ext cx="2068084" cy="2941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167753B-35EE-2351-8C81-F1A6B83B38C1}"/>
              </a:ext>
            </a:extLst>
          </p:cNvPr>
          <p:cNvSpPr/>
          <p:nvPr/>
        </p:nvSpPr>
        <p:spPr>
          <a:xfrm>
            <a:off x="2734653" y="786213"/>
            <a:ext cx="1880076" cy="2557329"/>
          </a:xfrm>
          <a:custGeom>
            <a:avLst/>
            <a:gdLst>
              <a:gd name="connsiteX0" fmla="*/ 940038 w 1880076"/>
              <a:gd name="connsiteY0" fmla="*/ 0 h 2557329"/>
              <a:gd name="connsiteX1" fmla="*/ 1880076 w 1880076"/>
              <a:gd name="connsiteY1" fmla="*/ 940038 h 2557329"/>
              <a:gd name="connsiteX2" fmla="*/ 1880075 w 1880076"/>
              <a:gd name="connsiteY2" fmla="*/ 940058 h 2557329"/>
              <a:gd name="connsiteX3" fmla="*/ 1880075 w 1880076"/>
              <a:gd name="connsiteY3" fmla="*/ 2557329 h 2557329"/>
              <a:gd name="connsiteX4" fmla="*/ 0 w 1880076"/>
              <a:gd name="connsiteY4" fmla="*/ 2557329 h 2557329"/>
              <a:gd name="connsiteX5" fmla="*/ 0 w 1880076"/>
              <a:gd name="connsiteY5" fmla="*/ 940038 h 2557329"/>
              <a:gd name="connsiteX6" fmla="*/ 0 w 1880076"/>
              <a:gd name="connsiteY6" fmla="*/ 940037 h 2557329"/>
              <a:gd name="connsiteX7" fmla="*/ 0 w 1880076"/>
              <a:gd name="connsiteY7" fmla="*/ 940037 h 2557329"/>
              <a:gd name="connsiteX8" fmla="*/ 4853 w 1880076"/>
              <a:gd name="connsiteY8" fmla="*/ 843925 h 2557329"/>
              <a:gd name="connsiteX9" fmla="*/ 940038 w 1880076"/>
              <a:gd name="connsiteY9" fmla="*/ 0 h 255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0076" h="2557329">
                <a:moveTo>
                  <a:pt x="940038" y="0"/>
                </a:moveTo>
                <a:cubicBezTo>
                  <a:pt x="1459207" y="0"/>
                  <a:pt x="1880076" y="420869"/>
                  <a:pt x="1880076" y="940038"/>
                </a:cubicBezTo>
                <a:lnTo>
                  <a:pt x="1880075" y="940058"/>
                </a:lnTo>
                <a:lnTo>
                  <a:pt x="1880075" y="2557329"/>
                </a:lnTo>
                <a:lnTo>
                  <a:pt x="0" y="2557329"/>
                </a:lnTo>
                <a:lnTo>
                  <a:pt x="0" y="940038"/>
                </a:lnTo>
                <a:lnTo>
                  <a:pt x="0" y="940037"/>
                </a:lnTo>
                <a:lnTo>
                  <a:pt x="0" y="940037"/>
                </a:lnTo>
                <a:lnTo>
                  <a:pt x="4853" y="843925"/>
                </a:lnTo>
                <a:cubicBezTo>
                  <a:pt x="52993" y="369905"/>
                  <a:pt x="453317" y="0"/>
                  <a:pt x="94003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03ED12-DE94-6176-0D77-44D2B9497DB1}"/>
              </a:ext>
            </a:extLst>
          </p:cNvPr>
          <p:cNvSpPr/>
          <p:nvPr/>
        </p:nvSpPr>
        <p:spPr>
          <a:xfrm>
            <a:off x="3200400" y="1615156"/>
            <a:ext cx="333286" cy="333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92B278-FD75-B71E-DE01-A0204BEE9944}"/>
              </a:ext>
            </a:extLst>
          </p:cNvPr>
          <p:cNvSpPr/>
          <p:nvPr/>
        </p:nvSpPr>
        <p:spPr>
          <a:xfrm>
            <a:off x="3832790" y="1615156"/>
            <a:ext cx="333286" cy="333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CB6E44-C090-E498-61B6-4230A2A5D6DF}"/>
              </a:ext>
            </a:extLst>
          </p:cNvPr>
          <p:cNvSpPr/>
          <p:nvPr/>
        </p:nvSpPr>
        <p:spPr>
          <a:xfrm>
            <a:off x="3292267" y="1696340"/>
            <a:ext cx="166643" cy="16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BFD737-F7AC-7780-8F8C-E269DFADB575}"/>
              </a:ext>
            </a:extLst>
          </p:cNvPr>
          <p:cNvSpPr/>
          <p:nvPr/>
        </p:nvSpPr>
        <p:spPr>
          <a:xfrm>
            <a:off x="3924657" y="1696340"/>
            <a:ext cx="166643" cy="16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E3BE9F-6AE0-77E2-A378-4A83789CB33C}"/>
              </a:ext>
            </a:extLst>
          </p:cNvPr>
          <p:cNvSpPr/>
          <p:nvPr/>
        </p:nvSpPr>
        <p:spPr>
          <a:xfrm>
            <a:off x="3533686" y="1979420"/>
            <a:ext cx="299104" cy="1367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85FF06B-B506-90D2-A589-BC3D35C1CE7D}"/>
              </a:ext>
            </a:extLst>
          </p:cNvPr>
          <p:cNvSpPr/>
          <p:nvPr/>
        </p:nvSpPr>
        <p:spPr>
          <a:xfrm>
            <a:off x="3315351" y="2252352"/>
            <a:ext cx="735774" cy="224325"/>
          </a:xfrm>
          <a:custGeom>
            <a:avLst/>
            <a:gdLst>
              <a:gd name="connsiteX0" fmla="*/ 0 w 994284"/>
              <a:gd name="connsiteY0" fmla="*/ 0 h 282010"/>
              <a:gd name="connsiteX1" fmla="*/ 994284 w 994284"/>
              <a:gd name="connsiteY1" fmla="*/ 0 h 282010"/>
              <a:gd name="connsiteX2" fmla="*/ 988311 w 994284"/>
              <a:gd name="connsiteY2" fmla="*/ 36364 h 282010"/>
              <a:gd name="connsiteX3" fmla="*/ 497142 w 994284"/>
              <a:gd name="connsiteY3" fmla="*/ 282010 h 282010"/>
              <a:gd name="connsiteX4" fmla="*/ 5974 w 994284"/>
              <a:gd name="connsiteY4" fmla="*/ 36364 h 28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284" h="282010">
                <a:moveTo>
                  <a:pt x="0" y="0"/>
                </a:moveTo>
                <a:lnTo>
                  <a:pt x="994284" y="0"/>
                </a:lnTo>
                <a:lnTo>
                  <a:pt x="988311" y="36364"/>
                </a:lnTo>
                <a:cubicBezTo>
                  <a:pt x="941561" y="176554"/>
                  <a:pt x="739421" y="282010"/>
                  <a:pt x="497142" y="282010"/>
                </a:cubicBezTo>
                <a:cubicBezTo>
                  <a:pt x="254864" y="282010"/>
                  <a:pt x="52723" y="176554"/>
                  <a:pt x="5974" y="363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BAEAFC8C-9415-2E78-92B7-27E30393C781}"/>
              </a:ext>
            </a:extLst>
          </p:cNvPr>
          <p:cNvSpPr/>
          <p:nvPr/>
        </p:nvSpPr>
        <p:spPr>
          <a:xfrm rot="11487741">
            <a:off x="3285380" y="3048250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E292A3E-D57A-79F5-0D9B-D6F085DB6DD2}"/>
              </a:ext>
            </a:extLst>
          </p:cNvPr>
          <p:cNvSpPr/>
          <p:nvPr/>
        </p:nvSpPr>
        <p:spPr>
          <a:xfrm rot="12122118">
            <a:off x="3127433" y="3003974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3004639-D5D6-790A-BC08-F6B5D69496CB}"/>
              </a:ext>
            </a:extLst>
          </p:cNvPr>
          <p:cNvSpPr/>
          <p:nvPr/>
        </p:nvSpPr>
        <p:spPr>
          <a:xfrm rot="13029488">
            <a:off x="2988027" y="2901936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BDF6BDC-152A-F8DC-F17E-DD3CEFCA0600}"/>
              </a:ext>
            </a:extLst>
          </p:cNvPr>
          <p:cNvSpPr/>
          <p:nvPr/>
        </p:nvSpPr>
        <p:spPr>
          <a:xfrm rot="13541590">
            <a:off x="2885847" y="2808922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5630B5-E98A-73AB-E8B3-021D72698343}"/>
              </a:ext>
            </a:extLst>
          </p:cNvPr>
          <p:cNvSpPr/>
          <p:nvPr/>
        </p:nvSpPr>
        <p:spPr>
          <a:xfrm rot="12589754">
            <a:off x="2925323" y="2774522"/>
            <a:ext cx="653377" cy="2700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5C3A7E7-7484-115F-E8BF-AE6D513B9107}"/>
              </a:ext>
            </a:extLst>
          </p:cNvPr>
          <p:cNvSpPr/>
          <p:nvPr/>
        </p:nvSpPr>
        <p:spPr>
          <a:xfrm rot="10112259" flipH="1">
            <a:off x="3941086" y="3048250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B9B7E447-D6D8-9403-4497-0FF330C54CA8}"/>
              </a:ext>
            </a:extLst>
          </p:cNvPr>
          <p:cNvSpPr/>
          <p:nvPr/>
        </p:nvSpPr>
        <p:spPr>
          <a:xfrm rot="9477882" flipH="1">
            <a:off x="4099034" y="3003974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7871F54-C071-174E-2D24-8BE8473EB39B}"/>
              </a:ext>
            </a:extLst>
          </p:cNvPr>
          <p:cNvSpPr/>
          <p:nvPr/>
        </p:nvSpPr>
        <p:spPr>
          <a:xfrm rot="8570512" flipH="1">
            <a:off x="4238439" y="2901936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FB84E2F-1FED-7224-EFC5-BEDA796528DF}"/>
              </a:ext>
            </a:extLst>
          </p:cNvPr>
          <p:cNvSpPr/>
          <p:nvPr/>
        </p:nvSpPr>
        <p:spPr>
          <a:xfrm rot="8058410" flipH="1">
            <a:off x="4340620" y="2808922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F30972-99C2-48AD-014F-36E55B20600B}"/>
              </a:ext>
            </a:extLst>
          </p:cNvPr>
          <p:cNvSpPr/>
          <p:nvPr/>
        </p:nvSpPr>
        <p:spPr>
          <a:xfrm rot="9010246" flipH="1">
            <a:off x="3787776" y="2774522"/>
            <a:ext cx="653377" cy="2700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80FB9D4-05CB-B206-1453-4A5B4D88AD6E}"/>
              </a:ext>
            </a:extLst>
          </p:cNvPr>
          <p:cNvSpPr/>
          <p:nvPr/>
        </p:nvSpPr>
        <p:spPr>
          <a:xfrm>
            <a:off x="6637235" y="786213"/>
            <a:ext cx="1880076" cy="2557329"/>
          </a:xfrm>
          <a:custGeom>
            <a:avLst/>
            <a:gdLst>
              <a:gd name="connsiteX0" fmla="*/ 940038 w 1880076"/>
              <a:gd name="connsiteY0" fmla="*/ 0 h 2557329"/>
              <a:gd name="connsiteX1" fmla="*/ 1880076 w 1880076"/>
              <a:gd name="connsiteY1" fmla="*/ 940038 h 2557329"/>
              <a:gd name="connsiteX2" fmla="*/ 1880075 w 1880076"/>
              <a:gd name="connsiteY2" fmla="*/ 940058 h 2557329"/>
              <a:gd name="connsiteX3" fmla="*/ 1880075 w 1880076"/>
              <a:gd name="connsiteY3" fmla="*/ 2557329 h 2557329"/>
              <a:gd name="connsiteX4" fmla="*/ 0 w 1880076"/>
              <a:gd name="connsiteY4" fmla="*/ 2557329 h 2557329"/>
              <a:gd name="connsiteX5" fmla="*/ 0 w 1880076"/>
              <a:gd name="connsiteY5" fmla="*/ 940038 h 2557329"/>
              <a:gd name="connsiteX6" fmla="*/ 0 w 1880076"/>
              <a:gd name="connsiteY6" fmla="*/ 940037 h 2557329"/>
              <a:gd name="connsiteX7" fmla="*/ 0 w 1880076"/>
              <a:gd name="connsiteY7" fmla="*/ 940037 h 2557329"/>
              <a:gd name="connsiteX8" fmla="*/ 4853 w 1880076"/>
              <a:gd name="connsiteY8" fmla="*/ 843925 h 2557329"/>
              <a:gd name="connsiteX9" fmla="*/ 940038 w 1880076"/>
              <a:gd name="connsiteY9" fmla="*/ 0 h 255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0076" h="2557329">
                <a:moveTo>
                  <a:pt x="940038" y="0"/>
                </a:moveTo>
                <a:cubicBezTo>
                  <a:pt x="1459207" y="0"/>
                  <a:pt x="1880076" y="420869"/>
                  <a:pt x="1880076" y="940038"/>
                </a:cubicBezTo>
                <a:lnTo>
                  <a:pt x="1880075" y="940058"/>
                </a:lnTo>
                <a:lnTo>
                  <a:pt x="1880075" y="2557329"/>
                </a:lnTo>
                <a:lnTo>
                  <a:pt x="0" y="2557329"/>
                </a:lnTo>
                <a:lnTo>
                  <a:pt x="0" y="940038"/>
                </a:lnTo>
                <a:lnTo>
                  <a:pt x="0" y="940037"/>
                </a:lnTo>
                <a:lnTo>
                  <a:pt x="0" y="940037"/>
                </a:lnTo>
                <a:lnTo>
                  <a:pt x="4853" y="843925"/>
                </a:lnTo>
                <a:cubicBezTo>
                  <a:pt x="52993" y="369905"/>
                  <a:pt x="453317" y="0"/>
                  <a:pt x="94003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680D3B5-2BFE-DE7E-5B98-9D704ABADBD0}"/>
              </a:ext>
            </a:extLst>
          </p:cNvPr>
          <p:cNvSpPr/>
          <p:nvPr/>
        </p:nvSpPr>
        <p:spPr>
          <a:xfrm>
            <a:off x="7436268" y="1979420"/>
            <a:ext cx="299104" cy="1367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62A190F-1A3B-3BAE-CA88-7A8DDC0AEA5F}"/>
              </a:ext>
            </a:extLst>
          </p:cNvPr>
          <p:cNvSpPr/>
          <p:nvPr/>
        </p:nvSpPr>
        <p:spPr>
          <a:xfrm rot="10800000">
            <a:off x="7217933" y="2252352"/>
            <a:ext cx="735774" cy="224325"/>
          </a:xfrm>
          <a:custGeom>
            <a:avLst/>
            <a:gdLst>
              <a:gd name="connsiteX0" fmla="*/ 0 w 994284"/>
              <a:gd name="connsiteY0" fmla="*/ 0 h 282010"/>
              <a:gd name="connsiteX1" fmla="*/ 994284 w 994284"/>
              <a:gd name="connsiteY1" fmla="*/ 0 h 282010"/>
              <a:gd name="connsiteX2" fmla="*/ 988311 w 994284"/>
              <a:gd name="connsiteY2" fmla="*/ 36364 h 282010"/>
              <a:gd name="connsiteX3" fmla="*/ 497142 w 994284"/>
              <a:gd name="connsiteY3" fmla="*/ 282010 h 282010"/>
              <a:gd name="connsiteX4" fmla="*/ 5974 w 994284"/>
              <a:gd name="connsiteY4" fmla="*/ 36364 h 28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284" h="282010">
                <a:moveTo>
                  <a:pt x="0" y="0"/>
                </a:moveTo>
                <a:lnTo>
                  <a:pt x="994284" y="0"/>
                </a:lnTo>
                <a:lnTo>
                  <a:pt x="988311" y="36364"/>
                </a:lnTo>
                <a:cubicBezTo>
                  <a:pt x="941561" y="176554"/>
                  <a:pt x="739421" y="282010"/>
                  <a:pt x="497142" y="282010"/>
                </a:cubicBezTo>
                <a:cubicBezTo>
                  <a:pt x="254864" y="282010"/>
                  <a:pt x="52723" y="176554"/>
                  <a:pt x="5974" y="363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95B80A4-ADC3-43EE-2E99-4186E96DDDC1}"/>
              </a:ext>
            </a:extLst>
          </p:cNvPr>
          <p:cNvSpPr/>
          <p:nvPr/>
        </p:nvSpPr>
        <p:spPr>
          <a:xfrm rot="18687741">
            <a:off x="6730938" y="2847104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5EA5F81-256D-7940-3E0F-BAB4D3756026}"/>
              </a:ext>
            </a:extLst>
          </p:cNvPr>
          <p:cNvSpPr/>
          <p:nvPr/>
        </p:nvSpPr>
        <p:spPr>
          <a:xfrm rot="19322118">
            <a:off x="6848255" y="2732456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F1743F11-BDE5-DD61-72F4-B2876DC2C906}"/>
              </a:ext>
            </a:extLst>
          </p:cNvPr>
          <p:cNvSpPr/>
          <p:nvPr/>
        </p:nvSpPr>
        <p:spPr>
          <a:xfrm rot="20229488">
            <a:off x="7006326" y="2662745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14A7D615-6B38-646E-7EBE-702BC43AC82A}"/>
              </a:ext>
            </a:extLst>
          </p:cNvPr>
          <p:cNvSpPr/>
          <p:nvPr/>
        </p:nvSpPr>
        <p:spPr>
          <a:xfrm rot="20741590">
            <a:off x="7137968" y="2620762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AFAD09-1A75-4131-B850-0AEA2299AE96}"/>
              </a:ext>
            </a:extLst>
          </p:cNvPr>
          <p:cNvSpPr/>
          <p:nvPr/>
        </p:nvSpPr>
        <p:spPr>
          <a:xfrm rot="19789754">
            <a:off x="6754335" y="2879442"/>
            <a:ext cx="653377" cy="2700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0AF65C7-D59A-B9B5-41C7-66F5B2C9FC20}"/>
              </a:ext>
            </a:extLst>
          </p:cNvPr>
          <p:cNvSpPr/>
          <p:nvPr/>
        </p:nvSpPr>
        <p:spPr>
          <a:xfrm rot="2912259" flipH="1">
            <a:off x="8282077" y="2847105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C88755B9-C9E1-1299-BC43-508D5FEE22F9}"/>
              </a:ext>
            </a:extLst>
          </p:cNvPr>
          <p:cNvSpPr/>
          <p:nvPr/>
        </p:nvSpPr>
        <p:spPr>
          <a:xfrm rot="2277882" flipH="1">
            <a:off x="8164759" y="2732456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484D09B-1DE6-4D85-8E9A-B4285110101E}"/>
              </a:ext>
            </a:extLst>
          </p:cNvPr>
          <p:cNvSpPr/>
          <p:nvPr/>
        </p:nvSpPr>
        <p:spPr>
          <a:xfrm rot="1370512" flipH="1">
            <a:off x="8006689" y="2662747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284DEB7-3B14-BF7A-58E3-8962DF26B2E7}"/>
              </a:ext>
            </a:extLst>
          </p:cNvPr>
          <p:cNvSpPr/>
          <p:nvPr/>
        </p:nvSpPr>
        <p:spPr>
          <a:xfrm rot="858410" flipH="1">
            <a:off x="7875046" y="2620763"/>
            <a:ext cx="140010" cy="25001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F17E7A-FA53-E6BF-A0A0-2AB4CA026C2A}"/>
              </a:ext>
            </a:extLst>
          </p:cNvPr>
          <p:cNvSpPr/>
          <p:nvPr/>
        </p:nvSpPr>
        <p:spPr>
          <a:xfrm rot="1810246" flipH="1">
            <a:off x="7745312" y="2879444"/>
            <a:ext cx="653377" cy="2700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66171EE-3950-9B93-9576-365611BB58FB}"/>
              </a:ext>
            </a:extLst>
          </p:cNvPr>
          <p:cNvSpPr/>
          <p:nvPr/>
        </p:nvSpPr>
        <p:spPr>
          <a:xfrm>
            <a:off x="7436267" y="530640"/>
            <a:ext cx="390971" cy="333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472581-0DCA-6F77-A71F-8579C7CA24BC}"/>
              </a:ext>
            </a:extLst>
          </p:cNvPr>
          <p:cNvSpPr/>
          <p:nvPr/>
        </p:nvSpPr>
        <p:spPr>
          <a:xfrm>
            <a:off x="7505156" y="6195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595C38B-EEE6-2D5F-01FC-9FE67F637DDB}"/>
              </a:ext>
            </a:extLst>
          </p:cNvPr>
          <p:cNvSpPr/>
          <p:nvPr/>
        </p:nvSpPr>
        <p:spPr>
          <a:xfrm>
            <a:off x="7620478" y="5773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D68728-730D-492B-8EA7-5FC9942E56A7}"/>
              </a:ext>
            </a:extLst>
          </p:cNvPr>
          <p:cNvSpPr/>
          <p:nvPr/>
        </p:nvSpPr>
        <p:spPr>
          <a:xfrm>
            <a:off x="7585820" y="7078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C9BCC7-78F4-1DF4-4CE3-C090DC2EE26E}"/>
              </a:ext>
            </a:extLst>
          </p:cNvPr>
          <p:cNvSpPr/>
          <p:nvPr/>
        </p:nvSpPr>
        <p:spPr>
          <a:xfrm>
            <a:off x="7690238" y="6424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E54ABE8-616C-A317-9D07-BB098E66BC06}"/>
              </a:ext>
            </a:extLst>
          </p:cNvPr>
          <p:cNvSpPr/>
          <p:nvPr/>
        </p:nvSpPr>
        <p:spPr>
          <a:xfrm>
            <a:off x="7718088" y="715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7A307A0-E454-1461-AF55-5A759F7CB5C1}"/>
              </a:ext>
            </a:extLst>
          </p:cNvPr>
          <p:cNvCxnSpPr>
            <a:cxnSpLocks/>
          </p:cNvCxnSpPr>
          <p:nvPr/>
        </p:nvCxnSpPr>
        <p:spPr>
          <a:xfrm>
            <a:off x="6963289" y="1494004"/>
            <a:ext cx="1271475" cy="3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2BE9A9-984A-F515-AF26-2E934E504382}"/>
              </a:ext>
            </a:extLst>
          </p:cNvPr>
          <p:cNvCxnSpPr>
            <a:cxnSpLocks/>
          </p:cNvCxnSpPr>
          <p:nvPr/>
        </p:nvCxnSpPr>
        <p:spPr>
          <a:xfrm flipH="1">
            <a:off x="6963289" y="1470537"/>
            <a:ext cx="1226447" cy="416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4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1</cp:revision>
  <dcterms:created xsi:type="dcterms:W3CDTF">2022-09-13T03:11:45Z</dcterms:created>
  <dcterms:modified xsi:type="dcterms:W3CDTF">2022-09-13T04:04:22Z</dcterms:modified>
</cp:coreProperties>
</file>