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8219-7E37-CD53-DB37-C2FFF238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487F3-CFF9-C36E-A6E8-C0867119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D4C8F-0B1E-3EAA-4A8D-4CCD4B81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53ECC-B886-0A7B-8B38-53B2FD82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4B616-CE92-50FE-A814-1828258D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77227-7691-DB11-09BE-9B51AB81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3E67A-E34C-1A87-F0E9-B78C0EB4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8413B-B616-D55E-82A9-BA6431CB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C2588-A64D-1E57-EF74-B0B9601F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11117-4FD6-7EC5-D413-FB0783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7677FC-CE6A-2B6D-3685-FB52D8D84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B5DA9-148B-C379-2A5E-430302BE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01CC7-C300-4608-B4B1-463E35E8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52129-38AB-17CD-D0B7-C18911AE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53753-B8F9-4672-C34E-38D16ABF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E48FB-6D62-FFDF-3A4D-AEC0EAF3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70B5C-05DF-B0EE-80F1-998D8BD4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96714-20CF-A9E4-F0F0-98F13E8E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077F5-F94A-AF73-F349-F16AFC06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EBEE3-BBDB-56DD-ABA4-564FC116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0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593EE-E249-2153-C47C-3E50929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C58E1-B6C1-7C1A-8F22-63E636DB9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3716B-CD42-0D33-C7CB-BEB5A2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84CA3-B9BE-3140-E0F4-0207814A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38FFE-793A-F86A-89DE-5309EF2C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0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7AF2A-B124-06AC-A9A8-A588E7AD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D1038-0D6A-C7D6-35FC-04142C8E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42FFE-A4D5-D8B0-D1BA-7960148B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8927B-24CE-3B3D-E154-6CF3371E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9E985-B781-73B0-6EEA-C8737652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7261B-1AE7-B9B0-4EA7-00AD7606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6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E8C8-4EF5-F0DE-4644-02640A6E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E22F1-1C61-97D9-269D-78AB029DC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7EBE1-B188-DED0-9E81-BF1BDD82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D9D72E-E9EE-406D-6E05-8AE0CDFF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F9FE4-0904-34C0-1767-2EA434253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FB04C5-DA99-8902-68DD-7DDDE1A1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A70955-2E74-BDCB-091F-9B4509C1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56D8F2-605D-B10A-8EA5-3DC86A24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A0D38-0FA2-C1A2-7D41-94722D1B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A9359-0216-E0BB-1A55-5D62D151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BFC96-45EF-C8A3-61B3-59060FB0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013091-7B06-8306-5705-0B1BFDDC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6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9D0278-DDD6-C968-F1C5-381843A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5A31BC-9CB8-2CB1-CF41-585FB35E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1942C-BF54-0B73-0121-E8B45827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4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D792A-3500-2CEB-BD70-B797FE7B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7BB8-96C1-57E4-CEBB-E870EA36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E9F9D-3D02-0A54-E5AC-5D234905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2F1F0-3B0E-35FA-BDE3-B8C996AD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DD2D9-FB6B-0262-D62C-39AD763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DC44A-AD1B-EABE-130B-8B4A5789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D7B04-D8E2-EB2E-49E1-B8F4F05D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1A172-6641-1857-45FE-FCBAC4BA4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D37CD-FFB4-AF46-CA07-84F97F42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B48C3-9EA6-E806-5912-A0488A0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70A8B-A4F0-FE1D-C55B-96615D2E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CDBB-2456-A744-A9CA-087E4FCA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E1A3B8-8ABA-4D4D-4984-C45576CB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9354-2380-5D8D-0F18-8757C6B0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4F6EB-1D63-DAAF-7ECD-E3FEF33F5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5364-306B-4AA4-B5F2-F5DF17219C4C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3728-448C-5BEB-8167-7A61A7E37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C51C2-F27E-32FA-0AB1-715F2E2E0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8C953C-C513-0452-D980-3DD7208FB1CC}"/>
              </a:ext>
            </a:extLst>
          </p:cNvPr>
          <p:cNvSpPr/>
          <p:nvPr/>
        </p:nvSpPr>
        <p:spPr>
          <a:xfrm>
            <a:off x="1009651" y="1266824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168A89-61D9-07EC-A687-3F98AE6C45EF}"/>
              </a:ext>
            </a:extLst>
          </p:cNvPr>
          <p:cNvSpPr/>
          <p:nvPr/>
        </p:nvSpPr>
        <p:spPr>
          <a:xfrm>
            <a:off x="1577023" y="1672486"/>
            <a:ext cx="1258542" cy="7265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E8B022E-386A-E498-7F15-125A917DDE10}"/>
              </a:ext>
            </a:extLst>
          </p:cNvPr>
          <p:cNvSpPr/>
          <p:nvPr/>
        </p:nvSpPr>
        <p:spPr>
          <a:xfrm rot="14681192">
            <a:off x="1135884" y="1730763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CCD07FD-AE57-F918-AD78-A90E9572DB67}"/>
              </a:ext>
            </a:extLst>
          </p:cNvPr>
          <p:cNvSpPr/>
          <p:nvPr/>
        </p:nvSpPr>
        <p:spPr>
          <a:xfrm>
            <a:off x="1220219" y="1412992"/>
            <a:ext cx="713606" cy="5838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9E8F163-2BA1-79CD-F216-02CC9F55DA33}"/>
              </a:ext>
            </a:extLst>
          </p:cNvPr>
          <p:cNvSpPr/>
          <p:nvPr/>
        </p:nvSpPr>
        <p:spPr>
          <a:xfrm rot="2190257">
            <a:off x="1996772" y="1341789"/>
            <a:ext cx="775845" cy="777726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A43C41-5DCD-5C54-F59C-DECA54C02746}"/>
              </a:ext>
            </a:extLst>
          </p:cNvPr>
          <p:cNvSpPr/>
          <p:nvPr/>
        </p:nvSpPr>
        <p:spPr>
          <a:xfrm>
            <a:off x="1311041" y="1588151"/>
            <a:ext cx="173706" cy="843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4F8475-8322-8C3B-FAD6-151A93CAC830}"/>
              </a:ext>
            </a:extLst>
          </p:cNvPr>
          <p:cNvSpPr/>
          <p:nvPr/>
        </p:nvSpPr>
        <p:spPr>
          <a:xfrm>
            <a:off x="1352484" y="1588151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52AB4A-C84D-CCD5-802D-0013EA0AAA19}"/>
              </a:ext>
            </a:extLst>
          </p:cNvPr>
          <p:cNvSpPr/>
          <p:nvPr/>
        </p:nvSpPr>
        <p:spPr>
          <a:xfrm>
            <a:off x="3633876" y="1266824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155F151-CD6E-E1F3-591D-E7F3C73D33B4}"/>
              </a:ext>
            </a:extLst>
          </p:cNvPr>
          <p:cNvSpPr/>
          <p:nvPr/>
        </p:nvSpPr>
        <p:spPr>
          <a:xfrm>
            <a:off x="4201248" y="1672486"/>
            <a:ext cx="1258542" cy="7265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2FDD2F1-6256-7766-3832-41BE544EDC80}"/>
              </a:ext>
            </a:extLst>
          </p:cNvPr>
          <p:cNvSpPr/>
          <p:nvPr/>
        </p:nvSpPr>
        <p:spPr>
          <a:xfrm rot="14681192">
            <a:off x="3760110" y="1730763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2853DB-86C5-F0CD-6ED6-C75501A5E9C4}"/>
              </a:ext>
            </a:extLst>
          </p:cNvPr>
          <p:cNvSpPr/>
          <p:nvPr/>
        </p:nvSpPr>
        <p:spPr>
          <a:xfrm>
            <a:off x="3844445" y="1412992"/>
            <a:ext cx="713606" cy="5838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DBB0F00-064E-248B-82A9-1EC7C73F29B1}"/>
              </a:ext>
            </a:extLst>
          </p:cNvPr>
          <p:cNvSpPr/>
          <p:nvPr/>
        </p:nvSpPr>
        <p:spPr>
          <a:xfrm rot="2001791">
            <a:off x="4594181" y="1721696"/>
            <a:ext cx="775845" cy="284110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91820D-88EF-8603-32FA-38FDBC5DB693}"/>
              </a:ext>
            </a:extLst>
          </p:cNvPr>
          <p:cNvSpPr/>
          <p:nvPr/>
        </p:nvSpPr>
        <p:spPr>
          <a:xfrm>
            <a:off x="3935267" y="1588151"/>
            <a:ext cx="173706" cy="843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3B8E867-C7BA-422E-548D-F6966213D70D}"/>
              </a:ext>
            </a:extLst>
          </p:cNvPr>
          <p:cNvSpPr/>
          <p:nvPr/>
        </p:nvSpPr>
        <p:spPr>
          <a:xfrm>
            <a:off x="3976710" y="1588151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175A93-BD13-C73A-0EBE-EE37014F4463}"/>
              </a:ext>
            </a:extLst>
          </p:cNvPr>
          <p:cNvSpPr/>
          <p:nvPr/>
        </p:nvSpPr>
        <p:spPr>
          <a:xfrm>
            <a:off x="6367070" y="1266824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283160-509C-E14D-BE2C-3773B54ED781}"/>
              </a:ext>
            </a:extLst>
          </p:cNvPr>
          <p:cNvSpPr/>
          <p:nvPr/>
        </p:nvSpPr>
        <p:spPr>
          <a:xfrm>
            <a:off x="6934442" y="1672486"/>
            <a:ext cx="1258542" cy="7265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44F2F29-1D9C-0015-72BD-036CE805EF11}"/>
              </a:ext>
            </a:extLst>
          </p:cNvPr>
          <p:cNvSpPr/>
          <p:nvPr/>
        </p:nvSpPr>
        <p:spPr>
          <a:xfrm rot="14681192">
            <a:off x="6493303" y="1730763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A2D43AC-CDA0-2670-4F2C-FD65EFFE8043}"/>
              </a:ext>
            </a:extLst>
          </p:cNvPr>
          <p:cNvSpPr/>
          <p:nvPr/>
        </p:nvSpPr>
        <p:spPr>
          <a:xfrm>
            <a:off x="6577638" y="1412992"/>
            <a:ext cx="713606" cy="5838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6BAAD8C-8D73-08F3-7FE4-BD7D604F5653}"/>
              </a:ext>
            </a:extLst>
          </p:cNvPr>
          <p:cNvSpPr/>
          <p:nvPr/>
        </p:nvSpPr>
        <p:spPr>
          <a:xfrm rot="2001791" flipV="1">
            <a:off x="7172282" y="1959330"/>
            <a:ext cx="775845" cy="279916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AE763F5-74D8-BACE-4B30-7D934BB1DEC4}"/>
              </a:ext>
            </a:extLst>
          </p:cNvPr>
          <p:cNvSpPr/>
          <p:nvPr/>
        </p:nvSpPr>
        <p:spPr>
          <a:xfrm>
            <a:off x="6668460" y="1588151"/>
            <a:ext cx="173706" cy="843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96FD8BB-F06C-E648-6CA8-E7358D94340C}"/>
              </a:ext>
            </a:extLst>
          </p:cNvPr>
          <p:cNvSpPr/>
          <p:nvPr/>
        </p:nvSpPr>
        <p:spPr>
          <a:xfrm>
            <a:off x="6709903" y="1588151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D9BB39-5B13-4550-2611-A31453A44363}"/>
              </a:ext>
            </a:extLst>
          </p:cNvPr>
          <p:cNvSpPr/>
          <p:nvPr/>
        </p:nvSpPr>
        <p:spPr>
          <a:xfrm>
            <a:off x="8760355" y="1266824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6CFBFA2-42EF-DF22-D1E2-260B48986085}"/>
              </a:ext>
            </a:extLst>
          </p:cNvPr>
          <p:cNvSpPr/>
          <p:nvPr/>
        </p:nvSpPr>
        <p:spPr>
          <a:xfrm>
            <a:off x="9327727" y="1672486"/>
            <a:ext cx="1258542" cy="7265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8F27BDD-3808-89AB-777E-7C5AC6144D08}"/>
              </a:ext>
            </a:extLst>
          </p:cNvPr>
          <p:cNvSpPr/>
          <p:nvPr/>
        </p:nvSpPr>
        <p:spPr>
          <a:xfrm rot="14681192">
            <a:off x="8886589" y="1730763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0CED5C2-68F7-EBDB-1E5F-2913247F505A}"/>
              </a:ext>
            </a:extLst>
          </p:cNvPr>
          <p:cNvSpPr/>
          <p:nvPr/>
        </p:nvSpPr>
        <p:spPr>
          <a:xfrm>
            <a:off x="8970924" y="1412992"/>
            <a:ext cx="713606" cy="5838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AE6837A4-3659-C9E0-531A-4635E89ED4AE}"/>
              </a:ext>
            </a:extLst>
          </p:cNvPr>
          <p:cNvSpPr/>
          <p:nvPr/>
        </p:nvSpPr>
        <p:spPr>
          <a:xfrm rot="2001791" flipV="1">
            <a:off x="9494534" y="1938044"/>
            <a:ext cx="775845" cy="538247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8F3EA6-C4C3-51E3-58CF-363E23543F3E}"/>
              </a:ext>
            </a:extLst>
          </p:cNvPr>
          <p:cNvSpPr/>
          <p:nvPr/>
        </p:nvSpPr>
        <p:spPr>
          <a:xfrm>
            <a:off x="9061746" y="1588151"/>
            <a:ext cx="173706" cy="843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EF4B476-482D-E3FC-7F7F-1D1E40035217}"/>
              </a:ext>
            </a:extLst>
          </p:cNvPr>
          <p:cNvSpPr/>
          <p:nvPr/>
        </p:nvSpPr>
        <p:spPr>
          <a:xfrm>
            <a:off x="9103189" y="1588151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CC3E0B-0ECF-A8C2-EBFD-9640021BCF2C}"/>
              </a:ext>
            </a:extLst>
          </p:cNvPr>
          <p:cNvSpPr/>
          <p:nvPr/>
        </p:nvSpPr>
        <p:spPr>
          <a:xfrm>
            <a:off x="1009651" y="3257549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D039E63-04E8-25BF-5326-45DF33693A21}"/>
              </a:ext>
            </a:extLst>
          </p:cNvPr>
          <p:cNvSpPr/>
          <p:nvPr/>
        </p:nvSpPr>
        <p:spPr>
          <a:xfrm>
            <a:off x="1577023" y="3663211"/>
            <a:ext cx="1258542" cy="7265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13C3C662-0A45-0C40-067E-7953EBCD4466}"/>
              </a:ext>
            </a:extLst>
          </p:cNvPr>
          <p:cNvSpPr/>
          <p:nvPr/>
        </p:nvSpPr>
        <p:spPr>
          <a:xfrm rot="14681192">
            <a:off x="1135884" y="3721488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0B5FFD6-5852-2B0C-A6A3-AA1409E090A2}"/>
              </a:ext>
            </a:extLst>
          </p:cNvPr>
          <p:cNvSpPr/>
          <p:nvPr/>
        </p:nvSpPr>
        <p:spPr>
          <a:xfrm>
            <a:off x="1220219" y="3403717"/>
            <a:ext cx="713606" cy="5838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666162F-F29A-9190-D111-8B6536917B09}"/>
              </a:ext>
            </a:extLst>
          </p:cNvPr>
          <p:cNvSpPr/>
          <p:nvPr/>
        </p:nvSpPr>
        <p:spPr>
          <a:xfrm>
            <a:off x="1311041" y="3578876"/>
            <a:ext cx="173706" cy="843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FC58FA-0E00-2271-458E-0203BA6F2D78}"/>
              </a:ext>
            </a:extLst>
          </p:cNvPr>
          <p:cNvSpPr/>
          <p:nvPr/>
        </p:nvSpPr>
        <p:spPr>
          <a:xfrm>
            <a:off x="1352484" y="3578876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CB7FE7-DFF6-58C9-4D24-CCD5B4DF19A6}"/>
              </a:ext>
            </a:extLst>
          </p:cNvPr>
          <p:cNvSpPr/>
          <p:nvPr/>
        </p:nvSpPr>
        <p:spPr>
          <a:xfrm>
            <a:off x="3633876" y="3257549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AED94DC-E813-1397-09DA-2AA5AA0B894B}"/>
              </a:ext>
            </a:extLst>
          </p:cNvPr>
          <p:cNvSpPr/>
          <p:nvPr/>
        </p:nvSpPr>
        <p:spPr>
          <a:xfrm>
            <a:off x="4201248" y="3663211"/>
            <a:ext cx="1258542" cy="7265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37D3CD09-5560-1372-64F0-64AE73B56AA2}"/>
              </a:ext>
            </a:extLst>
          </p:cNvPr>
          <p:cNvSpPr/>
          <p:nvPr/>
        </p:nvSpPr>
        <p:spPr>
          <a:xfrm rot="14681192">
            <a:off x="3760110" y="3721488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0221346-0B66-E98D-E49E-38F5D1AEDE53}"/>
              </a:ext>
            </a:extLst>
          </p:cNvPr>
          <p:cNvSpPr/>
          <p:nvPr/>
        </p:nvSpPr>
        <p:spPr>
          <a:xfrm>
            <a:off x="3844445" y="3403717"/>
            <a:ext cx="713606" cy="5838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1D3824E-B5E3-6105-125B-9DF965120B1B}"/>
              </a:ext>
            </a:extLst>
          </p:cNvPr>
          <p:cNvSpPr/>
          <p:nvPr/>
        </p:nvSpPr>
        <p:spPr>
          <a:xfrm>
            <a:off x="3935267" y="3578876"/>
            <a:ext cx="173706" cy="843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8B1D99A-1326-CAB9-D426-9AF61AEBBFCF}"/>
              </a:ext>
            </a:extLst>
          </p:cNvPr>
          <p:cNvSpPr/>
          <p:nvPr/>
        </p:nvSpPr>
        <p:spPr>
          <a:xfrm>
            <a:off x="3976710" y="3578876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B9D9E-E5F4-008E-22A4-11BD79631F91}"/>
              </a:ext>
            </a:extLst>
          </p:cNvPr>
          <p:cNvSpPr/>
          <p:nvPr/>
        </p:nvSpPr>
        <p:spPr>
          <a:xfrm>
            <a:off x="6367070" y="3257549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6EB1391-80E0-EDD6-AFF6-7FC06A7FD5E8}"/>
              </a:ext>
            </a:extLst>
          </p:cNvPr>
          <p:cNvSpPr/>
          <p:nvPr/>
        </p:nvSpPr>
        <p:spPr>
          <a:xfrm>
            <a:off x="6934442" y="3663211"/>
            <a:ext cx="1258542" cy="7265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7A2E0A7-C47B-0E49-7DDC-9C348CD4F940}"/>
              </a:ext>
            </a:extLst>
          </p:cNvPr>
          <p:cNvSpPr/>
          <p:nvPr/>
        </p:nvSpPr>
        <p:spPr>
          <a:xfrm rot="14681192">
            <a:off x="6493303" y="3721488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1431740-2DC7-EA84-4B9C-49046CEDA1FE}"/>
              </a:ext>
            </a:extLst>
          </p:cNvPr>
          <p:cNvSpPr/>
          <p:nvPr/>
        </p:nvSpPr>
        <p:spPr>
          <a:xfrm>
            <a:off x="6577638" y="3403717"/>
            <a:ext cx="713606" cy="5838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A8D6B85-0010-0897-DB9F-0F7469F57239}"/>
              </a:ext>
            </a:extLst>
          </p:cNvPr>
          <p:cNvSpPr/>
          <p:nvPr/>
        </p:nvSpPr>
        <p:spPr>
          <a:xfrm>
            <a:off x="6668460" y="3578876"/>
            <a:ext cx="173706" cy="843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9D2D3C-A632-4EA5-5929-7462A39AE7A2}"/>
              </a:ext>
            </a:extLst>
          </p:cNvPr>
          <p:cNvSpPr/>
          <p:nvPr/>
        </p:nvSpPr>
        <p:spPr>
          <a:xfrm>
            <a:off x="6709903" y="3578876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D74ACF-E605-E486-FE75-79135169C196}"/>
              </a:ext>
            </a:extLst>
          </p:cNvPr>
          <p:cNvSpPr/>
          <p:nvPr/>
        </p:nvSpPr>
        <p:spPr>
          <a:xfrm>
            <a:off x="8760355" y="3257549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F14130-FECC-37C8-B8E4-57525A0D96F5}"/>
              </a:ext>
            </a:extLst>
          </p:cNvPr>
          <p:cNvSpPr/>
          <p:nvPr/>
        </p:nvSpPr>
        <p:spPr>
          <a:xfrm>
            <a:off x="9327727" y="3663211"/>
            <a:ext cx="1258542" cy="7265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CB30216E-9C02-287C-A911-F6633A0DC77D}"/>
              </a:ext>
            </a:extLst>
          </p:cNvPr>
          <p:cNvSpPr/>
          <p:nvPr/>
        </p:nvSpPr>
        <p:spPr>
          <a:xfrm rot="14681192">
            <a:off x="8886589" y="3721488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ABEB0FD-344D-B59E-53B5-564503F1EAFA}"/>
              </a:ext>
            </a:extLst>
          </p:cNvPr>
          <p:cNvSpPr/>
          <p:nvPr/>
        </p:nvSpPr>
        <p:spPr>
          <a:xfrm>
            <a:off x="8970924" y="3403717"/>
            <a:ext cx="713606" cy="5838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CD12B3D-588A-07FC-C66E-237149F602D1}"/>
              </a:ext>
            </a:extLst>
          </p:cNvPr>
          <p:cNvSpPr/>
          <p:nvPr/>
        </p:nvSpPr>
        <p:spPr>
          <a:xfrm>
            <a:off x="9061746" y="3578876"/>
            <a:ext cx="173706" cy="843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B8F5B16-728D-1222-7504-85C1FDE729D4}"/>
              </a:ext>
            </a:extLst>
          </p:cNvPr>
          <p:cNvSpPr/>
          <p:nvPr/>
        </p:nvSpPr>
        <p:spPr>
          <a:xfrm>
            <a:off x="9103189" y="3578876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2E6394F-8F1A-B872-E82D-8325E44FC250}"/>
              </a:ext>
            </a:extLst>
          </p:cNvPr>
          <p:cNvSpPr/>
          <p:nvPr/>
        </p:nvSpPr>
        <p:spPr>
          <a:xfrm>
            <a:off x="1009651" y="5118500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15A2BCC-C146-DFB8-D536-1E1464C2442F}"/>
              </a:ext>
            </a:extLst>
          </p:cNvPr>
          <p:cNvSpPr/>
          <p:nvPr/>
        </p:nvSpPr>
        <p:spPr>
          <a:xfrm>
            <a:off x="1577023" y="5524162"/>
            <a:ext cx="1258542" cy="7265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F2A48BDF-466A-8589-5961-446DB0A0A838}"/>
              </a:ext>
            </a:extLst>
          </p:cNvPr>
          <p:cNvSpPr/>
          <p:nvPr/>
        </p:nvSpPr>
        <p:spPr>
          <a:xfrm rot="14681192">
            <a:off x="1135884" y="5582439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D8D1F53-1137-2547-8EA3-ECC5E0AEC897}"/>
              </a:ext>
            </a:extLst>
          </p:cNvPr>
          <p:cNvSpPr/>
          <p:nvPr/>
        </p:nvSpPr>
        <p:spPr>
          <a:xfrm>
            <a:off x="1220219" y="5264668"/>
            <a:ext cx="713606" cy="5838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B3B66668-22B4-7781-6A27-FD4114FF66F2}"/>
              </a:ext>
            </a:extLst>
          </p:cNvPr>
          <p:cNvSpPr/>
          <p:nvPr/>
        </p:nvSpPr>
        <p:spPr>
          <a:xfrm rot="2190257">
            <a:off x="1996772" y="5193465"/>
            <a:ext cx="775845" cy="777726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17AF7EA-70FD-151D-A431-81F657EF2BA1}"/>
              </a:ext>
            </a:extLst>
          </p:cNvPr>
          <p:cNvSpPr/>
          <p:nvPr/>
        </p:nvSpPr>
        <p:spPr>
          <a:xfrm>
            <a:off x="1311041" y="5439827"/>
            <a:ext cx="173706" cy="843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4EE1DFC-043A-5E30-1803-E556A4ED9372}"/>
              </a:ext>
            </a:extLst>
          </p:cNvPr>
          <p:cNvSpPr/>
          <p:nvPr/>
        </p:nvSpPr>
        <p:spPr>
          <a:xfrm>
            <a:off x="1352484" y="5439827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2BA3E66-92A8-C820-72D1-E2739F378B61}"/>
              </a:ext>
            </a:extLst>
          </p:cNvPr>
          <p:cNvSpPr/>
          <p:nvPr/>
        </p:nvSpPr>
        <p:spPr>
          <a:xfrm>
            <a:off x="3633876" y="5118500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50F66F9-2A58-D4EC-B133-F8C400B5CE3F}"/>
              </a:ext>
            </a:extLst>
          </p:cNvPr>
          <p:cNvSpPr/>
          <p:nvPr/>
        </p:nvSpPr>
        <p:spPr>
          <a:xfrm>
            <a:off x="4201248" y="5524162"/>
            <a:ext cx="1258542" cy="7265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DE554EBE-6A8E-6FE5-417F-950B32CDBD8F}"/>
              </a:ext>
            </a:extLst>
          </p:cNvPr>
          <p:cNvSpPr/>
          <p:nvPr/>
        </p:nvSpPr>
        <p:spPr>
          <a:xfrm rot="14681192">
            <a:off x="3760110" y="5582439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0E9189-D838-357B-7C89-DD43C09AAC61}"/>
              </a:ext>
            </a:extLst>
          </p:cNvPr>
          <p:cNvSpPr/>
          <p:nvPr/>
        </p:nvSpPr>
        <p:spPr>
          <a:xfrm>
            <a:off x="3844445" y="5264668"/>
            <a:ext cx="713606" cy="5838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EE5A5F1D-50FA-7C2A-EC25-6BBAEA8DA970}"/>
              </a:ext>
            </a:extLst>
          </p:cNvPr>
          <p:cNvSpPr/>
          <p:nvPr/>
        </p:nvSpPr>
        <p:spPr>
          <a:xfrm rot="2001791">
            <a:off x="4594181" y="5573372"/>
            <a:ext cx="775845" cy="284110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5EF704-1472-93E8-5ED7-76FF5CB08B88}"/>
              </a:ext>
            </a:extLst>
          </p:cNvPr>
          <p:cNvSpPr/>
          <p:nvPr/>
        </p:nvSpPr>
        <p:spPr>
          <a:xfrm>
            <a:off x="3935267" y="5439827"/>
            <a:ext cx="173706" cy="843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5DAE1CD-62FB-7BEF-3CA4-E1D7785A9C39}"/>
              </a:ext>
            </a:extLst>
          </p:cNvPr>
          <p:cNvSpPr/>
          <p:nvPr/>
        </p:nvSpPr>
        <p:spPr>
          <a:xfrm>
            <a:off x="3976710" y="5439827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7EA309-323A-4014-D978-88C4FAEF11B3}"/>
              </a:ext>
            </a:extLst>
          </p:cNvPr>
          <p:cNvSpPr/>
          <p:nvPr/>
        </p:nvSpPr>
        <p:spPr>
          <a:xfrm>
            <a:off x="6367070" y="5118500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2F81238-0775-1717-1DC6-7E7C877BE72D}"/>
              </a:ext>
            </a:extLst>
          </p:cNvPr>
          <p:cNvSpPr/>
          <p:nvPr/>
        </p:nvSpPr>
        <p:spPr>
          <a:xfrm>
            <a:off x="6934442" y="5524162"/>
            <a:ext cx="1258542" cy="7265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3AA0F134-2946-8EE5-B53C-CCA9EF428400}"/>
              </a:ext>
            </a:extLst>
          </p:cNvPr>
          <p:cNvSpPr/>
          <p:nvPr/>
        </p:nvSpPr>
        <p:spPr>
          <a:xfrm rot="14681192">
            <a:off x="6493303" y="5582439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E951029-A5DA-65A9-9A90-8ED9BCFECB84}"/>
              </a:ext>
            </a:extLst>
          </p:cNvPr>
          <p:cNvSpPr/>
          <p:nvPr/>
        </p:nvSpPr>
        <p:spPr>
          <a:xfrm>
            <a:off x="6577638" y="5264668"/>
            <a:ext cx="713606" cy="5838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278BAB7D-9094-D886-6A08-D91F7E4854BC}"/>
              </a:ext>
            </a:extLst>
          </p:cNvPr>
          <p:cNvSpPr/>
          <p:nvPr/>
        </p:nvSpPr>
        <p:spPr>
          <a:xfrm rot="2001791" flipV="1">
            <a:off x="7172282" y="5811006"/>
            <a:ext cx="775845" cy="279916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656E360-1815-C6AA-D7CA-022DD75492A4}"/>
              </a:ext>
            </a:extLst>
          </p:cNvPr>
          <p:cNvSpPr/>
          <p:nvPr/>
        </p:nvSpPr>
        <p:spPr>
          <a:xfrm>
            <a:off x="6668460" y="5439827"/>
            <a:ext cx="173706" cy="843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971F2D9-C03F-ED4B-8C2B-F7F89DB34CDD}"/>
              </a:ext>
            </a:extLst>
          </p:cNvPr>
          <p:cNvSpPr/>
          <p:nvPr/>
        </p:nvSpPr>
        <p:spPr>
          <a:xfrm>
            <a:off x="6709903" y="5439827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1599FAB-395A-4088-4AAD-200767861970}"/>
              </a:ext>
            </a:extLst>
          </p:cNvPr>
          <p:cNvSpPr/>
          <p:nvPr/>
        </p:nvSpPr>
        <p:spPr>
          <a:xfrm>
            <a:off x="8760355" y="5118500"/>
            <a:ext cx="2002896" cy="1378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EC295A-4DD7-B89A-F0B9-9AB9ACA8642D}"/>
              </a:ext>
            </a:extLst>
          </p:cNvPr>
          <p:cNvSpPr/>
          <p:nvPr/>
        </p:nvSpPr>
        <p:spPr>
          <a:xfrm>
            <a:off x="9327727" y="5524162"/>
            <a:ext cx="1258542" cy="7265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7E861E4D-7694-599C-38BF-03D795613F52}"/>
              </a:ext>
            </a:extLst>
          </p:cNvPr>
          <p:cNvSpPr/>
          <p:nvPr/>
        </p:nvSpPr>
        <p:spPr>
          <a:xfrm rot="14681192">
            <a:off x="8886589" y="5582439"/>
            <a:ext cx="168670" cy="26598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B16AE35-18BA-28C8-91B2-4DCAD9036E80}"/>
              </a:ext>
            </a:extLst>
          </p:cNvPr>
          <p:cNvSpPr/>
          <p:nvPr/>
        </p:nvSpPr>
        <p:spPr>
          <a:xfrm>
            <a:off x="8970924" y="5264668"/>
            <a:ext cx="713606" cy="5838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6DFE39DA-B5BC-6863-E5FB-9D63D9BA79CB}"/>
              </a:ext>
            </a:extLst>
          </p:cNvPr>
          <p:cNvSpPr/>
          <p:nvPr/>
        </p:nvSpPr>
        <p:spPr>
          <a:xfrm rot="2001791" flipV="1">
            <a:off x="9494534" y="5789720"/>
            <a:ext cx="775845" cy="538247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FAB7CBA-CED0-D897-8278-3F29E8B43A44}"/>
              </a:ext>
            </a:extLst>
          </p:cNvPr>
          <p:cNvSpPr/>
          <p:nvPr/>
        </p:nvSpPr>
        <p:spPr>
          <a:xfrm>
            <a:off x="9061746" y="5439827"/>
            <a:ext cx="173706" cy="843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FCC791D-9A46-764F-3F91-15068B50CE59}"/>
              </a:ext>
            </a:extLst>
          </p:cNvPr>
          <p:cNvSpPr/>
          <p:nvPr/>
        </p:nvSpPr>
        <p:spPr>
          <a:xfrm>
            <a:off x="9103189" y="5439827"/>
            <a:ext cx="64495" cy="843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3523A86-BA0C-B73B-2503-A7422ECBAE4B}"/>
              </a:ext>
            </a:extLst>
          </p:cNvPr>
          <p:cNvSpPr/>
          <p:nvPr/>
        </p:nvSpPr>
        <p:spPr>
          <a:xfrm>
            <a:off x="1176263" y="1704922"/>
            <a:ext cx="124988" cy="1169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DA1E795-1D9E-0C33-298F-956BBD4140C4}"/>
              </a:ext>
            </a:extLst>
          </p:cNvPr>
          <p:cNvSpPr/>
          <p:nvPr/>
        </p:nvSpPr>
        <p:spPr>
          <a:xfrm>
            <a:off x="3813565" y="1704922"/>
            <a:ext cx="124988" cy="1169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D8DA017-CAD6-0486-6320-650E888011D3}"/>
              </a:ext>
            </a:extLst>
          </p:cNvPr>
          <p:cNvSpPr/>
          <p:nvPr/>
        </p:nvSpPr>
        <p:spPr>
          <a:xfrm>
            <a:off x="6528991" y="1704922"/>
            <a:ext cx="124988" cy="1169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17AEB4-262C-79ED-EAB6-F3A703A17E68}"/>
              </a:ext>
            </a:extLst>
          </p:cNvPr>
          <p:cNvSpPr/>
          <p:nvPr/>
        </p:nvSpPr>
        <p:spPr>
          <a:xfrm>
            <a:off x="8936758" y="1704922"/>
            <a:ext cx="124988" cy="1169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D0C021-1840-0E6C-CF2E-4384391F6991}"/>
              </a:ext>
            </a:extLst>
          </p:cNvPr>
          <p:cNvGrpSpPr/>
          <p:nvPr/>
        </p:nvGrpSpPr>
        <p:grpSpPr>
          <a:xfrm>
            <a:off x="1997828" y="3417004"/>
            <a:ext cx="892026" cy="564446"/>
            <a:chOff x="1997828" y="3417004"/>
            <a:chExt cx="892026" cy="564446"/>
          </a:xfrm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D360104-C1A2-39A6-FDC9-64881F8C8E5D}"/>
                </a:ext>
              </a:extLst>
            </p:cNvPr>
            <p:cNvSpPr/>
            <p:nvPr/>
          </p:nvSpPr>
          <p:spPr>
            <a:xfrm>
              <a:off x="1997828" y="3417004"/>
              <a:ext cx="892025" cy="564446"/>
            </a:xfrm>
            <a:custGeom>
              <a:avLst/>
              <a:gdLst>
                <a:gd name="connsiteX0" fmla="*/ 0 w 951330"/>
                <a:gd name="connsiteY0" fmla="*/ 619364 h 647939"/>
                <a:gd name="connsiteX1" fmla="*/ 57150 w 951330"/>
                <a:gd name="connsiteY1" fmla="*/ 419339 h 647939"/>
                <a:gd name="connsiteX2" fmla="*/ 114300 w 951330"/>
                <a:gd name="connsiteY2" fmla="*/ 257414 h 647939"/>
                <a:gd name="connsiteX3" fmla="*/ 485775 w 951330"/>
                <a:gd name="connsiteY3" fmla="*/ 95489 h 647939"/>
                <a:gd name="connsiteX4" fmla="*/ 857250 w 951330"/>
                <a:gd name="connsiteY4" fmla="*/ 239 h 647939"/>
                <a:gd name="connsiteX5" fmla="*/ 923925 w 951330"/>
                <a:gd name="connsiteY5" fmla="*/ 76439 h 647939"/>
                <a:gd name="connsiteX6" fmla="*/ 476250 w 951330"/>
                <a:gd name="connsiteY6" fmla="*/ 305039 h 647939"/>
                <a:gd name="connsiteX7" fmla="*/ 333375 w 951330"/>
                <a:gd name="connsiteY7" fmla="*/ 647939 h 6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30" h="647939">
                  <a:moveTo>
                    <a:pt x="0" y="619364"/>
                  </a:moveTo>
                  <a:cubicBezTo>
                    <a:pt x="19050" y="549514"/>
                    <a:pt x="38100" y="479664"/>
                    <a:pt x="57150" y="419339"/>
                  </a:cubicBezTo>
                  <a:cubicBezTo>
                    <a:pt x="76200" y="359014"/>
                    <a:pt x="42863" y="311389"/>
                    <a:pt x="114300" y="257414"/>
                  </a:cubicBezTo>
                  <a:cubicBezTo>
                    <a:pt x="185737" y="203439"/>
                    <a:pt x="361950" y="138351"/>
                    <a:pt x="485775" y="95489"/>
                  </a:cubicBezTo>
                  <a:cubicBezTo>
                    <a:pt x="609600" y="52627"/>
                    <a:pt x="784225" y="3414"/>
                    <a:pt x="857250" y="239"/>
                  </a:cubicBezTo>
                  <a:cubicBezTo>
                    <a:pt x="930275" y="-2936"/>
                    <a:pt x="987425" y="25639"/>
                    <a:pt x="923925" y="76439"/>
                  </a:cubicBezTo>
                  <a:cubicBezTo>
                    <a:pt x="860425" y="127239"/>
                    <a:pt x="574675" y="209789"/>
                    <a:pt x="476250" y="305039"/>
                  </a:cubicBezTo>
                  <a:cubicBezTo>
                    <a:pt x="377825" y="400289"/>
                    <a:pt x="355600" y="524114"/>
                    <a:pt x="333375" y="64793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FF2D8F9-58F9-70F3-C9C8-BC6B24820412}"/>
                </a:ext>
              </a:extLst>
            </p:cNvPr>
            <p:cNvSpPr/>
            <p:nvPr/>
          </p:nvSpPr>
          <p:spPr>
            <a:xfrm>
              <a:off x="2601844" y="3417004"/>
              <a:ext cx="288010" cy="156351"/>
            </a:xfrm>
            <a:custGeom>
              <a:avLst/>
              <a:gdLst>
                <a:gd name="connsiteX0" fmla="*/ 199795 w 288010"/>
                <a:gd name="connsiteY0" fmla="*/ 209 h 156351"/>
                <a:gd name="connsiteX1" fmla="*/ 262313 w 288010"/>
                <a:gd name="connsiteY1" fmla="*/ 66590 h 156351"/>
                <a:gd name="connsiteX2" fmla="*/ 64710 w 288010"/>
                <a:gd name="connsiteY2" fmla="*/ 151641 h 156351"/>
                <a:gd name="connsiteX3" fmla="*/ 53758 w 288010"/>
                <a:gd name="connsiteY3" fmla="*/ 156351 h 156351"/>
                <a:gd name="connsiteX4" fmla="*/ 22311 w 288010"/>
                <a:gd name="connsiteY4" fmla="*/ 120304 h 156351"/>
                <a:gd name="connsiteX5" fmla="*/ 4725 w 288010"/>
                <a:gd name="connsiteY5" fmla="*/ 76520 h 156351"/>
                <a:gd name="connsiteX6" fmla="*/ 0 w 288010"/>
                <a:gd name="connsiteY6" fmla="*/ 40299 h 156351"/>
                <a:gd name="connsiteX7" fmla="*/ 43499 w 288010"/>
                <a:gd name="connsiteY7" fmla="*/ 28733 h 156351"/>
                <a:gd name="connsiteX8" fmla="*/ 199795 w 288010"/>
                <a:gd name="connsiteY8" fmla="*/ 209 h 1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10" h="156351">
                  <a:moveTo>
                    <a:pt x="199795" y="209"/>
                  </a:moveTo>
                  <a:cubicBezTo>
                    <a:pt x="268268" y="-2557"/>
                    <a:pt x="321855" y="22336"/>
                    <a:pt x="262313" y="66590"/>
                  </a:cubicBezTo>
                  <a:cubicBezTo>
                    <a:pt x="232543" y="88717"/>
                    <a:pt x="150673" y="117759"/>
                    <a:pt x="64710" y="151641"/>
                  </a:cubicBezTo>
                  <a:lnTo>
                    <a:pt x="53758" y="156351"/>
                  </a:lnTo>
                  <a:lnTo>
                    <a:pt x="22311" y="120304"/>
                  </a:lnTo>
                  <a:cubicBezTo>
                    <a:pt x="14675" y="106351"/>
                    <a:pt x="8745" y="91704"/>
                    <a:pt x="4725" y="76520"/>
                  </a:cubicBezTo>
                  <a:lnTo>
                    <a:pt x="0" y="40299"/>
                  </a:lnTo>
                  <a:lnTo>
                    <a:pt x="43499" y="28733"/>
                  </a:lnTo>
                  <a:cubicBezTo>
                    <a:pt x="107506" y="13002"/>
                    <a:pt x="165559" y="1592"/>
                    <a:pt x="199795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05D3B3C-F10E-AD7F-6F06-CAC1B0BFDD0B}"/>
              </a:ext>
            </a:extLst>
          </p:cNvPr>
          <p:cNvGrpSpPr/>
          <p:nvPr/>
        </p:nvGrpSpPr>
        <p:grpSpPr>
          <a:xfrm rot="2088853">
            <a:off x="4812315" y="3522701"/>
            <a:ext cx="593778" cy="564446"/>
            <a:chOff x="1997828" y="3417004"/>
            <a:chExt cx="892026" cy="564446"/>
          </a:xfrm>
        </p:grpSpPr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128158B0-06FF-8800-39D3-FDE69CC3B4BF}"/>
                </a:ext>
              </a:extLst>
            </p:cNvPr>
            <p:cNvSpPr/>
            <p:nvPr/>
          </p:nvSpPr>
          <p:spPr>
            <a:xfrm>
              <a:off x="1997828" y="3417004"/>
              <a:ext cx="892025" cy="564446"/>
            </a:xfrm>
            <a:custGeom>
              <a:avLst/>
              <a:gdLst>
                <a:gd name="connsiteX0" fmla="*/ 0 w 951330"/>
                <a:gd name="connsiteY0" fmla="*/ 619364 h 647939"/>
                <a:gd name="connsiteX1" fmla="*/ 57150 w 951330"/>
                <a:gd name="connsiteY1" fmla="*/ 419339 h 647939"/>
                <a:gd name="connsiteX2" fmla="*/ 114300 w 951330"/>
                <a:gd name="connsiteY2" fmla="*/ 257414 h 647939"/>
                <a:gd name="connsiteX3" fmla="*/ 485775 w 951330"/>
                <a:gd name="connsiteY3" fmla="*/ 95489 h 647939"/>
                <a:gd name="connsiteX4" fmla="*/ 857250 w 951330"/>
                <a:gd name="connsiteY4" fmla="*/ 239 h 647939"/>
                <a:gd name="connsiteX5" fmla="*/ 923925 w 951330"/>
                <a:gd name="connsiteY5" fmla="*/ 76439 h 647939"/>
                <a:gd name="connsiteX6" fmla="*/ 476250 w 951330"/>
                <a:gd name="connsiteY6" fmla="*/ 305039 h 647939"/>
                <a:gd name="connsiteX7" fmla="*/ 333375 w 951330"/>
                <a:gd name="connsiteY7" fmla="*/ 647939 h 6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30" h="647939">
                  <a:moveTo>
                    <a:pt x="0" y="619364"/>
                  </a:moveTo>
                  <a:cubicBezTo>
                    <a:pt x="19050" y="549514"/>
                    <a:pt x="38100" y="479664"/>
                    <a:pt x="57150" y="419339"/>
                  </a:cubicBezTo>
                  <a:cubicBezTo>
                    <a:pt x="76200" y="359014"/>
                    <a:pt x="42863" y="311389"/>
                    <a:pt x="114300" y="257414"/>
                  </a:cubicBezTo>
                  <a:cubicBezTo>
                    <a:pt x="185737" y="203439"/>
                    <a:pt x="361950" y="138351"/>
                    <a:pt x="485775" y="95489"/>
                  </a:cubicBezTo>
                  <a:cubicBezTo>
                    <a:pt x="609600" y="52627"/>
                    <a:pt x="784225" y="3414"/>
                    <a:pt x="857250" y="239"/>
                  </a:cubicBezTo>
                  <a:cubicBezTo>
                    <a:pt x="930275" y="-2936"/>
                    <a:pt x="987425" y="25639"/>
                    <a:pt x="923925" y="76439"/>
                  </a:cubicBezTo>
                  <a:cubicBezTo>
                    <a:pt x="860425" y="127239"/>
                    <a:pt x="574675" y="209789"/>
                    <a:pt x="476250" y="305039"/>
                  </a:cubicBezTo>
                  <a:cubicBezTo>
                    <a:pt x="377825" y="400289"/>
                    <a:pt x="355600" y="524114"/>
                    <a:pt x="333375" y="64793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E25C3F01-5348-5ADE-8763-10E2BEA6CD3C}"/>
                </a:ext>
              </a:extLst>
            </p:cNvPr>
            <p:cNvSpPr/>
            <p:nvPr/>
          </p:nvSpPr>
          <p:spPr>
            <a:xfrm>
              <a:off x="2601844" y="3417004"/>
              <a:ext cx="288010" cy="156351"/>
            </a:xfrm>
            <a:custGeom>
              <a:avLst/>
              <a:gdLst>
                <a:gd name="connsiteX0" fmla="*/ 199795 w 288010"/>
                <a:gd name="connsiteY0" fmla="*/ 209 h 156351"/>
                <a:gd name="connsiteX1" fmla="*/ 262313 w 288010"/>
                <a:gd name="connsiteY1" fmla="*/ 66590 h 156351"/>
                <a:gd name="connsiteX2" fmla="*/ 64710 w 288010"/>
                <a:gd name="connsiteY2" fmla="*/ 151641 h 156351"/>
                <a:gd name="connsiteX3" fmla="*/ 53758 w 288010"/>
                <a:gd name="connsiteY3" fmla="*/ 156351 h 156351"/>
                <a:gd name="connsiteX4" fmla="*/ 22311 w 288010"/>
                <a:gd name="connsiteY4" fmla="*/ 120304 h 156351"/>
                <a:gd name="connsiteX5" fmla="*/ 4725 w 288010"/>
                <a:gd name="connsiteY5" fmla="*/ 76520 h 156351"/>
                <a:gd name="connsiteX6" fmla="*/ 0 w 288010"/>
                <a:gd name="connsiteY6" fmla="*/ 40299 h 156351"/>
                <a:gd name="connsiteX7" fmla="*/ 43499 w 288010"/>
                <a:gd name="connsiteY7" fmla="*/ 28733 h 156351"/>
                <a:gd name="connsiteX8" fmla="*/ 199795 w 288010"/>
                <a:gd name="connsiteY8" fmla="*/ 209 h 1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10" h="156351">
                  <a:moveTo>
                    <a:pt x="199795" y="209"/>
                  </a:moveTo>
                  <a:cubicBezTo>
                    <a:pt x="268268" y="-2557"/>
                    <a:pt x="321855" y="22336"/>
                    <a:pt x="262313" y="66590"/>
                  </a:cubicBezTo>
                  <a:cubicBezTo>
                    <a:pt x="232543" y="88717"/>
                    <a:pt x="150673" y="117759"/>
                    <a:pt x="64710" y="151641"/>
                  </a:cubicBezTo>
                  <a:lnTo>
                    <a:pt x="53758" y="156351"/>
                  </a:lnTo>
                  <a:lnTo>
                    <a:pt x="22311" y="120304"/>
                  </a:lnTo>
                  <a:cubicBezTo>
                    <a:pt x="14675" y="106351"/>
                    <a:pt x="8745" y="91704"/>
                    <a:pt x="4725" y="76520"/>
                  </a:cubicBezTo>
                  <a:lnTo>
                    <a:pt x="0" y="40299"/>
                  </a:lnTo>
                  <a:lnTo>
                    <a:pt x="43499" y="28733"/>
                  </a:lnTo>
                  <a:cubicBezTo>
                    <a:pt x="107506" y="13002"/>
                    <a:pt x="165559" y="1592"/>
                    <a:pt x="199795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B988812-634A-0C71-C87A-A61DBE046578}"/>
              </a:ext>
            </a:extLst>
          </p:cNvPr>
          <p:cNvGrpSpPr/>
          <p:nvPr/>
        </p:nvGrpSpPr>
        <p:grpSpPr>
          <a:xfrm flipV="1">
            <a:off x="9694243" y="3921920"/>
            <a:ext cx="892026" cy="564446"/>
            <a:chOff x="1997828" y="3417004"/>
            <a:chExt cx="892026" cy="564446"/>
          </a:xfrm>
        </p:grpSpPr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B0192DEC-79DB-6961-54D0-C888C107BC98}"/>
                </a:ext>
              </a:extLst>
            </p:cNvPr>
            <p:cNvSpPr/>
            <p:nvPr/>
          </p:nvSpPr>
          <p:spPr>
            <a:xfrm>
              <a:off x="1997828" y="3417004"/>
              <a:ext cx="892025" cy="564446"/>
            </a:xfrm>
            <a:custGeom>
              <a:avLst/>
              <a:gdLst>
                <a:gd name="connsiteX0" fmla="*/ 0 w 951330"/>
                <a:gd name="connsiteY0" fmla="*/ 619364 h 647939"/>
                <a:gd name="connsiteX1" fmla="*/ 57150 w 951330"/>
                <a:gd name="connsiteY1" fmla="*/ 419339 h 647939"/>
                <a:gd name="connsiteX2" fmla="*/ 114300 w 951330"/>
                <a:gd name="connsiteY2" fmla="*/ 257414 h 647939"/>
                <a:gd name="connsiteX3" fmla="*/ 485775 w 951330"/>
                <a:gd name="connsiteY3" fmla="*/ 95489 h 647939"/>
                <a:gd name="connsiteX4" fmla="*/ 857250 w 951330"/>
                <a:gd name="connsiteY4" fmla="*/ 239 h 647939"/>
                <a:gd name="connsiteX5" fmla="*/ 923925 w 951330"/>
                <a:gd name="connsiteY5" fmla="*/ 76439 h 647939"/>
                <a:gd name="connsiteX6" fmla="*/ 476250 w 951330"/>
                <a:gd name="connsiteY6" fmla="*/ 305039 h 647939"/>
                <a:gd name="connsiteX7" fmla="*/ 333375 w 951330"/>
                <a:gd name="connsiteY7" fmla="*/ 647939 h 6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30" h="647939">
                  <a:moveTo>
                    <a:pt x="0" y="619364"/>
                  </a:moveTo>
                  <a:cubicBezTo>
                    <a:pt x="19050" y="549514"/>
                    <a:pt x="38100" y="479664"/>
                    <a:pt x="57150" y="419339"/>
                  </a:cubicBezTo>
                  <a:cubicBezTo>
                    <a:pt x="76200" y="359014"/>
                    <a:pt x="42863" y="311389"/>
                    <a:pt x="114300" y="257414"/>
                  </a:cubicBezTo>
                  <a:cubicBezTo>
                    <a:pt x="185737" y="203439"/>
                    <a:pt x="361950" y="138351"/>
                    <a:pt x="485775" y="95489"/>
                  </a:cubicBezTo>
                  <a:cubicBezTo>
                    <a:pt x="609600" y="52627"/>
                    <a:pt x="784225" y="3414"/>
                    <a:pt x="857250" y="239"/>
                  </a:cubicBezTo>
                  <a:cubicBezTo>
                    <a:pt x="930275" y="-2936"/>
                    <a:pt x="987425" y="25639"/>
                    <a:pt x="923925" y="76439"/>
                  </a:cubicBezTo>
                  <a:cubicBezTo>
                    <a:pt x="860425" y="127239"/>
                    <a:pt x="574675" y="209789"/>
                    <a:pt x="476250" y="305039"/>
                  </a:cubicBezTo>
                  <a:cubicBezTo>
                    <a:pt x="377825" y="400289"/>
                    <a:pt x="355600" y="524114"/>
                    <a:pt x="333375" y="64793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73BECA7-E090-6AEF-C260-315B92F88928}"/>
                </a:ext>
              </a:extLst>
            </p:cNvPr>
            <p:cNvSpPr/>
            <p:nvPr/>
          </p:nvSpPr>
          <p:spPr>
            <a:xfrm>
              <a:off x="2601844" y="3417004"/>
              <a:ext cx="288010" cy="156351"/>
            </a:xfrm>
            <a:custGeom>
              <a:avLst/>
              <a:gdLst>
                <a:gd name="connsiteX0" fmla="*/ 199795 w 288010"/>
                <a:gd name="connsiteY0" fmla="*/ 209 h 156351"/>
                <a:gd name="connsiteX1" fmla="*/ 262313 w 288010"/>
                <a:gd name="connsiteY1" fmla="*/ 66590 h 156351"/>
                <a:gd name="connsiteX2" fmla="*/ 64710 w 288010"/>
                <a:gd name="connsiteY2" fmla="*/ 151641 h 156351"/>
                <a:gd name="connsiteX3" fmla="*/ 53758 w 288010"/>
                <a:gd name="connsiteY3" fmla="*/ 156351 h 156351"/>
                <a:gd name="connsiteX4" fmla="*/ 22311 w 288010"/>
                <a:gd name="connsiteY4" fmla="*/ 120304 h 156351"/>
                <a:gd name="connsiteX5" fmla="*/ 4725 w 288010"/>
                <a:gd name="connsiteY5" fmla="*/ 76520 h 156351"/>
                <a:gd name="connsiteX6" fmla="*/ 0 w 288010"/>
                <a:gd name="connsiteY6" fmla="*/ 40299 h 156351"/>
                <a:gd name="connsiteX7" fmla="*/ 43499 w 288010"/>
                <a:gd name="connsiteY7" fmla="*/ 28733 h 156351"/>
                <a:gd name="connsiteX8" fmla="*/ 199795 w 288010"/>
                <a:gd name="connsiteY8" fmla="*/ 209 h 1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10" h="156351">
                  <a:moveTo>
                    <a:pt x="199795" y="209"/>
                  </a:moveTo>
                  <a:cubicBezTo>
                    <a:pt x="268268" y="-2557"/>
                    <a:pt x="321855" y="22336"/>
                    <a:pt x="262313" y="66590"/>
                  </a:cubicBezTo>
                  <a:cubicBezTo>
                    <a:pt x="232543" y="88717"/>
                    <a:pt x="150673" y="117759"/>
                    <a:pt x="64710" y="151641"/>
                  </a:cubicBezTo>
                  <a:lnTo>
                    <a:pt x="53758" y="156351"/>
                  </a:lnTo>
                  <a:lnTo>
                    <a:pt x="22311" y="120304"/>
                  </a:lnTo>
                  <a:cubicBezTo>
                    <a:pt x="14675" y="106351"/>
                    <a:pt x="8745" y="91704"/>
                    <a:pt x="4725" y="76520"/>
                  </a:cubicBezTo>
                  <a:lnTo>
                    <a:pt x="0" y="40299"/>
                  </a:lnTo>
                  <a:lnTo>
                    <a:pt x="43499" y="28733"/>
                  </a:lnTo>
                  <a:cubicBezTo>
                    <a:pt x="107506" y="13002"/>
                    <a:pt x="165559" y="1592"/>
                    <a:pt x="199795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522944C-3A6C-59E4-504A-D71271DE9D4D}"/>
              </a:ext>
            </a:extLst>
          </p:cNvPr>
          <p:cNvGrpSpPr/>
          <p:nvPr/>
        </p:nvGrpSpPr>
        <p:grpSpPr>
          <a:xfrm rot="19511147" flipV="1">
            <a:off x="7500934" y="3791032"/>
            <a:ext cx="593778" cy="564446"/>
            <a:chOff x="1997828" y="3417004"/>
            <a:chExt cx="892026" cy="564446"/>
          </a:xfrm>
        </p:grpSpPr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545A28F8-5CDB-DFF8-4A32-1142AD106B86}"/>
                </a:ext>
              </a:extLst>
            </p:cNvPr>
            <p:cNvSpPr/>
            <p:nvPr/>
          </p:nvSpPr>
          <p:spPr>
            <a:xfrm>
              <a:off x="1997828" y="3417004"/>
              <a:ext cx="892025" cy="564446"/>
            </a:xfrm>
            <a:custGeom>
              <a:avLst/>
              <a:gdLst>
                <a:gd name="connsiteX0" fmla="*/ 0 w 951330"/>
                <a:gd name="connsiteY0" fmla="*/ 619364 h 647939"/>
                <a:gd name="connsiteX1" fmla="*/ 57150 w 951330"/>
                <a:gd name="connsiteY1" fmla="*/ 419339 h 647939"/>
                <a:gd name="connsiteX2" fmla="*/ 114300 w 951330"/>
                <a:gd name="connsiteY2" fmla="*/ 257414 h 647939"/>
                <a:gd name="connsiteX3" fmla="*/ 485775 w 951330"/>
                <a:gd name="connsiteY3" fmla="*/ 95489 h 647939"/>
                <a:gd name="connsiteX4" fmla="*/ 857250 w 951330"/>
                <a:gd name="connsiteY4" fmla="*/ 239 h 647939"/>
                <a:gd name="connsiteX5" fmla="*/ 923925 w 951330"/>
                <a:gd name="connsiteY5" fmla="*/ 76439 h 647939"/>
                <a:gd name="connsiteX6" fmla="*/ 476250 w 951330"/>
                <a:gd name="connsiteY6" fmla="*/ 305039 h 647939"/>
                <a:gd name="connsiteX7" fmla="*/ 333375 w 951330"/>
                <a:gd name="connsiteY7" fmla="*/ 647939 h 6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30" h="647939">
                  <a:moveTo>
                    <a:pt x="0" y="619364"/>
                  </a:moveTo>
                  <a:cubicBezTo>
                    <a:pt x="19050" y="549514"/>
                    <a:pt x="38100" y="479664"/>
                    <a:pt x="57150" y="419339"/>
                  </a:cubicBezTo>
                  <a:cubicBezTo>
                    <a:pt x="76200" y="359014"/>
                    <a:pt x="42863" y="311389"/>
                    <a:pt x="114300" y="257414"/>
                  </a:cubicBezTo>
                  <a:cubicBezTo>
                    <a:pt x="185737" y="203439"/>
                    <a:pt x="361950" y="138351"/>
                    <a:pt x="485775" y="95489"/>
                  </a:cubicBezTo>
                  <a:cubicBezTo>
                    <a:pt x="609600" y="52627"/>
                    <a:pt x="784225" y="3414"/>
                    <a:pt x="857250" y="239"/>
                  </a:cubicBezTo>
                  <a:cubicBezTo>
                    <a:pt x="930275" y="-2936"/>
                    <a:pt x="987425" y="25639"/>
                    <a:pt x="923925" y="76439"/>
                  </a:cubicBezTo>
                  <a:cubicBezTo>
                    <a:pt x="860425" y="127239"/>
                    <a:pt x="574675" y="209789"/>
                    <a:pt x="476250" y="305039"/>
                  </a:cubicBezTo>
                  <a:cubicBezTo>
                    <a:pt x="377825" y="400289"/>
                    <a:pt x="355600" y="524114"/>
                    <a:pt x="333375" y="64793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ADC5AEAD-16D7-11A9-CBF8-350C123D7F46}"/>
                </a:ext>
              </a:extLst>
            </p:cNvPr>
            <p:cNvSpPr/>
            <p:nvPr/>
          </p:nvSpPr>
          <p:spPr>
            <a:xfrm>
              <a:off x="2601844" y="3417004"/>
              <a:ext cx="288010" cy="156351"/>
            </a:xfrm>
            <a:custGeom>
              <a:avLst/>
              <a:gdLst>
                <a:gd name="connsiteX0" fmla="*/ 199795 w 288010"/>
                <a:gd name="connsiteY0" fmla="*/ 209 h 156351"/>
                <a:gd name="connsiteX1" fmla="*/ 262313 w 288010"/>
                <a:gd name="connsiteY1" fmla="*/ 66590 h 156351"/>
                <a:gd name="connsiteX2" fmla="*/ 64710 w 288010"/>
                <a:gd name="connsiteY2" fmla="*/ 151641 h 156351"/>
                <a:gd name="connsiteX3" fmla="*/ 53758 w 288010"/>
                <a:gd name="connsiteY3" fmla="*/ 156351 h 156351"/>
                <a:gd name="connsiteX4" fmla="*/ 22311 w 288010"/>
                <a:gd name="connsiteY4" fmla="*/ 120304 h 156351"/>
                <a:gd name="connsiteX5" fmla="*/ 4725 w 288010"/>
                <a:gd name="connsiteY5" fmla="*/ 76520 h 156351"/>
                <a:gd name="connsiteX6" fmla="*/ 0 w 288010"/>
                <a:gd name="connsiteY6" fmla="*/ 40299 h 156351"/>
                <a:gd name="connsiteX7" fmla="*/ 43499 w 288010"/>
                <a:gd name="connsiteY7" fmla="*/ 28733 h 156351"/>
                <a:gd name="connsiteX8" fmla="*/ 199795 w 288010"/>
                <a:gd name="connsiteY8" fmla="*/ 209 h 1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10" h="156351">
                  <a:moveTo>
                    <a:pt x="199795" y="209"/>
                  </a:moveTo>
                  <a:cubicBezTo>
                    <a:pt x="268268" y="-2557"/>
                    <a:pt x="321855" y="22336"/>
                    <a:pt x="262313" y="66590"/>
                  </a:cubicBezTo>
                  <a:cubicBezTo>
                    <a:pt x="232543" y="88717"/>
                    <a:pt x="150673" y="117759"/>
                    <a:pt x="64710" y="151641"/>
                  </a:cubicBezTo>
                  <a:lnTo>
                    <a:pt x="53758" y="156351"/>
                  </a:lnTo>
                  <a:lnTo>
                    <a:pt x="22311" y="120304"/>
                  </a:lnTo>
                  <a:cubicBezTo>
                    <a:pt x="14675" y="106351"/>
                    <a:pt x="8745" y="91704"/>
                    <a:pt x="4725" y="76520"/>
                  </a:cubicBezTo>
                  <a:lnTo>
                    <a:pt x="0" y="40299"/>
                  </a:lnTo>
                  <a:lnTo>
                    <a:pt x="43499" y="28733"/>
                  </a:lnTo>
                  <a:cubicBezTo>
                    <a:pt x="107506" y="13002"/>
                    <a:pt x="165559" y="1592"/>
                    <a:pt x="199795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2AB8D1E5-EF7E-7C85-F65B-8CE18331B28C}"/>
              </a:ext>
            </a:extLst>
          </p:cNvPr>
          <p:cNvSpPr/>
          <p:nvPr/>
        </p:nvSpPr>
        <p:spPr>
          <a:xfrm>
            <a:off x="1379792" y="5162510"/>
            <a:ext cx="193522" cy="161965"/>
          </a:xfrm>
          <a:custGeom>
            <a:avLst/>
            <a:gdLst>
              <a:gd name="connsiteX0" fmla="*/ 29908 w 193522"/>
              <a:gd name="connsiteY0" fmla="*/ 152440 h 161965"/>
              <a:gd name="connsiteX1" fmla="*/ 1333 w 193522"/>
              <a:gd name="connsiteY1" fmla="*/ 19090 h 161965"/>
              <a:gd name="connsiteX2" fmla="*/ 68008 w 193522"/>
              <a:gd name="connsiteY2" fmla="*/ 47665 h 161965"/>
              <a:gd name="connsiteX3" fmla="*/ 96583 w 193522"/>
              <a:gd name="connsiteY3" fmla="*/ 40 h 161965"/>
              <a:gd name="connsiteX4" fmla="*/ 134683 w 193522"/>
              <a:gd name="connsiteY4" fmla="*/ 57190 h 161965"/>
              <a:gd name="connsiteX5" fmla="*/ 191833 w 193522"/>
              <a:gd name="connsiteY5" fmla="*/ 9565 h 161965"/>
              <a:gd name="connsiteX6" fmla="*/ 172783 w 193522"/>
              <a:gd name="connsiteY6" fmla="*/ 161965 h 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22" h="161965">
                <a:moveTo>
                  <a:pt x="29908" y="152440"/>
                </a:moveTo>
                <a:cubicBezTo>
                  <a:pt x="12445" y="94496"/>
                  <a:pt x="-5017" y="36552"/>
                  <a:pt x="1333" y="19090"/>
                </a:cubicBezTo>
                <a:cubicBezTo>
                  <a:pt x="7683" y="1628"/>
                  <a:pt x="52133" y="50840"/>
                  <a:pt x="68008" y="47665"/>
                </a:cubicBezTo>
                <a:cubicBezTo>
                  <a:pt x="83883" y="44490"/>
                  <a:pt x="85471" y="-1547"/>
                  <a:pt x="96583" y="40"/>
                </a:cubicBezTo>
                <a:cubicBezTo>
                  <a:pt x="107695" y="1627"/>
                  <a:pt x="118808" y="55602"/>
                  <a:pt x="134683" y="57190"/>
                </a:cubicBezTo>
                <a:cubicBezTo>
                  <a:pt x="150558" y="58777"/>
                  <a:pt x="185483" y="-7897"/>
                  <a:pt x="191833" y="9565"/>
                </a:cubicBezTo>
                <a:cubicBezTo>
                  <a:pt x="198183" y="27027"/>
                  <a:pt x="185483" y="94496"/>
                  <a:pt x="172783" y="161965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F4A9AA48-7CBA-EECD-2E30-0FEB54D45A76}"/>
              </a:ext>
            </a:extLst>
          </p:cNvPr>
          <p:cNvSpPr/>
          <p:nvPr/>
        </p:nvSpPr>
        <p:spPr>
          <a:xfrm>
            <a:off x="1298723" y="5734050"/>
            <a:ext cx="128286" cy="172645"/>
          </a:xfrm>
          <a:custGeom>
            <a:avLst/>
            <a:gdLst>
              <a:gd name="connsiteX0" fmla="*/ 39201 w 96351"/>
              <a:gd name="connsiteY0" fmla="*/ 0 h 207433"/>
              <a:gd name="connsiteX1" fmla="*/ 1101 w 96351"/>
              <a:gd name="connsiteY1" fmla="*/ 180975 h 207433"/>
              <a:gd name="connsiteX2" fmla="*/ 77301 w 96351"/>
              <a:gd name="connsiteY2" fmla="*/ 190500 h 207433"/>
              <a:gd name="connsiteX3" fmla="*/ 96351 w 96351"/>
              <a:gd name="connsiteY3" fmla="*/ 28575 h 20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1" h="207433">
                <a:moveTo>
                  <a:pt x="39201" y="0"/>
                </a:moveTo>
                <a:cubicBezTo>
                  <a:pt x="16976" y="74612"/>
                  <a:pt x="-5249" y="149225"/>
                  <a:pt x="1101" y="180975"/>
                </a:cubicBezTo>
                <a:cubicBezTo>
                  <a:pt x="7451" y="212725"/>
                  <a:pt x="61426" y="215900"/>
                  <a:pt x="77301" y="190500"/>
                </a:cubicBezTo>
                <a:cubicBezTo>
                  <a:pt x="93176" y="165100"/>
                  <a:pt x="94763" y="96837"/>
                  <a:pt x="96351" y="28575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A6FA5F82-1EC3-B46C-8DE8-AF7B866B42A0}"/>
              </a:ext>
            </a:extLst>
          </p:cNvPr>
          <p:cNvSpPr/>
          <p:nvPr/>
        </p:nvSpPr>
        <p:spPr>
          <a:xfrm>
            <a:off x="4008413" y="5162510"/>
            <a:ext cx="193522" cy="161965"/>
          </a:xfrm>
          <a:custGeom>
            <a:avLst/>
            <a:gdLst>
              <a:gd name="connsiteX0" fmla="*/ 29908 w 193522"/>
              <a:gd name="connsiteY0" fmla="*/ 152440 h 161965"/>
              <a:gd name="connsiteX1" fmla="*/ 1333 w 193522"/>
              <a:gd name="connsiteY1" fmla="*/ 19090 h 161965"/>
              <a:gd name="connsiteX2" fmla="*/ 68008 w 193522"/>
              <a:gd name="connsiteY2" fmla="*/ 47665 h 161965"/>
              <a:gd name="connsiteX3" fmla="*/ 96583 w 193522"/>
              <a:gd name="connsiteY3" fmla="*/ 40 h 161965"/>
              <a:gd name="connsiteX4" fmla="*/ 134683 w 193522"/>
              <a:gd name="connsiteY4" fmla="*/ 57190 h 161965"/>
              <a:gd name="connsiteX5" fmla="*/ 191833 w 193522"/>
              <a:gd name="connsiteY5" fmla="*/ 9565 h 161965"/>
              <a:gd name="connsiteX6" fmla="*/ 172783 w 193522"/>
              <a:gd name="connsiteY6" fmla="*/ 161965 h 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22" h="161965">
                <a:moveTo>
                  <a:pt x="29908" y="152440"/>
                </a:moveTo>
                <a:cubicBezTo>
                  <a:pt x="12445" y="94496"/>
                  <a:pt x="-5017" y="36552"/>
                  <a:pt x="1333" y="19090"/>
                </a:cubicBezTo>
                <a:cubicBezTo>
                  <a:pt x="7683" y="1628"/>
                  <a:pt x="52133" y="50840"/>
                  <a:pt x="68008" y="47665"/>
                </a:cubicBezTo>
                <a:cubicBezTo>
                  <a:pt x="83883" y="44490"/>
                  <a:pt x="85471" y="-1547"/>
                  <a:pt x="96583" y="40"/>
                </a:cubicBezTo>
                <a:cubicBezTo>
                  <a:pt x="107695" y="1627"/>
                  <a:pt x="118808" y="55602"/>
                  <a:pt x="134683" y="57190"/>
                </a:cubicBezTo>
                <a:cubicBezTo>
                  <a:pt x="150558" y="58777"/>
                  <a:pt x="185483" y="-7897"/>
                  <a:pt x="191833" y="9565"/>
                </a:cubicBezTo>
                <a:cubicBezTo>
                  <a:pt x="198183" y="27027"/>
                  <a:pt x="185483" y="94496"/>
                  <a:pt x="172783" y="161965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B084D466-C536-AFB9-6179-652D5F04201D}"/>
              </a:ext>
            </a:extLst>
          </p:cNvPr>
          <p:cNvSpPr/>
          <p:nvPr/>
        </p:nvSpPr>
        <p:spPr>
          <a:xfrm>
            <a:off x="3927344" y="5734050"/>
            <a:ext cx="128286" cy="172645"/>
          </a:xfrm>
          <a:custGeom>
            <a:avLst/>
            <a:gdLst>
              <a:gd name="connsiteX0" fmla="*/ 39201 w 96351"/>
              <a:gd name="connsiteY0" fmla="*/ 0 h 207433"/>
              <a:gd name="connsiteX1" fmla="*/ 1101 w 96351"/>
              <a:gd name="connsiteY1" fmla="*/ 180975 h 207433"/>
              <a:gd name="connsiteX2" fmla="*/ 77301 w 96351"/>
              <a:gd name="connsiteY2" fmla="*/ 190500 h 207433"/>
              <a:gd name="connsiteX3" fmla="*/ 96351 w 96351"/>
              <a:gd name="connsiteY3" fmla="*/ 28575 h 20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1" h="207433">
                <a:moveTo>
                  <a:pt x="39201" y="0"/>
                </a:moveTo>
                <a:cubicBezTo>
                  <a:pt x="16976" y="74612"/>
                  <a:pt x="-5249" y="149225"/>
                  <a:pt x="1101" y="180975"/>
                </a:cubicBezTo>
                <a:cubicBezTo>
                  <a:pt x="7451" y="212725"/>
                  <a:pt x="61426" y="215900"/>
                  <a:pt x="77301" y="190500"/>
                </a:cubicBezTo>
                <a:cubicBezTo>
                  <a:pt x="93176" y="165100"/>
                  <a:pt x="94763" y="96837"/>
                  <a:pt x="96351" y="28575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472967AF-4B55-C6B5-33B1-2ECD0C7DA313}"/>
              </a:ext>
            </a:extLst>
          </p:cNvPr>
          <p:cNvSpPr/>
          <p:nvPr/>
        </p:nvSpPr>
        <p:spPr>
          <a:xfrm>
            <a:off x="6733903" y="5162510"/>
            <a:ext cx="193522" cy="161965"/>
          </a:xfrm>
          <a:custGeom>
            <a:avLst/>
            <a:gdLst>
              <a:gd name="connsiteX0" fmla="*/ 29908 w 193522"/>
              <a:gd name="connsiteY0" fmla="*/ 152440 h 161965"/>
              <a:gd name="connsiteX1" fmla="*/ 1333 w 193522"/>
              <a:gd name="connsiteY1" fmla="*/ 19090 h 161965"/>
              <a:gd name="connsiteX2" fmla="*/ 68008 w 193522"/>
              <a:gd name="connsiteY2" fmla="*/ 47665 h 161965"/>
              <a:gd name="connsiteX3" fmla="*/ 96583 w 193522"/>
              <a:gd name="connsiteY3" fmla="*/ 40 h 161965"/>
              <a:gd name="connsiteX4" fmla="*/ 134683 w 193522"/>
              <a:gd name="connsiteY4" fmla="*/ 57190 h 161965"/>
              <a:gd name="connsiteX5" fmla="*/ 191833 w 193522"/>
              <a:gd name="connsiteY5" fmla="*/ 9565 h 161965"/>
              <a:gd name="connsiteX6" fmla="*/ 172783 w 193522"/>
              <a:gd name="connsiteY6" fmla="*/ 161965 h 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22" h="161965">
                <a:moveTo>
                  <a:pt x="29908" y="152440"/>
                </a:moveTo>
                <a:cubicBezTo>
                  <a:pt x="12445" y="94496"/>
                  <a:pt x="-5017" y="36552"/>
                  <a:pt x="1333" y="19090"/>
                </a:cubicBezTo>
                <a:cubicBezTo>
                  <a:pt x="7683" y="1628"/>
                  <a:pt x="52133" y="50840"/>
                  <a:pt x="68008" y="47665"/>
                </a:cubicBezTo>
                <a:cubicBezTo>
                  <a:pt x="83883" y="44490"/>
                  <a:pt x="85471" y="-1547"/>
                  <a:pt x="96583" y="40"/>
                </a:cubicBezTo>
                <a:cubicBezTo>
                  <a:pt x="107695" y="1627"/>
                  <a:pt x="118808" y="55602"/>
                  <a:pt x="134683" y="57190"/>
                </a:cubicBezTo>
                <a:cubicBezTo>
                  <a:pt x="150558" y="58777"/>
                  <a:pt x="185483" y="-7897"/>
                  <a:pt x="191833" y="9565"/>
                </a:cubicBezTo>
                <a:cubicBezTo>
                  <a:pt x="198183" y="27027"/>
                  <a:pt x="185483" y="94496"/>
                  <a:pt x="172783" y="161965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3458BC6-2892-CEF7-ABA9-8D8EB8D24D13}"/>
              </a:ext>
            </a:extLst>
          </p:cNvPr>
          <p:cNvSpPr/>
          <p:nvPr/>
        </p:nvSpPr>
        <p:spPr>
          <a:xfrm>
            <a:off x="6652834" y="5734050"/>
            <a:ext cx="128286" cy="172645"/>
          </a:xfrm>
          <a:custGeom>
            <a:avLst/>
            <a:gdLst>
              <a:gd name="connsiteX0" fmla="*/ 39201 w 96351"/>
              <a:gd name="connsiteY0" fmla="*/ 0 h 207433"/>
              <a:gd name="connsiteX1" fmla="*/ 1101 w 96351"/>
              <a:gd name="connsiteY1" fmla="*/ 180975 h 207433"/>
              <a:gd name="connsiteX2" fmla="*/ 77301 w 96351"/>
              <a:gd name="connsiteY2" fmla="*/ 190500 h 207433"/>
              <a:gd name="connsiteX3" fmla="*/ 96351 w 96351"/>
              <a:gd name="connsiteY3" fmla="*/ 28575 h 20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1" h="207433">
                <a:moveTo>
                  <a:pt x="39201" y="0"/>
                </a:moveTo>
                <a:cubicBezTo>
                  <a:pt x="16976" y="74612"/>
                  <a:pt x="-5249" y="149225"/>
                  <a:pt x="1101" y="180975"/>
                </a:cubicBezTo>
                <a:cubicBezTo>
                  <a:pt x="7451" y="212725"/>
                  <a:pt x="61426" y="215900"/>
                  <a:pt x="77301" y="190500"/>
                </a:cubicBezTo>
                <a:cubicBezTo>
                  <a:pt x="93176" y="165100"/>
                  <a:pt x="94763" y="96837"/>
                  <a:pt x="96351" y="28575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1556A97B-4467-F618-034E-CD5AF27E2EA8}"/>
              </a:ext>
            </a:extLst>
          </p:cNvPr>
          <p:cNvSpPr/>
          <p:nvPr/>
        </p:nvSpPr>
        <p:spPr>
          <a:xfrm>
            <a:off x="9123823" y="5162510"/>
            <a:ext cx="193522" cy="161965"/>
          </a:xfrm>
          <a:custGeom>
            <a:avLst/>
            <a:gdLst>
              <a:gd name="connsiteX0" fmla="*/ 29908 w 193522"/>
              <a:gd name="connsiteY0" fmla="*/ 152440 h 161965"/>
              <a:gd name="connsiteX1" fmla="*/ 1333 w 193522"/>
              <a:gd name="connsiteY1" fmla="*/ 19090 h 161965"/>
              <a:gd name="connsiteX2" fmla="*/ 68008 w 193522"/>
              <a:gd name="connsiteY2" fmla="*/ 47665 h 161965"/>
              <a:gd name="connsiteX3" fmla="*/ 96583 w 193522"/>
              <a:gd name="connsiteY3" fmla="*/ 40 h 161965"/>
              <a:gd name="connsiteX4" fmla="*/ 134683 w 193522"/>
              <a:gd name="connsiteY4" fmla="*/ 57190 h 161965"/>
              <a:gd name="connsiteX5" fmla="*/ 191833 w 193522"/>
              <a:gd name="connsiteY5" fmla="*/ 9565 h 161965"/>
              <a:gd name="connsiteX6" fmla="*/ 172783 w 193522"/>
              <a:gd name="connsiteY6" fmla="*/ 161965 h 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22" h="161965">
                <a:moveTo>
                  <a:pt x="29908" y="152440"/>
                </a:moveTo>
                <a:cubicBezTo>
                  <a:pt x="12445" y="94496"/>
                  <a:pt x="-5017" y="36552"/>
                  <a:pt x="1333" y="19090"/>
                </a:cubicBezTo>
                <a:cubicBezTo>
                  <a:pt x="7683" y="1628"/>
                  <a:pt x="52133" y="50840"/>
                  <a:pt x="68008" y="47665"/>
                </a:cubicBezTo>
                <a:cubicBezTo>
                  <a:pt x="83883" y="44490"/>
                  <a:pt x="85471" y="-1547"/>
                  <a:pt x="96583" y="40"/>
                </a:cubicBezTo>
                <a:cubicBezTo>
                  <a:pt x="107695" y="1627"/>
                  <a:pt x="118808" y="55602"/>
                  <a:pt x="134683" y="57190"/>
                </a:cubicBezTo>
                <a:cubicBezTo>
                  <a:pt x="150558" y="58777"/>
                  <a:pt x="185483" y="-7897"/>
                  <a:pt x="191833" y="9565"/>
                </a:cubicBezTo>
                <a:cubicBezTo>
                  <a:pt x="198183" y="27027"/>
                  <a:pt x="185483" y="94496"/>
                  <a:pt x="172783" y="161965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6BC2DA01-7652-563E-3533-A0167177218C}"/>
              </a:ext>
            </a:extLst>
          </p:cNvPr>
          <p:cNvSpPr/>
          <p:nvPr/>
        </p:nvSpPr>
        <p:spPr>
          <a:xfrm>
            <a:off x="9042754" y="5734050"/>
            <a:ext cx="128286" cy="172645"/>
          </a:xfrm>
          <a:custGeom>
            <a:avLst/>
            <a:gdLst>
              <a:gd name="connsiteX0" fmla="*/ 39201 w 96351"/>
              <a:gd name="connsiteY0" fmla="*/ 0 h 207433"/>
              <a:gd name="connsiteX1" fmla="*/ 1101 w 96351"/>
              <a:gd name="connsiteY1" fmla="*/ 180975 h 207433"/>
              <a:gd name="connsiteX2" fmla="*/ 77301 w 96351"/>
              <a:gd name="connsiteY2" fmla="*/ 190500 h 207433"/>
              <a:gd name="connsiteX3" fmla="*/ 96351 w 96351"/>
              <a:gd name="connsiteY3" fmla="*/ 28575 h 20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1" h="207433">
                <a:moveTo>
                  <a:pt x="39201" y="0"/>
                </a:moveTo>
                <a:cubicBezTo>
                  <a:pt x="16976" y="74612"/>
                  <a:pt x="-5249" y="149225"/>
                  <a:pt x="1101" y="180975"/>
                </a:cubicBezTo>
                <a:cubicBezTo>
                  <a:pt x="7451" y="212725"/>
                  <a:pt x="61426" y="215900"/>
                  <a:pt x="77301" y="190500"/>
                </a:cubicBezTo>
                <a:cubicBezTo>
                  <a:pt x="93176" y="165100"/>
                  <a:pt x="94763" y="96837"/>
                  <a:pt x="96351" y="28575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02CB16E-8386-9078-2071-61CF9277BA77}"/>
              </a:ext>
            </a:extLst>
          </p:cNvPr>
          <p:cNvSpPr/>
          <p:nvPr/>
        </p:nvSpPr>
        <p:spPr>
          <a:xfrm>
            <a:off x="666750" y="395287"/>
            <a:ext cx="171450" cy="257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3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048B1-EF89-36D8-203B-C2D5378598D9}"/>
              </a:ext>
            </a:extLst>
          </p:cNvPr>
          <p:cNvSpPr/>
          <p:nvPr/>
        </p:nvSpPr>
        <p:spPr>
          <a:xfrm>
            <a:off x="695326" y="628650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97E817-FD14-9D8C-9362-FE722FDEF242}"/>
              </a:ext>
            </a:extLst>
          </p:cNvPr>
          <p:cNvSpPr/>
          <p:nvPr/>
        </p:nvSpPr>
        <p:spPr>
          <a:xfrm>
            <a:off x="1349331" y="803413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BDCA022-415F-334A-6E81-C2B7D17F187F}"/>
              </a:ext>
            </a:extLst>
          </p:cNvPr>
          <p:cNvSpPr/>
          <p:nvPr/>
        </p:nvSpPr>
        <p:spPr>
          <a:xfrm>
            <a:off x="912810" y="1669464"/>
            <a:ext cx="784494" cy="357294"/>
          </a:xfrm>
          <a:custGeom>
            <a:avLst/>
            <a:gdLst>
              <a:gd name="connsiteX0" fmla="*/ 962025 w 962025"/>
              <a:gd name="connsiteY0" fmla="*/ 9525 h 438150"/>
              <a:gd name="connsiteX1" fmla="*/ 447675 w 962025"/>
              <a:gd name="connsiteY1" fmla="*/ 438150 h 438150"/>
              <a:gd name="connsiteX2" fmla="*/ 0 w 96202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438150">
                <a:moveTo>
                  <a:pt x="962025" y="9525"/>
                </a:moveTo>
                <a:lnTo>
                  <a:pt x="447675" y="438150"/>
                </a:lnTo>
                <a:lnTo>
                  <a:pt x="0" y="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AC13AEF-32BB-4334-E762-5A067D6CC8F9}"/>
              </a:ext>
            </a:extLst>
          </p:cNvPr>
          <p:cNvSpPr/>
          <p:nvPr/>
        </p:nvSpPr>
        <p:spPr>
          <a:xfrm>
            <a:off x="1697304" y="1669464"/>
            <a:ext cx="722356" cy="582545"/>
          </a:xfrm>
          <a:custGeom>
            <a:avLst/>
            <a:gdLst>
              <a:gd name="connsiteX0" fmla="*/ 0 w 885825"/>
              <a:gd name="connsiteY0" fmla="*/ 0 h 714375"/>
              <a:gd name="connsiteX1" fmla="*/ 619125 w 885825"/>
              <a:gd name="connsiteY1" fmla="*/ 66675 h 714375"/>
              <a:gd name="connsiteX2" fmla="*/ 885825 w 885825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5" h="714375">
                <a:moveTo>
                  <a:pt x="0" y="0"/>
                </a:moveTo>
                <a:lnTo>
                  <a:pt x="619125" y="66675"/>
                </a:lnTo>
                <a:lnTo>
                  <a:pt x="885825" y="714375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DA38581-5D33-48C0-89A9-B253790F668A}"/>
              </a:ext>
            </a:extLst>
          </p:cNvPr>
          <p:cNvSpPr/>
          <p:nvPr/>
        </p:nvSpPr>
        <p:spPr>
          <a:xfrm>
            <a:off x="1223500" y="2492795"/>
            <a:ext cx="473804" cy="1025280"/>
          </a:xfrm>
          <a:custGeom>
            <a:avLst/>
            <a:gdLst>
              <a:gd name="connsiteX0" fmla="*/ 581025 w 581025"/>
              <a:gd name="connsiteY0" fmla="*/ 0 h 1257300"/>
              <a:gd name="connsiteX1" fmla="*/ 0 w 581025"/>
              <a:gd name="connsiteY1" fmla="*/ 400050 h 1257300"/>
              <a:gd name="connsiteX2" fmla="*/ 219075 w 581025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257300">
                <a:moveTo>
                  <a:pt x="581025" y="0"/>
                </a:moveTo>
                <a:lnTo>
                  <a:pt x="0" y="400050"/>
                </a:lnTo>
                <a:lnTo>
                  <a:pt x="219075" y="125730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5C6C027-951D-1996-8E62-F6AD34A8A02F}"/>
              </a:ext>
            </a:extLst>
          </p:cNvPr>
          <p:cNvSpPr/>
          <p:nvPr/>
        </p:nvSpPr>
        <p:spPr>
          <a:xfrm>
            <a:off x="1689537" y="2492795"/>
            <a:ext cx="970909" cy="722356"/>
          </a:xfrm>
          <a:custGeom>
            <a:avLst/>
            <a:gdLst>
              <a:gd name="connsiteX0" fmla="*/ 0 w 1190625"/>
              <a:gd name="connsiteY0" fmla="*/ 0 h 885825"/>
              <a:gd name="connsiteX1" fmla="*/ 180975 w 1190625"/>
              <a:gd name="connsiteY1" fmla="*/ 771525 h 885825"/>
              <a:gd name="connsiteX2" fmla="*/ 1190625 w 119062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885825">
                <a:moveTo>
                  <a:pt x="0" y="0"/>
                </a:moveTo>
                <a:lnTo>
                  <a:pt x="180975" y="771525"/>
                </a:lnTo>
                <a:lnTo>
                  <a:pt x="1190625" y="885825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F94A31-9691-421D-8A10-63DE3C368BEF}"/>
              </a:ext>
            </a:extLst>
          </p:cNvPr>
          <p:cNvCxnSpPr/>
          <p:nvPr/>
        </p:nvCxnSpPr>
        <p:spPr>
          <a:xfrm>
            <a:off x="1660022" y="1358774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A82B181-AB81-5F66-DEA7-A3D807097BA9}"/>
              </a:ext>
            </a:extLst>
          </p:cNvPr>
          <p:cNvSpPr/>
          <p:nvPr/>
        </p:nvSpPr>
        <p:spPr>
          <a:xfrm>
            <a:off x="1660022" y="1576256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20675-56D4-DB96-6820-1B27DB3C9F4D}"/>
              </a:ext>
            </a:extLst>
          </p:cNvPr>
          <p:cNvSpPr/>
          <p:nvPr/>
        </p:nvSpPr>
        <p:spPr>
          <a:xfrm>
            <a:off x="3157551" y="628650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C1AD25-D02E-9849-2D51-969A4FCC693C}"/>
              </a:ext>
            </a:extLst>
          </p:cNvPr>
          <p:cNvSpPr/>
          <p:nvPr/>
        </p:nvSpPr>
        <p:spPr>
          <a:xfrm>
            <a:off x="3811556" y="803413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BB9038E-6EFE-735C-E0DC-CF0BC697C535}"/>
              </a:ext>
            </a:extLst>
          </p:cNvPr>
          <p:cNvSpPr/>
          <p:nvPr/>
        </p:nvSpPr>
        <p:spPr>
          <a:xfrm rot="18940132">
            <a:off x="3653513" y="1848111"/>
            <a:ext cx="784494" cy="357294"/>
          </a:xfrm>
          <a:custGeom>
            <a:avLst/>
            <a:gdLst>
              <a:gd name="connsiteX0" fmla="*/ 962025 w 962025"/>
              <a:gd name="connsiteY0" fmla="*/ 9525 h 438150"/>
              <a:gd name="connsiteX1" fmla="*/ 447675 w 962025"/>
              <a:gd name="connsiteY1" fmla="*/ 438150 h 438150"/>
              <a:gd name="connsiteX2" fmla="*/ 0 w 96202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438150">
                <a:moveTo>
                  <a:pt x="962025" y="9525"/>
                </a:moveTo>
                <a:lnTo>
                  <a:pt x="447675" y="438150"/>
                </a:lnTo>
                <a:lnTo>
                  <a:pt x="0" y="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5BC45AA-D529-6EFD-B563-D5D1C5333BA1}"/>
              </a:ext>
            </a:extLst>
          </p:cNvPr>
          <p:cNvSpPr/>
          <p:nvPr/>
        </p:nvSpPr>
        <p:spPr>
          <a:xfrm rot="1545966">
            <a:off x="3931956" y="1805507"/>
            <a:ext cx="722356" cy="582545"/>
          </a:xfrm>
          <a:custGeom>
            <a:avLst/>
            <a:gdLst>
              <a:gd name="connsiteX0" fmla="*/ 0 w 885825"/>
              <a:gd name="connsiteY0" fmla="*/ 0 h 714375"/>
              <a:gd name="connsiteX1" fmla="*/ 619125 w 885825"/>
              <a:gd name="connsiteY1" fmla="*/ 66675 h 714375"/>
              <a:gd name="connsiteX2" fmla="*/ 885825 w 885825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5" h="714375">
                <a:moveTo>
                  <a:pt x="0" y="0"/>
                </a:moveTo>
                <a:lnTo>
                  <a:pt x="619125" y="66675"/>
                </a:lnTo>
                <a:lnTo>
                  <a:pt x="885825" y="714375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76F19FE-50FC-B5CD-2E7D-6B3D41F931DA}"/>
              </a:ext>
            </a:extLst>
          </p:cNvPr>
          <p:cNvSpPr/>
          <p:nvPr/>
        </p:nvSpPr>
        <p:spPr>
          <a:xfrm rot="21161939">
            <a:off x="3788059" y="2542046"/>
            <a:ext cx="473804" cy="1025280"/>
          </a:xfrm>
          <a:custGeom>
            <a:avLst/>
            <a:gdLst>
              <a:gd name="connsiteX0" fmla="*/ 581025 w 581025"/>
              <a:gd name="connsiteY0" fmla="*/ 0 h 1257300"/>
              <a:gd name="connsiteX1" fmla="*/ 0 w 581025"/>
              <a:gd name="connsiteY1" fmla="*/ 400050 h 1257300"/>
              <a:gd name="connsiteX2" fmla="*/ 219075 w 581025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257300">
                <a:moveTo>
                  <a:pt x="581025" y="0"/>
                </a:moveTo>
                <a:lnTo>
                  <a:pt x="0" y="400050"/>
                </a:lnTo>
                <a:lnTo>
                  <a:pt x="219075" y="125730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A3A62E3-FEE5-ADE3-C87E-C00B819B5BB1}"/>
              </a:ext>
            </a:extLst>
          </p:cNvPr>
          <p:cNvSpPr/>
          <p:nvPr/>
        </p:nvSpPr>
        <p:spPr>
          <a:xfrm rot="726505">
            <a:off x="4062169" y="2549998"/>
            <a:ext cx="970909" cy="722356"/>
          </a:xfrm>
          <a:custGeom>
            <a:avLst/>
            <a:gdLst>
              <a:gd name="connsiteX0" fmla="*/ 0 w 1190625"/>
              <a:gd name="connsiteY0" fmla="*/ 0 h 885825"/>
              <a:gd name="connsiteX1" fmla="*/ 180975 w 1190625"/>
              <a:gd name="connsiteY1" fmla="*/ 771525 h 885825"/>
              <a:gd name="connsiteX2" fmla="*/ 1190625 w 119062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885825">
                <a:moveTo>
                  <a:pt x="0" y="0"/>
                </a:moveTo>
                <a:lnTo>
                  <a:pt x="180975" y="771525"/>
                </a:lnTo>
                <a:lnTo>
                  <a:pt x="1190625" y="885825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71DF1-6F97-6FB6-A272-EF61E219309F}"/>
              </a:ext>
            </a:extLst>
          </p:cNvPr>
          <p:cNvCxnSpPr/>
          <p:nvPr/>
        </p:nvCxnSpPr>
        <p:spPr>
          <a:xfrm>
            <a:off x="4122247" y="1358774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4870C7B-C459-4098-806D-B52CC4EDC809}"/>
              </a:ext>
            </a:extLst>
          </p:cNvPr>
          <p:cNvSpPr/>
          <p:nvPr/>
        </p:nvSpPr>
        <p:spPr>
          <a:xfrm>
            <a:off x="4122247" y="1576256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0AF683-D265-8ABA-DD3F-9DE09C65C766}"/>
              </a:ext>
            </a:extLst>
          </p:cNvPr>
          <p:cNvSpPr/>
          <p:nvPr/>
        </p:nvSpPr>
        <p:spPr>
          <a:xfrm>
            <a:off x="5921880" y="628650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D0C9D9-0A35-3523-3A1D-A30F59525191}"/>
              </a:ext>
            </a:extLst>
          </p:cNvPr>
          <p:cNvSpPr/>
          <p:nvPr/>
        </p:nvSpPr>
        <p:spPr>
          <a:xfrm>
            <a:off x="6575885" y="803413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061797B-BEA8-D23F-FA84-45791C7CBD14}"/>
              </a:ext>
            </a:extLst>
          </p:cNvPr>
          <p:cNvSpPr/>
          <p:nvPr/>
        </p:nvSpPr>
        <p:spPr>
          <a:xfrm rot="17613571">
            <a:off x="6473484" y="1811421"/>
            <a:ext cx="784494" cy="357294"/>
          </a:xfrm>
          <a:custGeom>
            <a:avLst/>
            <a:gdLst>
              <a:gd name="connsiteX0" fmla="*/ 962025 w 962025"/>
              <a:gd name="connsiteY0" fmla="*/ 9525 h 438150"/>
              <a:gd name="connsiteX1" fmla="*/ 447675 w 962025"/>
              <a:gd name="connsiteY1" fmla="*/ 438150 h 438150"/>
              <a:gd name="connsiteX2" fmla="*/ 0 w 96202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438150">
                <a:moveTo>
                  <a:pt x="962025" y="9525"/>
                </a:moveTo>
                <a:lnTo>
                  <a:pt x="447675" y="438150"/>
                </a:lnTo>
                <a:lnTo>
                  <a:pt x="0" y="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8C7B9EE-D7FB-9CAA-9E55-995B7D81E9CF}"/>
              </a:ext>
            </a:extLst>
          </p:cNvPr>
          <p:cNvSpPr/>
          <p:nvPr/>
        </p:nvSpPr>
        <p:spPr>
          <a:xfrm rot="2463568">
            <a:off x="6552534" y="1776095"/>
            <a:ext cx="722356" cy="582545"/>
          </a:xfrm>
          <a:custGeom>
            <a:avLst/>
            <a:gdLst>
              <a:gd name="connsiteX0" fmla="*/ 0 w 885825"/>
              <a:gd name="connsiteY0" fmla="*/ 0 h 714375"/>
              <a:gd name="connsiteX1" fmla="*/ 619125 w 885825"/>
              <a:gd name="connsiteY1" fmla="*/ 66675 h 714375"/>
              <a:gd name="connsiteX2" fmla="*/ 885825 w 885825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5" h="714375">
                <a:moveTo>
                  <a:pt x="0" y="0"/>
                </a:moveTo>
                <a:lnTo>
                  <a:pt x="619125" y="66675"/>
                </a:lnTo>
                <a:lnTo>
                  <a:pt x="885825" y="714375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C102DFA-C928-F0A1-2667-4AB3F56730C7}"/>
              </a:ext>
            </a:extLst>
          </p:cNvPr>
          <p:cNvSpPr/>
          <p:nvPr/>
        </p:nvSpPr>
        <p:spPr>
          <a:xfrm rot="19960149">
            <a:off x="6706494" y="2627167"/>
            <a:ext cx="473804" cy="1025280"/>
          </a:xfrm>
          <a:custGeom>
            <a:avLst/>
            <a:gdLst>
              <a:gd name="connsiteX0" fmla="*/ 581025 w 581025"/>
              <a:gd name="connsiteY0" fmla="*/ 0 h 1257300"/>
              <a:gd name="connsiteX1" fmla="*/ 0 w 581025"/>
              <a:gd name="connsiteY1" fmla="*/ 400050 h 1257300"/>
              <a:gd name="connsiteX2" fmla="*/ 219075 w 581025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257300">
                <a:moveTo>
                  <a:pt x="581025" y="0"/>
                </a:moveTo>
                <a:lnTo>
                  <a:pt x="0" y="400050"/>
                </a:lnTo>
                <a:lnTo>
                  <a:pt x="219075" y="125730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48E0F00-A915-4BD2-25D1-FB65D4C13F64}"/>
              </a:ext>
            </a:extLst>
          </p:cNvPr>
          <p:cNvSpPr/>
          <p:nvPr/>
        </p:nvSpPr>
        <p:spPr>
          <a:xfrm rot="1108066">
            <a:off x="6841014" y="2623900"/>
            <a:ext cx="970909" cy="722356"/>
          </a:xfrm>
          <a:custGeom>
            <a:avLst/>
            <a:gdLst>
              <a:gd name="connsiteX0" fmla="*/ 0 w 1190625"/>
              <a:gd name="connsiteY0" fmla="*/ 0 h 885825"/>
              <a:gd name="connsiteX1" fmla="*/ 180975 w 1190625"/>
              <a:gd name="connsiteY1" fmla="*/ 771525 h 885825"/>
              <a:gd name="connsiteX2" fmla="*/ 1190625 w 119062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885825">
                <a:moveTo>
                  <a:pt x="0" y="0"/>
                </a:moveTo>
                <a:lnTo>
                  <a:pt x="180975" y="771525"/>
                </a:lnTo>
                <a:lnTo>
                  <a:pt x="1190625" y="885825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CF81F5A-4160-8E94-AF18-6F7C90E90E41}"/>
              </a:ext>
            </a:extLst>
          </p:cNvPr>
          <p:cNvCxnSpPr/>
          <p:nvPr/>
        </p:nvCxnSpPr>
        <p:spPr>
          <a:xfrm>
            <a:off x="6886576" y="1358774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F149F6-66BB-DDD4-6125-2553B1F4E295}"/>
              </a:ext>
            </a:extLst>
          </p:cNvPr>
          <p:cNvSpPr/>
          <p:nvPr/>
        </p:nvSpPr>
        <p:spPr>
          <a:xfrm>
            <a:off x="6886576" y="1576256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8557-56A0-6EB3-A942-D5C5BA5ED504}"/>
              </a:ext>
            </a:extLst>
          </p:cNvPr>
          <p:cNvSpPr/>
          <p:nvPr/>
        </p:nvSpPr>
        <p:spPr>
          <a:xfrm>
            <a:off x="8816966" y="628650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E3C52B8-7F66-E0CA-8089-112E491FA616}"/>
              </a:ext>
            </a:extLst>
          </p:cNvPr>
          <p:cNvSpPr/>
          <p:nvPr/>
        </p:nvSpPr>
        <p:spPr>
          <a:xfrm>
            <a:off x="9470971" y="803413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EA03D18-EA0C-8B4A-8FEC-4985930272F3}"/>
              </a:ext>
            </a:extLst>
          </p:cNvPr>
          <p:cNvSpPr/>
          <p:nvPr/>
        </p:nvSpPr>
        <p:spPr>
          <a:xfrm rot="16480345">
            <a:off x="9426698" y="1838431"/>
            <a:ext cx="784494" cy="357294"/>
          </a:xfrm>
          <a:custGeom>
            <a:avLst/>
            <a:gdLst>
              <a:gd name="connsiteX0" fmla="*/ 962025 w 962025"/>
              <a:gd name="connsiteY0" fmla="*/ 9525 h 438150"/>
              <a:gd name="connsiteX1" fmla="*/ 447675 w 962025"/>
              <a:gd name="connsiteY1" fmla="*/ 438150 h 438150"/>
              <a:gd name="connsiteX2" fmla="*/ 0 w 96202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438150">
                <a:moveTo>
                  <a:pt x="962025" y="9525"/>
                </a:moveTo>
                <a:lnTo>
                  <a:pt x="447675" y="438150"/>
                </a:lnTo>
                <a:lnTo>
                  <a:pt x="0" y="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6B514A02-2856-B009-23FC-18F0F5EF47B3}"/>
              </a:ext>
            </a:extLst>
          </p:cNvPr>
          <p:cNvSpPr/>
          <p:nvPr/>
        </p:nvSpPr>
        <p:spPr>
          <a:xfrm rot="3881588">
            <a:off x="9247761" y="1784619"/>
            <a:ext cx="722356" cy="582545"/>
          </a:xfrm>
          <a:custGeom>
            <a:avLst/>
            <a:gdLst>
              <a:gd name="connsiteX0" fmla="*/ 0 w 885825"/>
              <a:gd name="connsiteY0" fmla="*/ 0 h 714375"/>
              <a:gd name="connsiteX1" fmla="*/ 619125 w 885825"/>
              <a:gd name="connsiteY1" fmla="*/ 66675 h 714375"/>
              <a:gd name="connsiteX2" fmla="*/ 885825 w 885825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5" h="714375">
                <a:moveTo>
                  <a:pt x="0" y="0"/>
                </a:moveTo>
                <a:lnTo>
                  <a:pt x="619125" y="66675"/>
                </a:lnTo>
                <a:lnTo>
                  <a:pt x="885825" y="714375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58A94A4-8F01-38D0-F4AB-D8B0FE96FC8E}"/>
              </a:ext>
            </a:extLst>
          </p:cNvPr>
          <p:cNvSpPr/>
          <p:nvPr/>
        </p:nvSpPr>
        <p:spPr>
          <a:xfrm rot="19582726">
            <a:off x="9655831" y="2525701"/>
            <a:ext cx="473804" cy="1025280"/>
          </a:xfrm>
          <a:custGeom>
            <a:avLst/>
            <a:gdLst>
              <a:gd name="connsiteX0" fmla="*/ 581025 w 581025"/>
              <a:gd name="connsiteY0" fmla="*/ 0 h 1257300"/>
              <a:gd name="connsiteX1" fmla="*/ 0 w 581025"/>
              <a:gd name="connsiteY1" fmla="*/ 400050 h 1257300"/>
              <a:gd name="connsiteX2" fmla="*/ 219075 w 581025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257300">
                <a:moveTo>
                  <a:pt x="581025" y="0"/>
                </a:moveTo>
                <a:lnTo>
                  <a:pt x="0" y="400050"/>
                </a:lnTo>
                <a:lnTo>
                  <a:pt x="219075" y="125730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935CCE2F-4274-4179-6BCB-55DB90F42258}"/>
              </a:ext>
            </a:extLst>
          </p:cNvPr>
          <p:cNvSpPr/>
          <p:nvPr/>
        </p:nvSpPr>
        <p:spPr>
          <a:xfrm rot="1921002">
            <a:off x="9525109" y="2596307"/>
            <a:ext cx="970909" cy="722356"/>
          </a:xfrm>
          <a:custGeom>
            <a:avLst/>
            <a:gdLst>
              <a:gd name="connsiteX0" fmla="*/ 0 w 1190625"/>
              <a:gd name="connsiteY0" fmla="*/ 0 h 885825"/>
              <a:gd name="connsiteX1" fmla="*/ 180975 w 1190625"/>
              <a:gd name="connsiteY1" fmla="*/ 771525 h 885825"/>
              <a:gd name="connsiteX2" fmla="*/ 1190625 w 119062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885825">
                <a:moveTo>
                  <a:pt x="0" y="0"/>
                </a:moveTo>
                <a:lnTo>
                  <a:pt x="180975" y="771525"/>
                </a:lnTo>
                <a:lnTo>
                  <a:pt x="1190625" y="885825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435191C-7843-5201-79D5-F1722FBCB544}"/>
              </a:ext>
            </a:extLst>
          </p:cNvPr>
          <p:cNvCxnSpPr/>
          <p:nvPr/>
        </p:nvCxnSpPr>
        <p:spPr>
          <a:xfrm>
            <a:off x="9781662" y="1358774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0AF1ADAD-8AD2-F36F-AF7C-F575BA60EA1F}"/>
              </a:ext>
            </a:extLst>
          </p:cNvPr>
          <p:cNvSpPr/>
          <p:nvPr/>
        </p:nvSpPr>
        <p:spPr>
          <a:xfrm>
            <a:off x="9781662" y="1576256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EEE0082-ACF8-6BDA-5BAC-F69ADF517DF9}"/>
              </a:ext>
            </a:extLst>
          </p:cNvPr>
          <p:cNvSpPr/>
          <p:nvPr/>
        </p:nvSpPr>
        <p:spPr>
          <a:xfrm>
            <a:off x="695326" y="3836533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9F29488-39C7-B19F-82A9-208CD611C91A}"/>
              </a:ext>
            </a:extLst>
          </p:cNvPr>
          <p:cNvSpPr/>
          <p:nvPr/>
        </p:nvSpPr>
        <p:spPr>
          <a:xfrm>
            <a:off x="1349331" y="4011296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92FCEAD-2F80-38EA-3D7A-345259E44DAA}"/>
              </a:ext>
            </a:extLst>
          </p:cNvPr>
          <p:cNvCxnSpPr/>
          <p:nvPr/>
        </p:nvCxnSpPr>
        <p:spPr>
          <a:xfrm>
            <a:off x="1660022" y="4566657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A92E8EC-9E3B-CBB7-6960-3CC84A44D970}"/>
              </a:ext>
            </a:extLst>
          </p:cNvPr>
          <p:cNvSpPr/>
          <p:nvPr/>
        </p:nvSpPr>
        <p:spPr>
          <a:xfrm>
            <a:off x="1660022" y="4784139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690FCC2C-3707-E677-BB26-B106FCC000C2}"/>
              </a:ext>
            </a:extLst>
          </p:cNvPr>
          <p:cNvSpPr/>
          <p:nvPr/>
        </p:nvSpPr>
        <p:spPr>
          <a:xfrm>
            <a:off x="1076952" y="4951481"/>
            <a:ext cx="1203422" cy="660526"/>
          </a:xfrm>
          <a:custGeom>
            <a:avLst/>
            <a:gdLst>
              <a:gd name="connsiteX0" fmla="*/ 0 w 1400175"/>
              <a:gd name="connsiteY0" fmla="*/ 790575 h 838200"/>
              <a:gd name="connsiteX1" fmla="*/ 333375 w 1400175"/>
              <a:gd name="connsiteY1" fmla="*/ 28575 h 838200"/>
              <a:gd name="connsiteX2" fmla="*/ 1047750 w 1400175"/>
              <a:gd name="connsiteY2" fmla="*/ 0 h 838200"/>
              <a:gd name="connsiteX3" fmla="*/ 1400175 w 1400175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175" h="838200">
                <a:moveTo>
                  <a:pt x="0" y="790575"/>
                </a:moveTo>
                <a:lnTo>
                  <a:pt x="333375" y="28575"/>
                </a:lnTo>
                <a:lnTo>
                  <a:pt x="1047750" y="0"/>
                </a:lnTo>
                <a:lnTo>
                  <a:pt x="1400175" y="8382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E1FA0F22-0565-036F-A71D-020B27F14254}"/>
              </a:ext>
            </a:extLst>
          </p:cNvPr>
          <p:cNvSpPr/>
          <p:nvPr/>
        </p:nvSpPr>
        <p:spPr>
          <a:xfrm>
            <a:off x="1215829" y="5767519"/>
            <a:ext cx="867449" cy="1090481"/>
          </a:xfrm>
          <a:custGeom>
            <a:avLst/>
            <a:gdLst>
              <a:gd name="connsiteX0" fmla="*/ 0 w 1171575"/>
              <a:gd name="connsiteY0" fmla="*/ 1162050 h 1238250"/>
              <a:gd name="connsiteX1" fmla="*/ 438150 w 1171575"/>
              <a:gd name="connsiteY1" fmla="*/ 0 h 1238250"/>
              <a:gd name="connsiteX2" fmla="*/ 828675 w 1171575"/>
              <a:gd name="connsiteY2" fmla="*/ 9525 h 1238250"/>
              <a:gd name="connsiteX3" fmla="*/ 1171575 w 1171575"/>
              <a:gd name="connsiteY3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238250">
                <a:moveTo>
                  <a:pt x="0" y="1162050"/>
                </a:moveTo>
                <a:lnTo>
                  <a:pt x="438150" y="0"/>
                </a:lnTo>
                <a:lnTo>
                  <a:pt x="828675" y="9525"/>
                </a:lnTo>
                <a:lnTo>
                  <a:pt x="1171575" y="123825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6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1</cp:revision>
  <dcterms:created xsi:type="dcterms:W3CDTF">2022-10-02T02:33:57Z</dcterms:created>
  <dcterms:modified xsi:type="dcterms:W3CDTF">2022-10-02T03:30:22Z</dcterms:modified>
</cp:coreProperties>
</file>