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2"/>
  </p:notesMasterIdLst>
  <p:sldIdLst>
    <p:sldId id="283" r:id="rId2"/>
    <p:sldId id="284" r:id="rId3"/>
    <p:sldId id="302" r:id="rId4"/>
    <p:sldId id="296" r:id="rId5"/>
    <p:sldId id="303" r:id="rId6"/>
    <p:sldId id="304" r:id="rId7"/>
    <p:sldId id="295" r:id="rId8"/>
    <p:sldId id="297" r:id="rId9"/>
    <p:sldId id="298" r:id="rId10"/>
    <p:sldId id="300" r:id="rId11"/>
  </p:sldIdLst>
  <p:sldSz cx="24382413" cy="13716000"/>
  <p:notesSz cx="6858000" cy="9144000"/>
  <p:defaultTextStyle>
    <a:defPPr>
      <a:defRPr lang="en-US"/>
    </a:defPPr>
    <a:lvl1pPr marL="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7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3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8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내용" id="{91D87F95-77A5-4605-ABCE-B95EB975C9A8}">
          <p14:sldIdLst>
            <p14:sldId id="283"/>
            <p14:sldId id="284"/>
            <p14:sldId id="302"/>
            <p14:sldId id="296"/>
            <p14:sldId id="303"/>
            <p14:sldId id="304"/>
            <p14:sldId id="295"/>
            <p14:sldId id="297"/>
            <p14:sldId id="298"/>
            <p14:sldId id="300"/>
          </p14:sldIdLst>
        </p14:section>
        <p14:section name="양식" id="{5A8D522A-EE09-4105-B6A0-9F7280C649B6}">
          <p14:sldIdLst/>
        </p14:section>
      </p14:sectionLst>
    </p:ext>
    <p:ext uri="{EFAFB233-063F-42B5-8137-9DF3F51BA10A}">
      <p15:sldGuideLst xmlns:p15="http://schemas.microsoft.com/office/powerpoint/2012/main">
        <p15:guide id="2" pos="966" userDrawn="1">
          <p15:clr>
            <a:srgbClr val="A4A3A4"/>
          </p15:clr>
        </p15:guide>
        <p15:guide id="3" pos="13123" userDrawn="1">
          <p15:clr>
            <a:srgbClr val="A4A3A4"/>
          </p15:clr>
        </p15:guide>
        <p15:guide id="4" orient="horz" pos="2687" userDrawn="1">
          <p15:clr>
            <a:srgbClr val="A4A3A4"/>
          </p15:clr>
        </p15:guide>
        <p15:guide id="6" pos="12533" userDrawn="1">
          <p15:clr>
            <a:srgbClr val="A4A3A4"/>
          </p15:clr>
        </p15:guide>
        <p15:guide id="7" orient="horz" pos="1871" userDrawn="1">
          <p15:clr>
            <a:srgbClr val="A4A3A4"/>
          </p15:clr>
        </p15:guide>
        <p15:guide id="8" orient="horz" pos="2415" userDrawn="1">
          <p15:clr>
            <a:srgbClr val="A4A3A4"/>
          </p15:clr>
        </p15:guide>
        <p15:guide id="9" pos="1511" userDrawn="1">
          <p15:clr>
            <a:srgbClr val="A4A3A4"/>
          </p15:clr>
        </p15:guide>
        <p15:guide id="10" orient="horz" pos="918" userDrawn="1">
          <p15:clr>
            <a:srgbClr val="A4A3A4"/>
          </p15:clr>
        </p15:guide>
        <p15:guide id="11" pos="3733" userDrawn="1">
          <p15:clr>
            <a:srgbClr val="A4A3A4"/>
          </p15:clr>
        </p15:guide>
        <p15:guide id="12" pos="115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D7FF"/>
    <a:srgbClr val="B7BDC5"/>
    <a:srgbClr val="EDEBEE"/>
    <a:srgbClr val="ED234B"/>
    <a:srgbClr val="7391FF"/>
    <a:srgbClr val="53585F"/>
    <a:srgbClr val="19326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67"/>
    <p:restoredTop sz="94694"/>
  </p:normalViewPr>
  <p:slideViewPr>
    <p:cSldViewPr snapToObjects="1" showGuides="1">
      <p:cViewPr varScale="1">
        <p:scale>
          <a:sx n="34" d="100"/>
          <a:sy n="34" d="100"/>
        </p:scale>
        <p:origin x="534" y="21"/>
      </p:cViewPr>
      <p:guideLst>
        <p:guide pos="966"/>
        <p:guide pos="13123"/>
        <p:guide orient="horz" pos="2687"/>
        <p:guide pos="12533"/>
        <p:guide orient="horz" pos="1871"/>
        <p:guide orient="horz" pos="2415"/>
        <p:guide pos="1511"/>
        <p:guide orient="horz" pos="918"/>
        <p:guide pos="3733"/>
        <p:guide pos="115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DE991-7A49-904E-BA36-3E5C721CA6C9}" type="datetimeFigureOut">
              <a:rPr kumimoji="1" lang="ko-Kore-KR" altLang="en-US" smtClean="0"/>
              <a:t>09/17/2022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D8343-E445-374C-BDF8-84DEE5560B8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4389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802" y="2244725"/>
            <a:ext cx="1828681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802" y="7204075"/>
            <a:ext cx="18286810" cy="331152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377" indent="0" algn="ctr">
              <a:buNone/>
              <a:defRPr sz="4000"/>
            </a:lvl2pPr>
            <a:lvl3pPr marL="1828756" indent="0" algn="ctr">
              <a:buNone/>
              <a:defRPr sz="3600"/>
            </a:lvl3pPr>
            <a:lvl4pPr marL="2743133" indent="0" algn="ctr">
              <a:buNone/>
              <a:defRPr sz="3200"/>
            </a:lvl4pPr>
            <a:lvl5pPr marL="3657507" indent="0" algn="ctr">
              <a:buNone/>
              <a:defRPr sz="3200"/>
            </a:lvl5pPr>
            <a:lvl6pPr marL="4571886" indent="0" algn="ctr">
              <a:buNone/>
              <a:defRPr sz="3200"/>
            </a:lvl6pPr>
            <a:lvl7pPr marL="5486263" indent="0" algn="ctr">
              <a:buNone/>
              <a:defRPr sz="3200"/>
            </a:lvl7pPr>
            <a:lvl8pPr marL="6400640" indent="0" algn="ctr">
              <a:buNone/>
              <a:defRPr sz="3200"/>
            </a:lvl8pPr>
            <a:lvl9pPr marL="7315017" indent="0" algn="ctr">
              <a:buNone/>
              <a:defRPr sz="3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09/17/2022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652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09/17/2022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615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8668" y="730255"/>
            <a:ext cx="5257458" cy="116236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295" y="730255"/>
            <a:ext cx="15467593" cy="116236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09/17/2022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647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09/17/2022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41496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593" y="3419481"/>
            <a:ext cx="21029831" cy="5705475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593" y="9178928"/>
            <a:ext cx="21029831" cy="3000373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377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56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13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50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88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2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64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0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09/17/2022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481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291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3596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09/17/2022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9540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730251"/>
            <a:ext cx="21029831" cy="26511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469" y="3362325"/>
            <a:ext cx="1031490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469" y="5010153"/>
            <a:ext cx="10314902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3601" y="3362325"/>
            <a:ext cx="1036570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3601" y="5010153"/>
            <a:ext cx="10365701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09/17/2022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6655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09/17/2022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115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09/17/2022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461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5701" y="1974855"/>
            <a:ext cx="12343597" cy="9747251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09/17/2022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702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5701" y="1974855"/>
            <a:ext cx="12343597" cy="9747251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377" indent="0">
              <a:buNone/>
              <a:defRPr sz="5600"/>
            </a:lvl2pPr>
            <a:lvl3pPr marL="1828756" indent="0">
              <a:buNone/>
              <a:defRPr sz="4800"/>
            </a:lvl3pPr>
            <a:lvl4pPr marL="2743133" indent="0">
              <a:buNone/>
              <a:defRPr sz="4000"/>
            </a:lvl4pPr>
            <a:lvl5pPr marL="3657507" indent="0">
              <a:buNone/>
              <a:defRPr sz="4000"/>
            </a:lvl5pPr>
            <a:lvl6pPr marL="4571886" indent="0">
              <a:buNone/>
              <a:defRPr sz="4000"/>
            </a:lvl6pPr>
            <a:lvl7pPr marL="5486263" indent="0">
              <a:buNone/>
              <a:defRPr sz="4000"/>
            </a:lvl7pPr>
            <a:lvl8pPr marL="6400640" indent="0">
              <a:buNone/>
              <a:defRPr sz="4000"/>
            </a:lvl8pPr>
            <a:lvl9pPr marL="7315017" indent="0">
              <a:buNone/>
              <a:defRPr sz="4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09/17/2022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1858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1"/>
            <a:ext cx="21029831" cy="8702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1F041-D29B-8C4F-81D4-F6B9816EE8A8}" type="datetimeFigureOut">
              <a:rPr kumimoji="1" lang="ko-Kore-KR" altLang="en-US" smtClean="0"/>
              <a:t>09/17/2022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978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756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7" indent="-457187" algn="l" defTabSz="1828756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6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94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320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69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07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45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82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20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5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13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50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88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26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64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01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ko/3/library/index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ikit-learn.org/stable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19">
            <a:extLst>
              <a:ext uri="{FF2B5EF4-FFF2-40B4-BE49-F238E27FC236}">
                <a16:creationId xmlns:a16="http://schemas.microsoft.com/office/drawing/2014/main" id="{D1DA626E-FE1D-3748-8C05-FF0A3F27A833}"/>
              </a:ext>
            </a:extLst>
          </p:cNvPr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algn="r">
              <a:defRPr sz="7500" spc="-75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파이썬 라이브러리의 이해</a:t>
            </a: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1</a:t>
            </a:r>
            <a:r>
              <a:rPr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 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오리엔테이션</a:t>
            </a: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</p:txBody>
      </p:sp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C1876509-6B89-0241-B5AC-8FBEDEDE6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1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0047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마치며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1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파이썬 라이브러리의 이해</a:t>
            </a:r>
          </a:p>
        </p:txBody>
      </p:sp>
      <p:sp>
        <p:nvSpPr>
          <p:cNvPr id="8" name="슬라이드 번호 개체 틀 4">
            <a:extLst>
              <a:ext uri="{FF2B5EF4-FFF2-40B4-BE49-F238E27FC236}">
                <a16:creationId xmlns:a16="http://schemas.microsoft.com/office/drawing/2014/main" id="{7B3E5DF6-9F39-6140-9A9C-5D5775088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10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24" name="Shape 284">
            <a:extLst>
              <a:ext uri="{FF2B5EF4-FFF2-40B4-BE49-F238E27FC236}">
                <a16:creationId xmlns:a16="http://schemas.microsoft.com/office/drawing/2014/main" id="{624E9174-99E3-49F0-9C49-C8FC9BDE563C}"/>
              </a:ext>
            </a:extLst>
          </p:cNvPr>
          <p:cNvSpPr/>
          <p:nvPr/>
        </p:nvSpPr>
        <p:spPr>
          <a:xfrm>
            <a:off x="1533525" y="7550065"/>
            <a:ext cx="20522777" cy="1685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ctr" defTabSz="457200">
              <a:lnSpc>
                <a:spcPct val="150000"/>
              </a:lnSpc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8000" dirty="0"/>
              <a:t>감사합니다</a:t>
            </a:r>
            <a:r>
              <a:rPr lang="en-US" altLang="ko-KR" sz="8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8152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강사 소개</a:t>
            </a:r>
            <a:endParaRPr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1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파이썬 라이브러리의 이해</a:t>
            </a:r>
            <a:endParaRPr dirty="0"/>
          </a:p>
        </p:txBody>
      </p:sp>
      <p:sp>
        <p:nvSpPr>
          <p:cNvPr id="18" name="Shape 284">
            <a:extLst>
              <a:ext uri="{FF2B5EF4-FFF2-40B4-BE49-F238E27FC236}">
                <a16:creationId xmlns:a16="http://schemas.microsoft.com/office/drawing/2014/main" id="{092DD059-7117-F24D-B5B9-F12397177487}"/>
              </a:ext>
            </a:extLst>
          </p:cNvPr>
          <p:cNvSpPr/>
          <p:nvPr/>
        </p:nvSpPr>
        <p:spPr>
          <a:xfrm>
            <a:off x="2413000" y="3860800"/>
            <a:ext cx="16546958" cy="8235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l" defTabSz="457200">
              <a:lnSpc>
                <a:spcPct val="150000"/>
              </a:lnSpc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4000" b="1" dirty="0"/>
              <a:t>주요 이력</a:t>
            </a:r>
            <a:endParaRPr lang="en-US" altLang="ko-KR" sz="4000" b="1" dirty="0"/>
          </a:p>
          <a:p>
            <a:pPr marL="685800" indent="-685800" algn="l" defTabSz="457200">
              <a:lnSpc>
                <a:spcPct val="150000"/>
              </a:lnSpc>
              <a:buFont typeface="Arial" panose="020B0604020202020204" pitchFamily="34" charset="0"/>
              <a:buChar char="•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(</a:t>
            </a:r>
            <a:r>
              <a:rPr lang="ko-KR" altLang="en-US" sz="4000" dirty="0"/>
              <a:t>現</a:t>
            </a:r>
            <a:r>
              <a:rPr lang="en-US" altLang="ko-KR" sz="4000" dirty="0"/>
              <a:t>) EY</a:t>
            </a:r>
            <a:r>
              <a:rPr lang="ko-KR" altLang="en-US" sz="4000" dirty="0"/>
              <a:t>한영</a:t>
            </a:r>
            <a:r>
              <a:rPr lang="en-US" altLang="ko-KR" sz="4000" dirty="0"/>
              <a:t>, </a:t>
            </a:r>
            <a:r>
              <a:rPr lang="ko-KR" altLang="en-US" sz="4000" dirty="0"/>
              <a:t>시니어 데이터 </a:t>
            </a:r>
            <a:r>
              <a:rPr lang="ko-KR" altLang="en-US" sz="4000" dirty="0" err="1"/>
              <a:t>사이언티스트</a:t>
            </a:r>
            <a:endParaRPr lang="en-US" altLang="ko-KR" sz="4000" dirty="0"/>
          </a:p>
          <a:p>
            <a:pPr marL="685800" indent="-685800" defTabSz="457200">
              <a:lnSpc>
                <a:spcPct val="150000"/>
              </a:lnSpc>
              <a:buFont typeface="Arial" panose="020B0604020202020204" pitchFamily="34" charset="0"/>
              <a:buChar char="•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(</a:t>
            </a:r>
            <a:r>
              <a:rPr lang="ko-KR" altLang="en-US" sz="4000" dirty="0"/>
              <a:t>現</a:t>
            </a:r>
            <a:r>
              <a:rPr lang="en-US" altLang="ko-KR" sz="4000" dirty="0"/>
              <a:t>) </a:t>
            </a:r>
            <a:r>
              <a:rPr lang="ko-KR" altLang="en-US" sz="4000" dirty="0" err="1"/>
              <a:t>패스트</a:t>
            </a:r>
            <a:r>
              <a:rPr lang="ko-KR" altLang="en-US" sz="4000" dirty="0"/>
              <a:t> 캠퍼스 </a:t>
            </a:r>
            <a:r>
              <a:rPr lang="en-US" altLang="ko-KR" sz="4000" dirty="0"/>
              <a:t>- </a:t>
            </a:r>
            <a:r>
              <a:rPr lang="ko-KR" altLang="en-US" sz="4000" dirty="0"/>
              <a:t>직장인을 위한 파이썬 데이터 분석 강의</a:t>
            </a:r>
            <a:endParaRPr lang="en-US" altLang="ko-KR" sz="4000" dirty="0"/>
          </a:p>
          <a:p>
            <a:pPr marL="685800" indent="-685800" algn="l" defTabSz="457200">
              <a:lnSpc>
                <a:spcPct val="150000"/>
              </a:lnSpc>
              <a:buFont typeface="Arial" panose="020B0604020202020204" pitchFamily="34" charset="0"/>
              <a:buChar char="•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4000" dirty="0"/>
              <a:t>제 </a:t>
            </a:r>
            <a:r>
              <a:rPr lang="en-US" altLang="ko-KR" sz="4000" dirty="0"/>
              <a:t>1</a:t>
            </a:r>
            <a:r>
              <a:rPr lang="ko-KR" altLang="en-US" sz="4000" dirty="0"/>
              <a:t>회 산학 프로젝트 산업통상자원부 </a:t>
            </a:r>
            <a:r>
              <a:rPr lang="ko-KR" altLang="en-US" sz="4000" dirty="0" err="1"/>
              <a:t>장관상</a:t>
            </a:r>
            <a:r>
              <a:rPr lang="ko-KR" altLang="en-US" sz="4000" dirty="0"/>
              <a:t> 수상</a:t>
            </a:r>
            <a:endParaRPr lang="en-US" altLang="ko-KR" sz="4000" dirty="0"/>
          </a:p>
          <a:p>
            <a:pPr marL="685800" indent="-685800" algn="l" defTabSz="457200">
              <a:lnSpc>
                <a:spcPct val="150000"/>
              </a:lnSpc>
              <a:buFont typeface="Arial" panose="020B0604020202020204" pitchFamily="34" charset="0"/>
              <a:buChar char="•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4000" dirty="0"/>
              <a:t>포스코</a:t>
            </a:r>
            <a:r>
              <a:rPr lang="en-US" altLang="ko-KR" sz="4000" dirty="0"/>
              <a:t>, </a:t>
            </a:r>
            <a:r>
              <a:rPr lang="ko-KR" altLang="en-US" sz="4000" dirty="0"/>
              <a:t>글로벌 </a:t>
            </a:r>
            <a:r>
              <a:rPr lang="ko-KR" altLang="en-US" sz="4000" dirty="0" err="1"/>
              <a:t>전략실</a:t>
            </a:r>
            <a:r>
              <a:rPr lang="ko-KR" altLang="en-US" sz="4000" dirty="0"/>
              <a:t> 데이터 </a:t>
            </a:r>
            <a:r>
              <a:rPr lang="ko-KR" altLang="en-US" sz="4000" dirty="0" err="1"/>
              <a:t>분석팀</a:t>
            </a:r>
            <a:endParaRPr lang="en-US" altLang="ko-KR" sz="4000" dirty="0"/>
          </a:p>
          <a:p>
            <a:pPr marL="685800" indent="-685800" algn="l" defTabSz="457200">
              <a:lnSpc>
                <a:spcPct val="150000"/>
              </a:lnSpc>
              <a:buFont typeface="Arial" panose="020B0604020202020204" pitchFamily="34" charset="0"/>
              <a:buChar char="•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4000" dirty="0"/>
              <a:t>삼성전자</a:t>
            </a:r>
            <a:r>
              <a:rPr lang="en-US" altLang="ko-KR" sz="4000" dirty="0"/>
              <a:t>, </a:t>
            </a:r>
            <a:r>
              <a:rPr lang="ko-KR" altLang="en-US" sz="4000" dirty="0"/>
              <a:t>모바일 </a:t>
            </a:r>
            <a:r>
              <a:rPr lang="ko-KR" altLang="en-US" sz="4000" err="1"/>
              <a:t>벤더사</a:t>
            </a:r>
            <a:r>
              <a:rPr lang="ko-KR" altLang="en-US" sz="4000"/>
              <a:t> 지원팀</a:t>
            </a:r>
            <a:endParaRPr lang="en-US" altLang="ko-KR" sz="4000" dirty="0"/>
          </a:p>
          <a:p>
            <a:pPr algn="l" defTabSz="457200">
              <a:lnSpc>
                <a:spcPct val="150000"/>
              </a:lnSpc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sz="4000" dirty="0"/>
          </a:p>
          <a:p>
            <a:pPr algn="l" defTabSz="457200">
              <a:lnSpc>
                <a:spcPct val="150000"/>
              </a:lnSpc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4000" dirty="0"/>
              <a:t>포항공과대학교 산업경영공학 석사</a:t>
            </a:r>
            <a:endParaRPr lang="en-US" altLang="ko-KR" sz="4000" dirty="0"/>
          </a:p>
          <a:p>
            <a:pPr algn="l" defTabSz="457200">
              <a:lnSpc>
                <a:spcPct val="150000"/>
              </a:lnSpc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4000" dirty="0"/>
              <a:t>한양대학교 산업공학 학사</a:t>
            </a:r>
            <a:endParaRPr sz="4000" dirty="0"/>
          </a:p>
        </p:txBody>
      </p:sp>
      <p:sp>
        <p:nvSpPr>
          <p:cNvPr id="8" name="슬라이드 번호 개체 틀 4">
            <a:extLst>
              <a:ext uri="{FF2B5EF4-FFF2-40B4-BE49-F238E27FC236}">
                <a16:creationId xmlns:a16="http://schemas.microsoft.com/office/drawing/2014/main" id="{7B3E5DF6-9F39-6140-9A9C-5D5775088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2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2014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강의 시작에 앞서</a:t>
            </a:r>
            <a:r>
              <a:rPr lang="en-US" altLang="ko-KR" dirty="0"/>
              <a:t>…</a:t>
            </a:r>
            <a:endParaRPr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1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파이썬 라이브러리의 이해</a:t>
            </a:r>
          </a:p>
        </p:txBody>
      </p:sp>
      <p:sp>
        <p:nvSpPr>
          <p:cNvPr id="8" name="슬라이드 번호 개체 틀 4">
            <a:extLst>
              <a:ext uri="{FF2B5EF4-FFF2-40B4-BE49-F238E27FC236}">
                <a16:creationId xmlns:a16="http://schemas.microsoft.com/office/drawing/2014/main" id="{7B3E5DF6-9F39-6140-9A9C-5D5775088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3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pic>
        <p:nvPicPr>
          <p:cNvPr id="1026" name="Picture 2" descr="Diagram of popularity of Python, C#, C++, Java, JavaScript, and R, from 2009 to 2020. Python is highest from 2018 onwards.">
            <a:extLst>
              <a:ext uri="{FF2B5EF4-FFF2-40B4-BE49-F238E27FC236}">
                <a16:creationId xmlns:a16="http://schemas.microsoft.com/office/drawing/2014/main" id="{3F17AD4B-F549-47AB-AEFB-35F50BC3B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414" y="3961816"/>
            <a:ext cx="14473013" cy="94074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5" name="Shape 293">
            <a:extLst>
              <a:ext uri="{FF2B5EF4-FFF2-40B4-BE49-F238E27FC236}">
                <a16:creationId xmlns:a16="http://schemas.microsoft.com/office/drawing/2014/main" id="{7B16FD77-CCFA-4D15-B91E-F01F4467273F}"/>
              </a:ext>
            </a:extLst>
          </p:cNvPr>
          <p:cNvSpPr/>
          <p:nvPr/>
        </p:nvSpPr>
        <p:spPr>
          <a:xfrm>
            <a:off x="7882524" y="3332961"/>
            <a:ext cx="7128791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>
            <a:spAutoFit/>
          </a:bodyPr>
          <a:lstStyle>
            <a:lvl1pPr defTabSz="457200">
              <a:lnSpc>
                <a:spcPts val="10200"/>
              </a:lnSpc>
              <a:spcBef>
                <a:spcPts val="1200"/>
              </a:spcBef>
              <a:defRPr sz="3500" spc="-35">
                <a:solidFill>
                  <a:srgbClr val="7391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ko-KR" altLang="en-US" dirty="0"/>
              <a:t>프로그래밍 언어 질문 검색 트랜드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3837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강의 시작에 앞서</a:t>
            </a:r>
            <a:r>
              <a:rPr lang="en-US" altLang="ko-KR" dirty="0"/>
              <a:t>…</a:t>
            </a:r>
            <a:endParaRPr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1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파이썬 라이브러리의 이해</a:t>
            </a:r>
          </a:p>
        </p:txBody>
      </p:sp>
      <p:sp>
        <p:nvSpPr>
          <p:cNvPr id="8" name="슬라이드 번호 개체 틀 4">
            <a:extLst>
              <a:ext uri="{FF2B5EF4-FFF2-40B4-BE49-F238E27FC236}">
                <a16:creationId xmlns:a16="http://schemas.microsoft.com/office/drawing/2014/main" id="{7B3E5DF6-9F39-6140-9A9C-5D5775088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4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pic>
        <p:nvPicPr>
          <p:cNvPr id="7" name="그림 10">
            <a:extLst>
              <a:ext uri="{FF2B5EF4-FFF2-40B4-BE49-F238E27FC236}">
                <a16:creationId xmlns:a16="http://schemas.microsoft.com/office/drawing/2014/main" id="{CD6D5854-3212-298D-C5E0-4A9C8CE5A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0731" y="3441874"/>
            <a:ext cx="1828800" cy="1828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5EBD86-1D6D-5B2F-B8F7-94B0950FD14D}"/>
              </a:ext>
            </a:extLst>
          </p:cNvPr>
          <p:cNvSpPr txBox="1"/>
          <p:nvPr/>
        </p:nvSpPr>
        <p:spPr>
          <a:xfrm>
            <a:off x="5134422" y="3602706"/>
            <a:ext cx="12189654" cy="1210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defTabSz="457200">
              <a:lnSpc>
                <a:spcPct val="150000"/>
              </a:lnSpc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5400" b="1" dirty="0"/>
              <a:t>파이썬 라이브러리란</a:t>
            </a:r>
            <a:r>
              <a:rPr lang="en-US" altLang="ko-KR" sz="5400" b="1" dirty="0"/>
              <a:t>?</a:t>
            </a:r>
          </a:p>
        </p:txBody>
      </p:sp>
      <p:sp>
        <p:nvSpPr>
          <p:cNvPr id="10" name="Shape 133">
            <a:extLst>
              <a:ext uri="{FF2B5EF4-FFF2-40B4-BE49-F238E27FC236}">
                <a16:creationId xmlns:a16="http://schemas.microsoft.com/office/drawing/2014/main" id="{9B53687A-F375-E583-B6D5-310E2D087584}"/>
              </a:ext>
            </a:extLst>
          </p:cNvPr>
          <p:cNvSpPr/>
          <p:nvPr/>
        </p:nvSpPr>
        <p:spPr>
          <a:xfrm>
            <a:off x="3108958" y="6055803"/>
            <a:ext cx="16283048" cy="6375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l" defTabSz="457200">
              <a:spcBef>
                <a:spcPts val="1200"/>
              </a:spcBef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 err="1"/>
              <a:t>파이썬에서</a:t>
            </a:r>
            <a:r>
              <a:rPr lang="ko-KR" altLang="en-US" dirty="0"/>
              <a:t> 자주 사용하는 </a:t>
            </a:r>
            <a:r>
              <a:rPr lang="ko-KR" altLang="en-US" sz="4500" spc="-45" dirty="0">
                <a:solidFill>
                  <a:srgbClr val="53585F"/>
                </a:solidFill>
              </a:rPr>
              <a:t>기능을 </a:t>
            </a:r>
            <a:endParaRPr lang="en-US" altLang="ko-KR" sz="4500" spc="-45" dirty="0">
              <a:solidFill>
                <a:srgbClr val="53585F"/>
              </a:solidFill>
            </a:endParaRPr>
          </a:p>
          <a:p>
            <a:pPr algn="l" defTabSz="457200">
              <a:spcBef>
                <a:spcPts val="1200"/>
              </a:spcBef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4500" spc="-45" dirty="0">
                <a:solidFill>
                  <a:srgbClr val="53585F"/>
                </a:solidFill>
              </a:rPr>
              <a:t>손쉽게 사용하기 위해 미리 만들어 둔 </a:t>
            </a:r>
            <a:r>
              <a:rPr lang="ko-KR" altLang="en-US" sz="4500" spc="-45" dirty="0">
                <a:solidFill>
                  <a:srgbClr val="7391FF"/>
                </a:solidFill>
              </a:rPr>
              <a:t>프로그램 조각</a:t>
            </a:r>
            <a:r>
              <a:rPr lang="en-US" altLang="ko-KR" sz="4500" spc="-45" dirty="0">
                <a:solidFill>
                  <a:srgbClr val="7391FF"/>
                </a:solidFill>
              </a:rPr>
              <a:t>(</a:t>
            </a:r>
            <a:r>
              <a:rPr lang="ko-KR" altLang="en-US" sz="4500" spc="-45" dirty="0">
                <a:solidFill>
                  <a:srgbClr val="7391FF"/>
                </a:solidFill>
              </a:rPr>
              <a:t>모듈</a:t>
            </a:r>
            <a:r>
              <a:rPr lang="en-US" altLang="ko-KR" sz="4500" spc="-45" dirty="0">
                <a:solidFill>
                  <a:srgbClr val="7391FF"/>
                </a:solidFill>
              </a:rPr>
              <a:t>) </a:t>
            </a:r>
            <a:r>
              <a:rPr lang="ko-KR" altLang="en-US" sz="4500" spc="-45" dirty="0">
                <a:solidFill>
                  <a:srgbClr val="7391FF"/>
                </a:solidFill>
              </a:rPr>
              <a:t>모음</a:t>
            </a:r>
            <a:endParaRPr lang="en-US" altLang="ko-KR" sz="4500" spc="-45" dirty="0">
              <a:solidFill>
                <a:srgbClr val="7391FF"/>
              </a:solidFill>
            </a:endParaRPr>
          </a:p>
          <a:p>
            <a:pPr algn="l" defTabSz="457200">
              <a:spcBef>
                <a:spcPts val="1200"/>
              </a:spcBef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endParaRPr dirty="0"/>
          </a:p>
          <a:p>
            <a:pPr algn="l"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“</a:t>
            </a:r>
            <a:r>
              <a:rPr lang="ko-KR" altLang="en-US" dirty="0"/>
              <a:t>한 번 만들어 놓으면 여러 프로그램에서 재사용할 수 있음</a:t>
            </a:r>
            <a:r>
              <a:rPr lang="en-US" altLang="ko-KR" dirty="0"/>
              <a:t>”</a:t>
            </a:r>
          </a:p>
          <a:p>
            <a:pPr algn="l"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“</a:t>
            </a:r>
            <a:r>
              <a:rPr lang="ko-KR" altLang="en-US" dirty="0"/>
              <a:t>다른 사람과도 공유가 쉽다</a:t>
            </a:r>
            <a:r>
              <a:rPr lang="en-US" altLang="ko-KR" dirty="0"/>
              <a:t>”</a:t>
            </a:r>
          </a:p>
          <a:p>
            <a:pPr algn="l"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“</a:t>
            </a:r>
            <a:r>
              <a:rPr lang="ko-KR" altLang="en-US" dirty="0"/>
              <a:t>프로그래머의 다양한 작업을 도와주는 연장 세트</a:t>
            </a:r>
            <a:r>
              <a:rPr lang="en-US" altLang="ko-KR" dirty="0"/>
              <a:t>”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2756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25">
            <a:extLst>
              <a:ext uri="{FF2B5EF4-FFF2-40B4-BE49-F238E27FC236}">
                <a16:creationId xmlns:a16="http://schemas.microsoft.com/office/drawing/2014/main" id="{6C4590D1-691E-CDA0-5456-FF63D172C918}"/>
              </a:ext>
            </a:extLst>
          </p:cNvPr>
          <p:cNvSpPr/>
          <p:nvPr/>
        </p:nvSpPr>
        <p:spPr>
          <a:xfrm>
            <a:off x="2415187" y="3869039"/>
            <a:ext cx="8263851" cy="9126961"/>
          </a:xfrm>
          <a:prstGeom prst="roundRect">
            <a:avLst>
              <a:gd name="adj" fmla="val 1197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5626646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파이썬 </a:t>
            </a:r>
            <a:r>
              <a:rPr lang="ko-KR" altLang="en-US"/>
              <a:t>라이브러리 종류와 구조</a:t>
            </a:r>
            <a:endParaRPr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1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파이썬 라이브러리의 이해</a:t>
            </a:r>
          </a:p>
        </p:txBody>
      </p:sp>
      <p:sp>
        <p:nvSpPr>
          <p:cNvPr id="8" name="슬라이드 번호 개체 틀 4">
            <a:extLst>
              <a:ext uri="{FF2B5EF4-FFF2-40B4-BE49-F238E27FC236}">
                <a16:creationId xmlns:a16="http://schemas.microsoft.com/office/drawing/2014/main" id="{7B3E5DF6-9F39-6140-9A9C-5D5775088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5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3" name="Shape 225">
            <a:extLst>
              <a:ext uri="{FF2B5EF4-FFF2-40B4-BE49-F238E27FC236}">
                <a16:creationId xmlns:a16="http://schemas.microsoft.com/office/drawing/2014/main" id="{5BAAD75C-D22E-22CE-148D-49BA2DFD39FC}"/>
              </a:ext>
            </a:extLst>
          </p:cNvPr>
          <p:cNvSpPr/>
          <p:nvPr/>
        </p:nvSpPr>
        <p:spPr>
          <a:xfrm>
            <a:off x="11327110" y="3869039"/>
            <a:ext cx="8263851" cy="9126961"/>
          </a:xfrm>
          <a:prstGeom prst="roundRect">
            <a:avLst>
              <a:gd name="adj" fmla="val 1197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" name="Shape 226">
            <a:extLst>
              <a:ext uri="{FF2B5EF4-FFF2-40B4-BE49-F238E27FC236}">
                <a16:creationId xmlns:a16="http://schemas.microsoft.com/office/drawing/2014/main" id="{90FE4EAD-1CDB-51D9-A0AD-D89A3C0362BD}"/>
              </a:ext>
            </a:extLst>
          </p:cNvPr>
          <p:cNvSpPr/>
          <p:nvPr/>
        </p:nvSpPr>
        <p:spPr>
          <a:xfrm>
            <a:off x="3054611" y="4379322"/>
            <a:ext cx="6985001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ctr">
            <a:spAutoFit/>
          </a:bodyPr>
          <a:lstStyle/>
          <a:p>
            <a:pPr algn="ctr" defTabSz="457200">
              <a:spcBef>
                <a:spcPts val="1200"/>
              </a:spcBef>
              <a:defRPr sz="4500" spc="-45">
                <a:solidFill>
                  <a:srgbClr val="7391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표준 라이브러리</a:t>
            </a:r>
            <a:endParaRPr dirty="0"/>
          </a:p>
        </p:txBody>
      </p:sp>
      <p:sp>
        <p:nvSpPr>
          <p:cNvPr id="6" name="Shape 226">
            <a:extLst>
              <a:ext uri="{FF2B5EF4-FFF2-40B4-BE49-F238E27FC236}">
                <a16:creationId xmlns:a16="http://schemas.microsoft.com/office/drawing/2014/main" id="{9821D042-AB98-50AB-4BE3-7E372903A732}"/>
              </a:ext>
            </a:extLst>
          </p:cNvPr>
          <p:cNvSpPr/>
          <p:nvPr/>
        </p:nvSpPr>
        <p:spPr>
          <a:xfrm>
            <a:off x="11966534" y="4379322"/>
            <a:ext cx="6985001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ctr">
            <a:spAutoFit/>
          </a:bodyPr>
          <a:lstStyle/>
          <a:p>
            <a:pPr algn="ctr" defTabSz="457200">
              <a:spcBef>
                <a:spcPts val="1200"/>
              </a:spcBef>
              <a:defRPr sz="4500" spc="-45">
                <a:solidFill>
                  <a:srgbClr val="7391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외부 라이브러리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B49DB9-168D-6347-A738-05D6E9BF80F9}"/>
              </a:ext>
            </a:extLst>
          </p:cNvPr>
          <p:cNvSpPr txBox="1"/>
          <p:nvPr/>
        </p:nvSpPr>
        <p:spPr>
          <a:xfrm>
            <a:off x="2415187" y="5415286"/>
            <a:ext cx="8263851" cy="18454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4000" i="1" dirty="0"/>
              <a:t>“프로그래밍 언어 개발사가 공식적으로 제공</a:t>
            </a:r>
            <a:r>
              <a:rPr lang="en-US" altLang="ko-KR" sz="4000" i="1" dirty="0"/>
              <a:t>”</a:t>
            </a:r>
            <a:endParaRPr lang="ko-KR" altLang="en-US" sz="4000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110FDD-568C-3739-1C86-67AAAB4B10CF}"/>
              </a:ext>
            </a:extLst>
          </p:cNvPr>
          <p:cNvSpPr txBox="1"/>
          <p:nvPr/>
        </p:nvSpPr>
        <p:spPr>
          <a:xfrm>
            <a:off x="2245938" y="12357166"/>
            <a:ext cx="85977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rgbClr val="0C93E4"/>
                </a:solidFill>
                <a:latin typeface="-apple-system"/>
              </a:rPr>
              <a:t> </a:t>
            </a:r>
            <a:r>
              <a:rPr lang="en-US" altLang="ko-KR" sz="2800" dirty="0">
                <a:solidFill>
                  <a:srgbClr val="0C93E4"/>
                </a:solidFill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https://docs.python.org/ko/3/library/index.html</a:t>
            </a:r>
            <a:endParaRPr lang="ko-KR" altLang="en-US" sz="2800" dirty="0">
              <a:solidFill>
                <a:srgbClr val="0C93E4"/>
              </a:solidFill>
              <a:latin typeface="-apple-system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C40494-713F-1351-CB3B-240FB984A998}"/>
              </a:ext>
            </a:extLst>
          </p:cNvPr>
          <p:cNvSpPr txBox="1"/>
          <p:nvPr/>
        </p:nvSpPr>
        <p:spPr>
          <a:xfrm>
            <a:off x="11327108" y="5415286"/>
            <a:ext cx="8263851" cy="18385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4000" i="1" dirty="0"/>
              <a:t>“개발자가 배포하는 비공식 라이브러리</a:t>
            </a:r>
            <a:r>
              <a:rPr lang="en-US" altLang="ko-KR" sz="4000" i="1" dirty="0"/>
              <a:t>”</a:t>
            </a:r>
            <a:endParaRPr lang="ko-KR" altLang="en-US" sz="4000" i="1" dirty="0"/>
          </a:p>
        </p:txBody>
      </p:sp>
      <p:sp>
        <p:nvSpPr>
          <p:cNvPr id="14" name="Shape 233">
            <a:extLst>
              <a:ext uri="{FF2B5EF4-FFF2-40B4-BE49-F238E27FC236}">
                <a16:creationId xmlns:a16="http://schemas.microsoft.com/office/drawing/2014/main" id="{492113DC-B3CA-2E0F-BE39-F813426629B4}"/>
              </a:ext>
            </a:extLst>
          </p:cNvPr>
          <p:cNvSpPr/>
          <p:nvPr/>
        </p:nvSpPr>
        <p:spPr>
          <a:xfrm>
            <a:off x="9174441" y="6733167"/>
            <a:ext cx="3799881" cy="3799882"/>
          </a:xfrm>
          <a:prstGeom prst="ellipse">
            <a:avLst/>
          </a:prstGeom>
          <a:solidFill>
            <a:srgbClr val="C8D7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>
                <a:solidFill>
                  <a:srgbClr val="FFFFFF"/>
                </a:solidFill>
              </a:defRPr>
            </a:pPr>
            <a:r>
              <a:rPr lang="ko-KR" altLang="en-US" sz="4000" dirty="0"/>
              <a:t>파이썬 라이브러리</a:t>
            </a:r>
            <a:endParaRPr sz="4000" dirty="0"/>
          </a:p>
        </p:txBody>
      </p:sp>
      <p:grpSp>
        <p:nvGrpSpPr>
          <p:cNvPr id="1100" name="Group 1099">
            <a:extLst>
              <a:ext uri="{FF2B5EF4-FFF2-40B4-BE49-F238E27FC236}">
                <a16:creationId xmlns:a16="http://schemas.microsoft.com/office/drawing/2014/main" id="{6854D262-CC62-D6A1-073A-BC450AC3E53A}"/>
              </a:ext>
            </a:extLst>
          </p:cNvPr>
          <p:cNvGrpSpPr/>
          <p:nvPr/>
        </p:nvGrpSpPr>
        <p:grpSpPr>
          <a:xfrm>
            <a:off x="3054611" y="7718148"/>
            <a:ext cx="5814953" cy="2868566"/>
            <a:chOff x="3192532" y="8013099"/>
            <a:chExt cx="5814953" cy="2868566"/>
          </a:xfrm>
        </p:grpSpPr>
        <p:grpSp>
          <p:nvGrpSpPr>
            <p:cNvPr id="16" name="그룹 2">
              <a:extLst>
                <a:ext uri="{FF2B5EF4-FFF2-40B4-BE49-F238E27FC236}">
                  <a16:creationId xmlns:a16="http://schemas.microsoft.com/office/drawing/2014/main" id="{B989792B-1530-1A91-F7E4-887D38806F58}"/>
                </a:ext>
              </a:extLst>
            </p:cNvPr>
            <p:cNvGrpSpPr/>
            <p:nvPr/>
          </p:nvGrpSpPr>
          <p:grpSpPr>
            <a:xfrm>
              <a:off x="3192532" y="8013099"/>
              <a:ext cx="5814953" cy="523221"/>
              <a:chOff x="2686150" y="3774430"/>
              <a:chExt cx="3536332" cy="1056749"/>
            </a:xfrm>
            <a:solidFill>
              <a:schemeClr val="bg1">
                <a:lumMod val="65000"/>
              </a:schemeClr>
            </a:solidFill>
          </p:grpSpPr>
          <p:sp>
            <p:nvSpPr>
              <p:cNvPr id="17" name="Shape 184">
                <a:extLst>
                  <a:ext uri="{FF2B5EF4-FFF2-40B4-BE49-F238E27FC236}">
                    <a16:creationId xmlns:a16="http://schemas.microsoft.com/office/drawing/2014/main" id="{51DD14FC-9FBD-67E2-34B3-C163BF56F104}"/>
                  </a:ext>
                </a:extLst>
              </p:cNvPr>
              <p:cNvSpPr/>
              <p:nvPr/>
            </p:nvSpPr>
            <p:spPr>
              <a:xfrm>
                <a:off x="2686150" y="3774432"/>
                <a:ext cx="3536332" cy="1056747"/>
              </a:xfrm>
              <a:prstGeom prst="roundRect">
                <a:avLst>
                  <a:gd name="adj" fmla="val 16366"/>
                </a:avLst>
              </a:prstGeom>
              <a:grpFill/>
              <a:ln w="12700">
                <a:miter lim="400000"/>
              </a:ln>
            </p:spPr>
            <p:txBody>
              <a:bodyPr lIns="50800" tIns="50800" rIns="50800" bIns="50800" anchor="ctr"/>
              <a:lstStyle/>
              <a:p>
                <a:pPr algn="ctr">
                  <a:lnSpc>
                    <a:spcPct val="150000"/>
                  </a:lnSpc>
                  <a:defRPr sz="3200"/>
                </a:pPr>
                <a:endParaRPr lang="en-US" altLang="ko-KR" sz="4800" spc="-35" dirty="0">
                  <a:solidFill>
                    <a:schemeClr val="bg1"/>
                  </a:solidFill>
                  <a:latin typeface="SpoqaHanSans-Regular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CB41B4D-425D-7EB6-CFF4-5E8E13F994CD}"/>
                  </a:ext>
                </a:extLst>
              </p:cNvPr>
              <p:cNvSpPr txBox="1"/>
              <p:nvPr/>
            </p:nvSpPr>
            <p:spPr>
              <a:xfrm>
                <a:off x="2686151" y="3774430"/>
                <a:ext cx="3536330" cy="105674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800" dirty="0">
                    <a:solidFill>
                      <a:schemeClr val="bg1"/>
                    </a:solidFill>
                  </a:rPr>
                  <a:t>표준 라이브러리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259B0468-F8E1-7D3A-D2EB-DEAEF40010C0}"/>
                </a:ext>
              </a:extLst>
            </p:cNvPr>
            <p:cNvGrpSpPr/>
            <p:nvPr/>
          </p:nvGrpSpPr>
          <p:grpSpPr>
            <a:xfrm>
              <a:off x="6535657" y="8723082"/>
              <a:ext cx="2466502" cy="954108"/>
              <a:chOff x="6535657" y="8723082"/>
              <a:chExt cx="2466502" cy="954108"/>
            </a:xfrm>
          </p:grpSpPr>
          <p:sp>
            <p:nvSpPr>
              <p:cNvPr id="41" name="모서리가 둥근 직사각형 50">
                <a:extLst>
                  <a:ext uri="{FF2B5EF4-FFF2-40B4-BE49-F238E27FC236}">
                    <a16:creationId xmlns:a16="http://schemas.microsoft.com/office/drawing/2014/main" id="{4402AF75-F779-7DA0-4D5E-52DD091ACDAD}"/>
                  </a:ext>
                </a:extLst>
              </p:cNvPr>
              <p:cNvSpPr/>
              <p:nvPr/>
            </p:nvSpPr>
            <p:spPr>
              <a:xfrm>
                <a:off x="6535657" y="8723083"/>
                <a:ext cx="2466502" cy="954107"/>
              </a:xfrm>
              <a:prstGeom prst="roundRect">
                <a:avLst>
                  <a:gd name="adj" fmla="val 7205"/>
                </a:avLst>
              </a:prstGeom>
              <a:solidFill>
                <a:schemeClr val="bg1"/>
              </a:solidFill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  <a:defRPr sz="3200"/>
                </a:pPr>
                <a:endParaRPr lang="en-US" altLang="ko-KR" sz="4800" spc="-35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poqaHanSans-Regular"/>
                </a:endParaRPr>
              </a:p>
            </p:txBody>
          </p:sp>
          <p:grpSp>
            <p:nvGrpSpPr>
              <p:cNvPr id="35" name="그룹 3">
                <a:extLst>
                  <a:ext uri="{FF2B5EF4-FFF2-40B4-BE49-F238E27FC236}">
                    <a16:creationId xmlns:a16="http://schemas.microsoft.com/office/drawing/2014/main" id="{93EBA67E-C614-1BED-F4D8-BAAB7FA40A5A}"/>
                  </a:ext>
                </a:extLst>
              </p:cNvPr>
              <p:cNvGrpSpPr/>
              <p:nvPr/>
            </p:nvGrpSpPr>
            <p:grpSpPr>
              <a:xfrm>
                <a:off x="6535658" y="8723082"/>
                <a:ext cx="2466501" cy="523220"/>
                <a:chOff x="2686753" y="5705229"/>
                <a:chExt cx="3536332" cy="1979583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36" name="모서리가 둥근 직사각형 50">
                  <a:extLst>
                    <a:ext uri="{FF2B5EF4-FFF2-40B4-BE49-F238E27FC236}">
                      <a16:creationId xmlns:a16="http://schemas.microsoft.com/office/drawing/2014/main" id="{2C7C5816-7845-E9B0-E0B9-45593A0FFE49}"/>
                    </a:ext>
                  </a:extLst>
                </p:cNvPr>
                <p:cNvSpPr/>
                <p:nvPr/>
              </p:nvSpPr>
              <p:spPr>
                <a:xfrm>
                  <a:off x="2686753" y="5705229"/>
                  <a:ext cx="3536332" cy="1979583"/>
                </a:xfrm>
                <a:prstGeom prst="roundRect">
                  <a:avLst>
                    <a:gd name="adj" fmla="val 7205"/>
                  </a:avLst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  <a:defRPr sz="3200"/>
                  </a:pPr>
                  <a:endParaRPr lang="en-US" altLang="ko-KR" sz="4800" spc="-35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poqaHanSans-Regular"/>
                  </a:endParaRP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301F3EF-27C5-9F10-7BCA-DB381DF87622}"/>
                    </a:ext>
                  </a:extLst>
                </p:cNvPr>
                <p:cNvSpPr txBox="1"/>
                <p:nvPr/>
              </p:nvSpPr>
              <p:spPr>
                <a:xfrm>
                  <a:off x="2897634" y="5839071"/>
                  <a:ext cx="3168352" cy="1645496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28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패키지</a:t>
                  </a:r>
                </a:p>
              </p:txBody>
            </p:sp>
          </p:grp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D2AFC8D8-7DB0-AF27-F223-897828F99819}"/>
                </a:ext>
              </a:extLst>
            </p:cNvPr>
            <p:cNvGrpSpPr/>
            <p:nvPr/>
          </p:nvGrpSpPr>
          <p:grpSpPr>
            <a:xfrm>
              <a:off x="6535657" y="9927556"/>
              <a:ext cx="2466502" cy="954108"/>
              <a:chOff x="6535657" y="8723082"/>
              <a:chExt cx="2466502" cy="954108"/>
            </a:xfrm>
          </p:grpSpPr>
          <p:sp>
            <p:nvSpPr>
              <p:cNvPr id="48" name="모서리가 둥근 직사각형 50">
                <a:extLst>
                  <a:ext uri="{FF2B5EF4-FFF2-40B4-BE49-F238E27FC236}">
                    <a16:creationId xmlns:a16="http://schemas.microsoft.com/office/drawing/2014/main" id="{125867EB-A16A-0D99-74C2-05F3CAC92655}"/>
                  </a:ext>
                </a:extLst>
              </p:cNvPr>
              <p:cNvSpPr/>
              <p:nvPr/>
            </p:nvSpPr>
            <p:spPr>
              <a:xfrm>
                <a:off x="6535657" y="8723083"/>
                <a:ext cx="2466502" cy="954107"/>
              </a:xfrm>
              <a:prstGeom prst="roundRect">
                <a:avLst>
                  <a:gd name="adj" fmla="val 7205"/>
                </a:avLst>
              </a:prstGeom>
              <a:solidFill>
                <a:schemeClr val="bg1"/>
              </a:solidFill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  <a:defRPr sz="3200"/>
                </a:pPr>
                <a:endParaRPr lang="en-US" altLang="ko-KR" sz="4800" spc="-35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poqaHanSans-Regular"/>
                </a:endParaRPr>
              </a:p>
            </p:txBody>
          </p:sp>
          <p:grpSp>
            <p:nvGrpSpPr>
              <p:cNvPr id="49" name="그룹 3">
                <a:extLst>
                  <a:ext uri="{FF2B5EF4-FFF2-40B4-BE49-F238E27FC236}">
                    <a16:creationId xmlns:a16="http://schemas.microsoft.com/office/drawing/2014/main" id="{80380F76-D32C-A5C4-6C3B-D69E541AEAEA}"/>
                  </a:ext>
                </a:extLst>
              </p:cNvPr>
              <p:cNvGrpSpPr/>
              <p:nvPr/>
            </p:nvGrpSpPr>
            <p:grpSpPr>
              <a:xfrm>
                <a:off x="6535658" y="8723082"/>
                <a:ext cx="2466501" cy="523220"/>
                <a:chOff x="2686753" y="5705229"/>
                <a:chExt cx="3536332" cy="1979583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50" name="모서리가 둥근 직사각형 50">
                  <a:extLst>
                    <a:ext uri="{FF2B5EF4-FFF2-40B4-BE49-F238E27FC236}">
                      <a16:creationId xmlns:a16="http://schemas.microsoft.com/office/drawing/2014/main" id="{4CE8243D-3009-8E1D-7D11-D2202F1C41A8}"/>
                    </a:ext>
                  </a:extLst>
                </p:cNvPr>
                <p:cNvSpPr/>
                <p:nvPr/>
              </p:nvSpPr>
              <p:spPr>
                <a:xfrm>
                  <a:off x="2686753" y="5705229"/>
                  <a:ext cx="3536332" cy="1979583"/>
                </a:xfrm>
                <a:prstGeom prst="roundRect">
                  <a:avLst>
                    <a:gd name="adj" fmla="val 7205"/>
                  </a:avLst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  <a:defRPr sz="3200"/>
                  </a:pPr>
                  <a:endParaRPr lang="en-US" altLang="ko-KR" sz="4800" spc="-35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poqaHanSans-Regular"/>
                  </a:endParaRP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2589327F-0E38-E39F-22E2-F968D90AEF83}"/>
                    </a:ext>
                  </a:extLst>
                </p:cNvPr>
                <p:cNvSpPr txBox="1"/>
                <p:nvPr/>
              </p:nvSpPr>
              <p:spPr>
                <a:xfrm>
                  <a:off x="2897634" y="5839071"/>
                  <a:ext cx="3168352" cy="1645496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28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패키지</a:t>
                  </a:r>
                </a:p>
              </p:txBody>
            </p:sp>
          </p:grpSp>
        </p:grpSp>
        <p:grpSp>
          <p:nvGrpSpPr>
            <p:cNvPr id="1024" name="Group 1023">
              <a:extLst>
                <a:ext uri="{FF2B5EF4-FFF2-40B4-BE49-F238E27FC236}">
                  <a16:creationId xmlns:a16="http://schemas.microsoft.com/office/drawing/2014/main" id="{DA42DA70-3505-1902-0BF2-1E86C9DD9111}"/>
                </a:ext>
              </a:extLst>
            </p:cNvPr>
            <p:cNvGrpSpPr/>
            <p:nvPr/>
          </p:nvGrpSpPr>
          <p:grpSpPr>
            <a:xfrm>
              <a:off x="3192532" y="8723082"/>
              <a:ext cx="3094017" cy="2158583"/>
              <a:chOff x="3192532" y="8723082"/>
              <a:chExt cx="3094017" cy="2158583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E14D7442-5435-B175-434D-BCBEEA9B816A}"/>
                  </a:ext>
                </a:extLst>
              </p:cNvPr>
              <p:cNvGrpSpPr/>
              <p:nvPr/>
            </p:nvGrpSpPr>
            <p:grpSpPr>
              <a:xfrm>
                <a:off x="3192532" y="8723082"/>
                <a:ext cx="3094017" cy="2158583"/>
                <a:chOff x="3192532" y="8723082"/>
                <a:chExt cx="3094017" cy="2158583"/>
              </a:xfrm>
            </p:grpSpPr>
            <p:sp>
              <p:nvSpPr>
                <p:cNvPr id="39" name="모서리가 둥근 직사각형 50">
                  <a:extLst>
                    <a:ext uri="{FF2B5EF4-FFF2-40B4-BE49-F238E27FC236}">
                      <a16:creationId xmlns:a16="http://schemas.microsoft.com/office/drawing/2014/main" id="{A654E624-2A66-BB27-F93D-311B434F144B}"/>
                    </a:ext>
                  </a:extLst>
                </p:cNvPr>
                <p:cNvSpPr/>
                <p:nvPr/>
              </p:nvSpPr>
              <p:spPr>
                <a:xfrm>
                  <a:off x="3192532" y="8723083"/>
                  <a:ext cx="3094017" cy="2158582"/>
                </a:xfrm>
                <a:prstGeom prst="roundRect">
                  <a:avLst>
                    <a:gd name="adj" fmla="val 7205"/>
                  </a:avLst>
                </a:prstGeom>
                <a:solidFill>
                  <a:schemeClr val="bg1"/>
                </a:solidFill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  <a:defRPr sz="3200"/>
                  </a:pPr>
                  <a:endParaRPr lang="en-US" altLang="ko-KR" sz="4800" spc="-35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poqaHanSans-Regular"/>
                  </a:endParaRPr>
                </a:p>
              </p:txBody>
            </p:sp>
            <p:grpSp>
              <p:nvGrpSpPr>
                <p:cNvPr id="19" name="그룹 3">
                  <a:extLst>
                    <a:ext uri="{FF2B5EF4-FFF2-40B4-BE49-F238E27FC236}">
                      <a16:creationId xmlns:a16="http://schemas.microsoft.com/office/drawing/2014/main" id="{39208966-9A63-2284-0651-5BC56FD485C3}"/>
                    </a:ext>
                  </a:extLst>
                </p:cNvPr>
                <p:cNvGrpSpPr/>
                <p:nvPr/>
              </p:nvGrpSpPr>
              <p:grpSpPr>
                <a:xfrm>
                  <a:off x="3192532" y="8723082"/>
                  <a:ext cx="3094017" cy="523220"/>
                  <a:chOff x="2686753" y="5705229"/>
                  <a:chExt cx="3536332" cy="1979583"/>
                </a:xfrm>
                <a:solidFill>
                  <a:schemeClr val="bg1">
                    <a:lumMod val="95000"/>
                  </a:schemeClr>
                </a:solidFill>
              </p:grpSpPr>
              <p:sp>
                <p:nvSpPr>
                  <p:cNvPr id="20" name="모서리가 둥근 직사각형 50">
                    <a:extLst>
                      <a:ext uri="{FF2B5EF4-FFF2-40B4-BE49-F238E27FC236}">
                        <a16:creationId xmlns:a16="http://schemas.microsoft.com/office/drawing/2014/main" id="{990CE8EB-B7C2-26DD-2E7C-2EFF4EC325CE}"/>
                      </a:ext>
                    </a:extLst>
                  </p:cNvPr>
                  <p:cNvSpPr/>
                  <p:nvPr/>
                </p:nvSpPr>
                <p:spPr>
                  <a:xfrm>
                    <a:off x="2686753" y="5705229"/>
                    <a:ext cx="3536332" cy="1979583"/>
                  </a:xfrm>
                  <a:prstGeom prst="roundRect">
                    <a:avLst>
                      <a:gd name="adj" fmla="val 7205"/>
                    </a:avLst>
                  </a:prstGeom>
                  <a:grpFill/>
                  <a:ln w="254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  <a:defRPr sz="3200"/>
                    </a:pPr>
                    <a:endParaRPr lang="en-US" altLang="ko-KR" sz="4800" spc="-35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SpoqaHanSans-Regular"/>
                    </a:endParaRPr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35CBE75B-72FD-1025-AC9E-EFAD28D52F1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7634" y="5839071"/>
                    <a:ext cx="3168352" cy="1645496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패키지</a:t>
                    </a:r>
                  </a:p>
                </p:txBody>
              </p:sp>
            </p:grpSp>
          </p:grpSp>
          <p:grpSp>
            <p:nvGrpSpPr>
              <p:cNvPr id="52" name="그룹 2">
                <a:extLst>
                  <a:ext uri="{FF2B5EF4-FFF2-40B4-BE49-F238E27FC236}">
                    <a16:creationId xmlns:a16="http://schemas.microsoft.com/office/drawing/2014/main" id="{655BA609-DC42-5DCE-5ED0-BBCCA6C86D3B}"/>
                  </a:ext>
                </a:extLst>
              </p:cNvPr>
              <p:cNvGrpSpPr/>
              <p:nvPr/>
            </p:nvGrpSpPr>
            <p:grpSpPr>
              <a:xfrm>
                <a:off x="3421731" y="9420143"/>
                <a:ext cx="1113320" cy="523221"/>
                <a:chOff x="2686150" y="3774430"/>
                <a:chExt cx="3536332" cy="1056749"/>
              </a:xfrm>
              <a:solidFill>
                <a:srgbClr val="C8D7FF"/>
              </a:solidFill>
            </p:grpSpPr>
            <p:sp>
              <p:nvSpPr>
                <p:cNvPr id="53" name="Shape 184">
                  <a:extLst>
                    <a:ext uri="{FF2B5EF4-FFF2-40B4-BE49-F238E27FC236}">
                      <a16:creationId xmlns:a16="http://schemas.microsoft.com/office/drawing/2014/main" id="{ACDD2C48-84C1-EB96-217A-A686D24C62D8}"/>
                    </a:ext>
                  </a:extLst>
                </p:cNvPr>
                <p:cNvSpPr/>
                <p:nvPr/>
              </p:nvSpPr>
              <p:spPr>
                <a:xfrm>
                  <a:off x="2686150" y="3774432"/>
                  <a:ext cx="3536332" cy="1056747"/>
                </a:xfrm>
                <a:prstGeom prst="roundRect">
                  <a:avLst>
                    <a:gd name="adj" fmla="val 16366"/>
                  </a:avLst>
                </a:prstGeom>
                <a:grpFill/>
                <a:ln w="12700">
                  <a:miter lim="400000"/>
                </a:ln>
              </p:spPr>
              <p:txBody>
                <a:bodyPr lIns="50800" tIns="50800" rIns="50800" bIns="50800" anchor="ctr"/>
                <a:lstStyle/>
                <a:p>
                  <a:pPr algn="ctr">
                    <a:lnSpc>
                      <a:spcPct val="150000"/>
                    </a:lnSpc>
                    <a:defRPr sz="3200"/>
                  </a:pPr>
                  <a:endParaRPr lang="en-US" altLang="ko-KR" sz="4800" spc="-35" dirty="0">
                    <a:solidFill>
                      <a:schemeClr val="bg1"/>
                    </a:solidFill>
                    <a:latin typeface="SpoqaHanSans-Regular"/>
                  </a:endParaRPr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D03C15EE-3AB9-CAC6-4F2F-99733305358D}"/>
                    </a:ext>
                  </a:extLst>
                </p:cNvPr>
                <p:cNvSpPr txBox="1"/>
                <p:nvPr/>
              </p:nvSpPr>
              <p:spPr>
                <a:xfrm>
                  <a:off x="2686151" y="3774430"/>
                  <a:ext cx="3536330" cy="1056747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2800" dirty="0">
                      <a:solidFill>
                        <a:schemeClr val="bg1"/>
                      </a:solidFill>
                    </a:rPr>
                    <a:t>모듈</a:t>
                  </a:r>
                </a:p>
              </p:txBody>
            </p:sp>
          </p:grpSp>
          <p:grpSp>
            <p:nvGrpSpPr>
              <p:cNvPr id="55" name="그룹 2">
                <a:extLst>
                  <a:ext uri="{FF2B5EF4-FFF2-40B4-BE49-F238E27FC236}">
                    <a16:creationId xmlns:a16="http://schemas.microsoft.com/office/drawing/2014/main" id="{EA9A314D-B65E-ECB3-D19F-7CE0626B330D}"/>
                  </a:ext>
                </a:extLst>
              </p:cNvPr>
              <p:cNvGrpSpPr/>
              <p:nvPr/>
            </p:nvGrpSpPr>
            <p:grpSpPr>
              <a:xfrm>
                <a:off x="4858778" y="9420143"/>
                <a:ext cx="1113320" cy="523221"/>
                <a:chOff x="2686150" y="3774430"/>
                <a:chExt cx="3536332" cy="1056749"/>
              </a:xfrm>
              <a:solidFill>
                <a:srgbClr val="C8D7FF"/>
              </a:solidFill>
            </p:grpSpPr>
            <p:sp>
              <p:nvSpPr>
                <p:cNvPr id="56" name="Shape 184">
                  <a:extLst>
                    <a:ext uri="{FF2B5EF4-FFF2-40B4-BE49-F238E27FC236}">
                      <a16:creationId xmlns:a16="http://schemas.microsoft.com/office/drawing/2014/main" id="{BDB6ABE4-E1BB-1500-332D-94FD37493CB1}"/>
                    </a:ext>
                  </a:extLst>
                </p:cNvPr>
                <p:cNvSpPr/>
                <p:nvPr/>
              </p:nvSpPr>
              <p:spPr>
                <a:xfrm>
                  <a:off x="2686150" y="3774432"/>
                  <a:ext cx="3536332" cy="1056747"/>
                </a:xfrm>
                <a:prstGeom prst="roundRect">
                  <a:avLst>
                    <a:gd name="adj" fmla="val 16366"/>
                  </a:avLst>
                </a:prstGeom>
                <a:grpFill/>
                <a:ln w="12700">
                  <a:miter lim="400000"/>
                </a:ln>
              </p:spPr>
              <p:txBody>
                <a:bodyPr lIns="50800" tIns="50800" rIns="50800" bIns="50800" anchor="ctr"/>
                <a:lstStyle/>
                <a:p>
                  <a:pPr algn="ctr">
                    <a:lnSpc>
                      <a:spcPct val="150000"/>
                    </a:lnSpc>
                    <a:defRPr sz="3200"/>
                  </a:pPr>
                  <a:endParaRPr lang="en-US" altLang="ko-KR" sz="4800" spc="-35" dirty="0">
                    <a:solidFill>
                      <a:schemeClr val="bg1"/>
                    </a:solidFill>
                    <a:latin typeface="SpoqaHanSans-Regular"/>
                  </a:endParaRPr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3B532E2-BD6E-23EE-0E9D-904D4960A482}"/>
                    </a:ext>
                  </a:extLst>
                </p:cNvPr>
                <p:cNvSpPr txBox="1"/>
                <p:nvPr/>
              </p:nvSpPr>
              <p:spPr>
                <a:xfrm>
                  <a:off x="2686151" y="3774430"/>
                  <a:ext cx="3536330" cy="1056747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2800" dirty="0">
                      <a:solidFill>
                        <a:schemeClr val="bg1"/>
                      </a:solidFill>
                    </a:rPr>
                    <a:t>모듈</a:t>
                  </a:r>
                </a:p>
              </p:txBody>
            </p:sp>
          </p:grpSp>
          <p:grpSp>
            <p:nvGrpSpPr>
              <p:cNvPr id="58" name="그룹 2">
                <a:extLst>
                  <a:ext uri="{FF2B5EF4-FFF2-40B4-BE49-F238E27FC236}">
                    <a16:creationId xmlns:a16="http://schemas.microsoft.com/office/drawing/2014/main" id="{CA7DE36E-3053-A81C-F1C2-97DB5C316726}"/>
                  </a:ext>
                </a:extLst>
              </p:cNvPr>
              <p:cNvGrpSpPr/>
              <p:nvPr/>
            </p:nvGrpSpPr>
            <p:grpSpPr>
              <a:xfrm>
                <a:off x="3421731" y="10096834"/>
                <a:ext cx="1113320" cy="523221"/>
                <a:chOff x="2686150" y="3774430"/>
                <a:chExt cx="3536332" cy="1056749"/>
              </a:xfrm>
              <a:solidFill>
                <a:srgbClr val="C8D7FF"/>
              </a:solidFill>
            </p:grpSpPr>
            <p:sp>
              <p:nvSpPr>
                <p:cNvPr id="59" name="Shape 184">
                  <a:extLst>
                    <a:ext uri="{FF2B5EF4-FFF2-40B4-BE49-F238E27FC236}">
                      <a16:creationId xmlns:a16="http://schemas.microsoft.com/office/drawing/2014/main" id="{C46BD870-6921-B8FD-1C44-AF18F537CE73}"/>
                    </a:ext>
                  </a:extLst>
                </p:cNvPr>
                <p:cNvSpPr/>
                <p:nvPr/>
              </p:nvSpPr>
              <p:spPr>
                <a:xfrm>
                  <a:off x="2686150" y="3774432"/>
                  <a:ext cx="3536332" cy="1056747"/>
                </a:xfrm>
                <a:prstGeom prst="roundRect">
                  <a:avLst>
                    <a:gd name="adj" fmla="val 16366"/>
                  </a:avLst>
                </a:prstGeom>
                <a:grpFill/>
                <a:ln w="12700">
                  <a:miter lim="400000"/>
                </a:ln>
              </p:spPr>
              <p:txBody>
                <a:bodyPr lIns="50800" tIns="50800" rIns="50800" bIns="50800" anchor="ctr"/>
                <a:lstStyle/>
                <a:p>
                  <a:pPr algn="ctr">
                    <a:lnSpc>
                      <a:spcPct val="150000"/>
                    </a:lnSpc>
                    <a:defRPr sz="3200"/>
                  </a:pPr>
                  <a:endParaRPr lang="en-US" altLang="ko-KR" sz="4800" spc="-35" dirty="0">
                    <a:solidFill>
                      <a:schemeClr val="bg1"/>
                    </a:solidFill>
                    <a:latin typeface="SpoqaHanSans-Regular"/>
                  </a:endParaRPr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A7BAA209-C7A1-5B08-FC98-E1EB3ADE79A0}"/>
                    </a:ext>
                  </a:extLst>
                </p:cNvPr>
                <p:cNvSpPr txBox="1"/>
                <p:nvPr/>
              </p:nvSpPr>
              <p:spPr>
                <a:xfrm>
                  <a:off x="2686151" y="3774430"/>
                  <a:ext cx="3536330" cy="1056747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2800" dirty="0">
                      <a:solidFill>
                        <a:schemeClr val="bg1"/>
                      </a:solidFill>
                    </a:rPr>
                    <a:t>모듈</a:t>
                  </a:r>
                </a:p>
              </p:txBody>
            </p:sp>
          </p:grpSp>
          <p:grpSp>
            <p:nvGrpSpPr>
              <p:cNvPr id="61" name="그룹 2">
                <a:extLst>
                  <a:ext uri="{FF2B5EF4-FFF2-40B4-BE49-F238E27FC236}">
                    <a16:creationId xmlns:a16="http://schemas.microsoft.com/office/drawing/2014/main" id="{C58DE46B-0E23-FB0A-33E1-9117FA48F073}"/>
                  </a:ext>
                </a:extLst>
              </p:cNvPr>
              <p:cNvGrpSpPr/>
              <p:nvPr/>
            </p:nvGrpSpPr>
            <p:grpSpPr>
              <a:xfrm>
                <a:off x="4858778" y="10096834"/>
                <a:ext cx="1113320" cy="523221"/>
                <a:chOff x="2686150" y="3774430"/>
                <a:chExt cx="3536332" cy="1056749"/>
              </a:xfrm>
              <a:solidFill>
                <a:srgbClr val="C8D7FF"/>
              </a:solidFill>
            </p:grpSpPr>
            <p:sp>
              <p:nvSpPr>
                <p:cNvPr id="62" name="Shape 184">
                  <a:extLst>
                    <a:ext uri="{FF2B5EF4-FFF2-40B4-BE49-F238E27FC236}">
                      <a16:creationId xmlns:a16="http://schemas.microsoft.com/office/drawing/2014/main" id="{1AAA8B32-3092-8300-9FD5-C7767DF334F7}"/>
                    </a:ext>
                  </a:extLst>
                </p:cNvPr>
                <p:cNvSpPr/>
                <p:nvPr/>
              </p:nvSpPr>
              <p:spPr>
                <a:xfrm>
                  <a:off x="2686150" y="3774432"/>
                  <a:ext cx="3536332" cy="1056747"/>
                </a:xfrm>
                <a:prstGeom prst="roundRect">
                  <a:avLst>
                    <a:gd name="adj" fmla="val 16366"/>
                  </a:avLst>
                </a:prstGeom>
                <a:grpFill/>
                <a:ln w="12700">
                  <a:miter lim="400000"/>
                </a:ln>
              </p:spPr>
              <p:txBody>
                <a:bodyPr lIns="50800" tIns="50800" rIns="50800" bIns="50800" anchor="ctr"/>
                <a:lstStyle/>
                <a:p>
                  <a:pPr algn="ctr">
                    <a:lnSpc>
                      <a:spcPct val="150000"/>
                    </a:lnSpc>
                    <a:defRPr sz="3200"/>
                  </a:pPr>
                  <a:endParaRPr lang="en-US" altLang="ko-KR" sz="4800" spc="-35" dirty="0">
                    <a:solidFill>
                      <a:schemeClr val="bg1"/>
                    </a:solidFill>
                    <a:latin typeface="SpoqaHanSans-Regular"/>
                  </a:endParaRPr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75627C00-E1AD-0325-EABE-29A9CC6598E5}"/>
                    </a:ext>
                  </a:extLst>
                </p:cNvPr>
                <p:cNvSpPr txBox="1"/>
                <p:nvPr/>
              </p:nvSpPr>
              <p:spPr>
                <a:xfrm>
                  <a:off x="2686151" y="3774430"/>
                  <a:ext cx="3536330" cy="1056747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2800" dirty="0">
                      <a:solidFill>
                        <a:schemeClr val="bg1"/>
                      </a:solidFill>
                    </a:rPr>
                    <a:t>모듈</a:t>
                  </a:r>
                </a:p>
              </p:txBody>
            </p:sp>
          </p:grpSp>
        </p:grpSp>
      </p:grpSp>
      <p:grpSp>
        <p:nvGrpSpPr>
          <p:cNvPr id="1099" name="Group 1098">
            <a:extLst>
              <a:ext uri="{FF2B5EF4-FFF2-40B4-BE49-F238E27FC236}">
                <a16:creationId xmlns:a16="http://schemas.microsoft.com/office/drawing/2014/main" id="{FFDC4D44-227E-A808-AB37-9037658593E0}"/>
              </a:ext>
            </a:extLst>
          </p:cNvPr>
          <p:cNvGrpSpPr/>
          <p:nvPr/>
        </p:nvGrpSpPr>
        <p:grpSpPr>
          <a:xfrm>
            <a:off x="13271326" y="7718150"/>
            <a:ext cx="5921189" cy="4418812"/>
            <a:chOff x="13271326" y="8013100"/>
            <a:chExt cx="5921189" cy="4418812"/>
          </a:xfrm>
        </p:grpSpPr>
        <p:grpSp>
          <p:nvGrpSpPr>
            <p:cNvPr id="22" name="그룹 2">
              <a:extLst>
                <a:ext uri="{FF2B5EF4-FFF2-40B4-BE49-F238E27FC236}">
                  <a16:creationId xmlns:a16="http://schemas.microsoft.com/office/drawing/2014/main" id="{0DE51CE4-F283-4497-D067-B0D95A4B553C}"/>
                </a:ext>
              </a:extLst>
            </p:cNvPr>
            <p:cNvGrpSpPr/>
            <p:nvPr/>
          </p:nvGrpSpPr>
          <p:grpSpPr>
            <a:xfrm>
              <a:off x="13271326" y="8013100"/>
              <a:ext cx="2821384" cy="523220"/>
              <a:chOff x="2686150" y="3774430"/>
              <a:chExt cx="3536332" cy="1056749"/>
            </a:xfrm>
            <a:solidFill>
              <a:schemeClr val="bg1">
                <a:lumMod val="65000"/>
              </a:schemeClr>
            </a:solidFill>
          </p:grpSpPr>
          <p:sp>
            <p:nvSpPr>
              <p:cNvPr id="23" name="Shape 184">
                <a:extLst>
                  <a:ext uri="{FF2B5EF4-FFF2-40B4-BE49-F238E27FC236}">
                    <a16:creationId xmlns:a16="http://schemas.microsoft.com/office/drawing/2014/main" id="{4231774C-2959-81E1-4D67-CDA48E01C908}"/>
                  </a:ext>
                </a:extLst>
              </p:cNvPr>
              <p:cNvSpPr/>
              <p:nvPr/>
            </p:nvSpPr>
            <p:spPr>
              <a:xfrm>
                <a:off x="2686150" y="3774432"/>
                <a:ext cx="3536332" cy="1056747"/>
              </a:xfrm>
              <a:prstGeom prst="roundRect">
                <a:avLst>
                  <a:gd name="adj" fmla="val 16366"/>
                </a:avLst>
              </a:prstGeom>
              <a:grpFill/>
              <a:ln w="12700">
                <a:miter lim="400000"/>
              </a:ln>
            </p:spPr>
            <p:txBody>
              <a:bodyPr lIns="50800" tIns="50800" rIns="50800" bIns="50800" anchor="ctr"/>
              <a:lstStyle/>
              <a:p>
                <a:pPr algn="ctr">
                  <a:lnSpc>
                    <a:spcPct val="150000"/>
                  </a:lnSpc>
                  <a:defRPr sz="3200"/>
                </a:pPr>
                <a:endParaRPr lang="en-US" altLang="ko-KR" sz="4800" spc="-35" dirty="0">
                  <a:solidFill>
                    <a:schemeClr val="bg1"/>
                  </a:solidFill>
                  <a:latin typeface="SpoqaHanSans-Regular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8FBAB3B-329C-BF8A-2ACE-C4575401B7E7}"/>
                  </a:ext>
                </a:extLst>
              </p:cNvPr>
              <p:cNvSpPr txBox="1"/>
              <p:nvPr/>
            </p:nvSpPr>
            <p:spPr>
              <a:xfrm>
                <a:off x="2686151" y="3774430"/>
                <a:ext cx="3536330" cy="105674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800" dirty="0">
                    <a:solidFill>
                      <a:schemeClr val="bg1"/>
                    </a:solidFill>
                  </a:rPr>
                  <a:t>외부 라이브러리</a:t>
                </a:r>
              </a:p>
            </p:txBody>
          </p:sp>
        </p:grpSp>
        <p:grpSp>
          <p:nvGrpSpPr>
            <p:cNvPr id="25" name="그룹 2">
              <a:extLst>
                <a:ext uri="{FF2B5EF4-FFF2-40B4-BE49-F238E27FC236}">
                  <a16:creationId xmlns:a16="http://schemas.microsoft.com/office/drawing/2014/main" id="{1F589786-B4CC-89D4-CAE9-2E71E4653BC5}"/>
                </a:ext>
              </a:extLst>
            </p:cNvPr>
            <p:cNvGrpSpPr/>
            <p:nvPr/>
          </p:nvGrpSpPr>
          <p:grpSpPr>
            <a:xfrm>
              <a:off x="16355082" y="8013100"/>
              <a:ext cx="2821384" cy="523220"/>
              <a:chOff x="2686150" y="3774430"/>
              <a:chExt cx="3536332" cy="1056749"/>
            </a:xfrm>
            <a:solidFill>
              <a:schemeClr val="bg1">
                <a:lumMod val="65000"/>
              </a:schemeClr>
            </a:solidFill>
          </p:grpSpPr>
          <p:sp>
            <p:nvSpPr>
              <p:cNvPr id="26" name="Shape 184">
                <a:extLst>
                  <a:ext uri="{FF2B5EF4-FFF2-40B4-BE49-F238E27FC236}">
                    <a16:creationId xmlns:a16="http://schemas.microsoft.com/office/drawing/2014/main" id="{2C7B7878-FDBA-C7B5-E922-4E71D5F1C8A2}"/>
                  </a:ext>
                </a:extLst>
              </p:cNvPr>
              <p:cNvSpPr/>
              <p:nvPr/>
            </p:nvSpPr>
            <p:spPr>
              <a:xfrm>
                <a:off x="2686150" y="3774432"/>
                <a:ext cx="3536332" cy="1056747"/>
              </a:xfrm>
              <a:prstGeom prst="roundRect">
                <a:avLst>
                  <a:gd name="adj" fmla="val 16366"/>
                </a:avLst>
              </a:prstGeom>
              <a:grpFill/>
              <a:ln w="12700">
                <a:miter lim="400000"/>
              </a:ln>
            </p:spPr>
            <p:txBody>
              <a:bodyPr lIns="50800" tIns="50800" rIns="50800" bIns="50800" anchor="ctr"/>
              <a:lstStyle/>
              <a:p>
                <a:pPr algn="ctr">
                  <a:lnSpc>
                    <a:spcPct val="150000"/>
                  </a:lnSpc>
                  <a:defRPr sz="3200"/>
                </a:pPr>
                <a:endParaRPr lang="en-US" altLang="ko-KR" sz="4800" spc="-35" dirty="0">
                  <a:solidFill>
                    <a:schemeClr val="bg1"/>
                  </a:solidFill>
                  <a:latin typeface="SpoqaHanSans-Regular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65C4C98-3117-C555-FCE9-7F08C5D35D91}"/>
                  </a:ext>
                </a:extLst>
              </p:cNvPr>
              <p:cNvSpPr txBox="1"/>
              <p:nvPr/>
            </p:nvSpPr>
            <p:spPr>
              <a:xfrm>
                <a:off x="2686151" y="3774430"/>
                <a:ext cx="3536330" cy="105674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800" dirty="0">
                    <a:solidFill>
                      <a:schemeClr val="bg1"/>
                    </a:solidFill>
                  </a:rPr>
                  <a:t>외부 라이브러리</a:t>
                </a:r>
              </a:p>
            </p:txBody>
          </p:sp>
        </p:grpSp>
        <p:grpSp>
          <p:nvGrpSpPr>
            <p:cNvPr id="29" name="그룹 2">
              <a:extLst>
                <a:ext uri="{FF2B5EF4-FFF2-40B4-BE49-F238E27FC236}">
                  <a16:creationId xmlns:a16="http://schemas.microsoft.com/office/drawing/2014/main" id="{4232AB59-C2F0-8C96-D90A-068FC3D38721}"/>
                </a:ext>
              </a:extLst>
            </p:cNvPr>
            <p:cNvGrpSpPr/>
            <p:nvPr/>
          </p:nvGrpSpPr>
          <p:grpSpPr>
            <a:xfrm>
              <a:off x="16355082" y="10358445"/>
              <a:ext cx="2821384" cy="523220"/>
              <a:chOff x="2686150" y="3774430"/>
              <a:chExt cx="3536332" cy="1056749"/>
            </a:xfrm>
            <a:solidFill>
              <a:schemeClr val="bg1">
                <a:lumMod val="65000"/>
              </a:schemeClr>
            </a:solidFill>
          </p:grpSpPr>
          <p:sp>
            <p:nvSpPr>
              <p:cNvPr id="30" name="Shape 184">
                <a:extLst>
                  <a:ext uri="{FF2B5EF4-FFF2-40B4-BE49-F238E27FC236}">
                    <a16:creationId xmlns:a16="http://schemas.microsoft.com/office/drawing/2014/main" id="{009D5337-DDA4-62B2-10EE-F00A0A0DCB5B}"/>
                  </a:ext>
                </a:extLst>
              </p:cNvPr>
              <p:cNvSpPr/>
              <p:nvPr/>
            </p:nvSpPr>
            <p:spPr>
              <a:xfrm>
                <a:off x="2686150" y="3774432"/>
                <a:ext cx="3536332" cy="1056747"/>
              </a:xfrm>
              <a:prstGeom prst="roundRect">
                <a:avLst>
                  <a:gd name="adj" fmla="val 16366"/>
                </a:avLst>
              </a:prstGeom>
              <a:grpFill/>
              <a:ln w="12700">
                <a:miter lim="400000"/>
              </a:ln>
            </p:spPr>
            <p:txBody>
              <a:bodyPr lIns="50800" tIns="50800" rIns="50800" bIns="50800" anchor="ctr"/>
              <a:lstStyle/>
              <a:p>
                <a:pPr algn="ctr">
                  <a:lnSpc>
                    <a:spcPct val="150000"/>
                  </a:lnSpc>
                  <a:defRPr sz="3200"/>
                </a:pPr>
                <a:endParaRPr lang="en-US" altLang="ko-KR" sz="4800" spc="-35" dirty="0">
                  <a:solidFill>
                    <a:schemeClr val="bg1"/>
                  </a:solidFill>
                  <a:latin typeface="SpoqaHanSans-Regular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A85B6DD-AD2B-A35F-D120-777BD8BA5B4C}"/>
                  </a:ext>
                </a:extLst>
              </p:cNvPr>
              <p:cNvSpPr txBox="1"/>
              <p:nvPr/>
            </p:nvSpPr>
            <p:spPr>
              <a:xfrm>
                <a:off x="2686151" y="3774430"/>
                <a:ext cx="3536330" cy="105674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800" dirty="0">
                    <a:solidFill>
                      <a:schemeClr val="bg1"/>
                    </a:solidFill>
                  </a:rPr>
                  <a:t>외부 라이브러리</a:t>
                </a:r>
              </a:p>
            </p:txBody>
          </p:sp>
        </p:grpSp>
        <p:grpSp>
          <p:nvGrpSpPr>
            <p:cNvPr id="32" name="그룹 2">
              <a:extLst>
                <a:ext uri="{FF2B5EF4-FFF2-40B4-BE49-F238E27FC236}">
                  <a16:creationId xmlns:a16="http://schemas.microsoft.com/office/drawing/2014/main" id="{E38DF5F1-5D55-FD74-FBBD-043189F211EA}"/>
                </a:ext>
              </a:extLst>
            </p:cNvPr>
            <p:cNvGrpSpPr/>
            <p:nvPr/>
          </p:nvGrpSpPr>
          <p:grpSpPr>
            <a:xfrm>
              <a:off x="13271327" y="10358445"/>
              <a:ext cx="2821384" cy="523220"/>
              <a:chOff x="2686150" y="3774430"/>
              <a:chExt cx="3536332" cy="1056749"/>
            </a:xfrm>
            <a:solidFill>
              <a:schemeClr val="bg1">
                <a:lumMod val="65000"/>
              </a:schemeClr>
            </a:solidFill>
          </p:grpSpPr>
          <p:sp>
            <p:nvSpPr>
              <p:cNvPr id="33" name="Shape 184">
                <a:extLst>
                  <a:ext uri="{FF2B5EF4-FFF2-40B4-BE49-F238E27FC236}">
                    <a16:creationId xmlns:a16="http://schemas.microsoft.com/office/drawing/2014/main" id="{E2538394-FD62-4893-BC78-EC2086783E7C}"/>
                  </a:ext>
                </a:extLst>
              </p:cNvPr>
              <p:cNvSpPr/>
              <p:nvPr/>
            </p:nvSpPr>
            <p:spPr>
              <a:xfrm>
                <a:off x="2686150" y="3774432"/>
                <a:ext cx="3536332" cy="1056747"/>
              </a:xfrm>
              <a:prstGeom prst="roundRect">
                <a:avLst>
                  <a:gd name="adj" fmla="val 16366"/>
                </a:avLst>
              </a:prstGeom>
              <a:grpFill/>
              <a:ln w="12700">
                <a:miter lim="400000"/>
              </a:ln>
            </p:spPr>
            <p:txBody>
              <a:bodyPr lIns="50800" tIns="50800" rIns="50800" bIns="50800" anchor="ctr"/>
              <a:lstStyle/>
              <a:p>
                <a:pPr algn="ctr">
                  <a:lnSpc>
                    <a:spcPct val="150000"/>
                  </a:lnSpc>
                  <a:defRPr sz="3200"/>
                </a:pPr>
                <a:endParaRPr lang="en-US" altLang="ko-KR" sz="4800" spc="-35" dirty="0">
                  <a:solidFill>
                    <a:schemeClr val="bg1"/>
                  </a:solidFill>
                  <a:latin typeface="SpoqaHanSans-Regular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B15AEDB-C919-C356-647B-4684392C5EBE}"/>
                  </a:ext>
                </a:extLst>
              </p:cNvPr>
              <p:cNvSpPr txBox="1"/>
              <p:nvPr/>
            </p:nvSpPr>
            <p:spPr>
              <a:xfrm>
                <a:off x="2686151" y="3774430"/>
                <a:ext cx="3536330" cy="105674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800" dirty="0">
                    <a:solidFill>
                      <a:schemeClr val="bg1"/>
                    </a:solidFill>
                  </a:rPr>
                  <a:t>외부 라이브러리</a:t>
                </a:r>
              </a:p>
            </p:txBody>
          </p:sp>
        </p:grpSp>
        <p:grpSp>
          <p:nvGrpSpPr>
            <p:cNvPr id="1025" name="Group 1024">
              <a:extLst>
                <a:ext uri="{FF2B5EF4-FFF2-40B4-BE49-F238E27FC236}">
                  <a16:creationId xmlns:a16="http://schemas.microsoft.com/office/drawing/2014/main" id="{7CD3E347-7D64-AD0F-CA1B-5043B8FB07E1}"/>
                </a:ext>
              </a:extLst>
            </p:cNvPr>
            <p:cNvGrpSpPr/>
            <p:nvPr/>
          </p:nvGrpSpPr>
          <p:grpSpPr>
            <a:xfrm>
              <a:off x="13271328" y="8649127"/>
              <a:ext cx="2821384" cy="1469456"/>
              <a:chOff x="3192532" y="8723079"/>
              <a:chExt cx="3094017" cy="2158586"/>
            </a:xfrm>
          </p:grpSpPr>
          <p:grpSp>
            <p:nvGrpSpPr>
              <p:cNvPr id="1027" name="Group 1026">
                <a:extLst>
                  <a:ext uri="{FF2B5EF4-FFF2-40B4-BE49-F238E27FC236}">
                    <a16:creationId xmlns:a16="http://schemas.microsoft.com/office/drawing/2014/main" id="{1D73AF36-12FC-612D-1E87-6EE9291CC72F}"/>
                  </a:ext>
                </a:extLst>
              </p:cNvPr>
              <p:cNvGrpSpPr/>
              <p:nvPr/>
            </p:nvGrpSpPr>
            <p:grpSpPr>
              <a:xfrm>
                <a:off x="3192532" y="8723079"/>
                <a:ext cx="3094017" cy="2158586"/>
                <a:chOff x="3192532" y="8723079"/>
                <a:chExt cx="3094017" cy="2158586"/>
              </a:xfrm>
            </p:grpSpPr>
            <p:sp>
              <p:nvSpPr>
                <p:cNvPr id="1040" name="모서리가 둥근 직사각형 50">
                  <a:extLst>
                    <a:ext uri="{FF2B5EF4-FFF2-40B4-BE49-F238E27FC236}">
                      <a16:creationId xmlns:a16="http://schemas.microsoft.com/office/drawing/2014/main" id="{1998C126-7AF8-E432-908B-F263F8929047}"/>
                    </a:ext>
                  </a:extLst>
                </p:cNvPr>
                <p:cNvSpPr/>
                <p:nvPr/>
              </p:nvSpPr>
              <p:spPr>
                <a:xfrm>
                  <a:off x="3192532" y="8723083"/>
                  <a:ext cx="3094017" cy="2158582"/>
                </a:xfrm>
                <a:prstGeom prst="roundRect">
                  <a:avLst>
                    <a:gd name="adj" fmla="val 7205"/>
                  </a:avLst>
                </a:prstGeom>
                <a:solidFill>
                  <a:schemeClr val="bg1"/>
                </a:solidFill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  <a:defRPr sz="3200"/>
                  </a:pPr>
                  <a:endParaRPr lang="en-US" altLang="ko-KR" sz="4000" spc="-35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poqaHanSans-Regular"/>
                  </a:endParaRPr>
                </a:p>
              </p:txBody>
            </p:sp>
            <p:grpSp>
              <p:nvGrpSpPr>
                <p:cNvPr id="1041" name="그룹 3">
                  <a:extLst>
                    <a:ext uri="{FF2B5EF4-FFF2-40B4-BE49-F238E27FC236}">
                      <a16:creationId xmlns:a16="http://schemas.microsoft.com/office/drawing/2014/main" id="{C5B89E2B-CFB4-5414-8D1E-79EDD5173542}"/>
                    </a:ext>
                  </a:extLst>
                </p:cNvPr>
                <p:cNvGrpSpPr/>
                <p:nvPr/>
              </p:nvGrpSpPr>
              <p:grpSpPr>
                <a:xfrm>
                  <a:off x="3192532" y="8723079"/>
                  <a:ext cx="3094017" cy="523219"/>
                  <a:chOff x="2686753" y="5705229"/>
                  <a:chExt cx="3536332" cy="1979583"/>
                </a:xfrm>
                <a:solidFill>
                  <a:schemeClr val="bg1">
                    <a:lumMod val="95000"/>
                  </a:schemeClr>
                </a:solidFill>
              </p:grpSpPr>
              <p:sp>
                <p:nvSpPr>
                  <p:cNvPr id="1042" name="모서리가 둥근 직사각형 50">
                    <a:extLst>
                      <a:ext uri="{FF2B5EF4-FFF2-40B4-BE49-F238E27FC236}">
                        <a16:creationId xmlns:a16="http://schemas.microsoft.com/office/drawing/2014/main" id="{B4D25B07-35D8-5880-7C01-61CEC94A636F}"/>
                      </a:ext>
                    </a:extLst>
                  </p:cNvPr>
                  <p:cNvSpPr/>
                  <p:nvPr/>
                </p:nvSpPr>
                <p:spPr>
                  <a:xfrm>
                    <a:off x="2686753" y="5705229"/>
                    <a:ext cx="3536332" cy="1979583"/>
                  </a:xfrm>
                  <a:prstGeom prst="roundRect">
                    <a:avLst>
                      <a:gd name="adj" fmla="val 7205"/>
                    </a:avLst>
                  </a:prstGeom>
                  <a:grpFill/>
                  <a:ln w="254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  <a:defRPr sz="3200"/>
                    </a:pPr>
                    <a:endParaRPr lang="en-US" altLang="ko-KR" sz="4000" spc="-35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SpoqaHanSans-Regular"/>
                    </a:endParaRPr>
                  </a:p>
                </p:txBody>
              </p:sp>
              <p:sp>
                <p:nvSpPr>
                  <p:cNvPr id="1043" name="TextBox 1042">
                    <a:extLst>
                      <a:ext uri="{FF2B5EF4-FFF2-40B4-BE49-F238E27FC236}">
                        <a16:creationId xmlns:a16="http://schemas.microsoft.com/office/drawing/2014/main" id="{105752E6-A46D-A87C-FAB5-34C0F3F0DDD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7633" y="5839072"/>
                    <a:ext cx="3168352" cy="1710561"/>
                  </a:xfrm>
                  <a:prstGeom prst="rect">
                    <a:avLst/>
                  </a:prstGeom>
                  <a:grpFill/>
                </p:spPr>
                <p:txBody>
                  <a:bodyPr wrap="square" tIns="0" bIns="0" rtlCol="0">
                    <a:spAutoFit/>
                  </a:bodyPr>
                  <a:lstStyle/>
                  <a:p>
                    <a:pPr algn="ctr"/>
                    <a:r>
                      <a:rPr lang="ko-KR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패키지</a:t>
                    </a:r>
                  </a:p>
                </p:txBody>
              </p:sp>
            </p:grpSp>
          </p:grpSp>
          <p:grpSp>
            <p:nvGrpSpPr>
              <p:cNvPr id="1028" name="그룹 2">
                <a:extLst>
                  <a:ext uri="{FF2B5EF4-FFF2-40B4-BE49-F238E27FC236}">
                    <a16:creationId xmlns:a16="http://schemas.microsoft.com/office/drawing/2014/main" id="{BB1BC195-73EE-1FD6-AE38-F1B75195EC55}"/>
                  </a:ext>
                </a:extLst>
              </p:cNvPr>
              <p:cNvGrpSpPr/>
              <p:nvPr/>
            </p:nvGrpSpPr>
            <p:grpSpPr>
              <a:xfrm>
                <a:off x="3421731" y="9420143"/>
                <a:ext cx="1113320" cy="587750"/>
                <a:chOff x="2686150" y="3774430"/>
                <a:chExt cx="3536332" cy="1187078"/>
              </a:xfrm>
              <a:solidFill>
                <a:srgbClr val="C8D7FF"/>
              </a:solidFill>
            </p:grpSpPr>
            <p:sp>
              <p:nvSpPr>
                <p:cNvPr id="1038" name="Shape 184">
                  <a:extLst>
                    <a:ext uri="{FF2B5EF4-FFF2-40B4-BE49-F238E27FC236}">
                      <a16:creationId xmlns:a16="http://schemas.microsoft.com/office/drawing/2014/main" id="{81547075-E6A2-1D72-8D7E-BFAA922F6ED9}"/>
                    </a:ext>
                  </a:extLst>
                </p:cNvPr>
                <p:cNvSpPr/>
                <p:nvPr/>
              </p:nvSpPr>
              <p:spPr>
                <a:xfrm>
                  <a:off x="2686150" y="3774432"/>
                  <a:ext cx="3536332" cy="1056747"/>
                </a:xfrm>
                <a:prstGeom prst="roundRect">
                  <a:avLst>
                    <a:gd name="adj" fmla="val 16366"/>
                  </a:avLst>
                </a:prstGeom>
                <a:grpFill/>
                <a:ln w="12700">
                  <a:miter lim="400000"/>
                </a:ln>
              </p:spPr>
              <p:txBody>
                <a:bodyPr lIns="50800" tIns="50800" rIns="50800" bIns="50800" anchor="ctr"/>
                <a:lstStyle/>
                <a:p>
                  <a:pPr algn="ctr">
                    <a:lnSpc>
                      <a:spcPct val="150000"/>
                    </a:lnSpc>
                    <a:defRPr sz="3200"/>
                  </a:pPr>
                  <a:endParaRPr lang="en-US" altLang="ko-KR" sz="4000" spc="-35" dirty="0">
                    <a:solidFill>
                      <a:schemeClr val="bg1"/>
                    </a:solidFill>
                    <a:latin typeface="SpoqaHanSans-Regular"/>
                  </a:endParaRPr>
                </a:p>
              </p:txBody>
            </p:sp>
            <p:sp>
              <p:nvSpPr>
                <p:cNvPr id="1039" name="TextBox 1038">
                  <a:extLst>
                    <a:ext uri="{FF2B5EF4-FFF2-40B4-BE49-F238E27FC236}">
                      <a16:creationId xmlns:a16="http://schemas.microsoft.com/office/drawing/2014/main" id="{F43F8D27-9592-DF3F-23EC-B9A40CAC02B6}"/>
                    </a:ext>
                  </a:extLst>
                </p:cNvPr>
                <p:cNvSpPr txBox="1"/>
                <p:nvPr/>
              </p:nvSpPr>
              <p:spPr>
                <a:xfrm>
                  <a:off x="2686150" y="3774430"/>
                  <a:ext cx="3536329" cy="1187078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2000" dirty="0">
                      <a:solidFill>
                        <a:schemeClr val="bg1"/>
                      </a:solidFill>
                    </a:rPr>
                    <a:t>모듈</a:t>
                  </a:r>
                </a:p>
              </p:txBody>
            </p:sp>
          </p:grpSp>
          <p:grpSp>
            <p:nvGrpSpPr>
              <p:cNvPr id="1029" name="그룹 2">
                <a:extLst>
                  <a:ext uri="{FF2B5EF4-FFF2-40B4-BE49-F238E27FC236}">
                    <a16:creationId xmlns:a16="http://schemas.microsoft.com/office/drawing/2014/main" id="{1657902F-9298-399E-9BFC-36B6BEE46B1D}"/>
                  </a:ext>
                </a:extLst>
              </p:cNvPr>
              <p:cNvGrpSpPr/>
              <p:nvPr/>
            </p:nvGrpSpPr>
            <p:grpSpPr>
              <a:xfrm>
                <a:off x="4858778" y="9420143"/>
                <a:ext cx="1113320" cy="587750"/>
                <a:chOff x="2686150" y="3774430"/>
                <a:chExt cx="3536332" cy="1187078"/>
              </a:xfrm>
              <a:solidFill>
                <a:srgbClr val="C8D7FF"/>
              </a:solidFill>
            </p:grpSpPr>
            <p:sp>
              <p:nvSpPr>
                <p:cNvPr id="1036" name="Shape 184">
                  <a:extLst>
                    <a:ext uri="{FF2B5EF4-FFF2-40B4-BE49-F238E27FC236}">
                      <a16:creationId xmlns:a16="http://schemas.microsoft.com/office/drawing/2014/main" id="{7FE493CF-0D11-5E01-11FE-16CEC2DBCBF6}"/>
                    </a:ext>
                  </a:extLst>
                </p:cNvPr>
                <p:cNvSpPr/>
                <p:nvPr/>
              </p:nvSpPr>
              <p:spPr>
                <a:xfrm>
                  <a:off x="2686150" y="3774432"/>
                  <a:ext cx="3536332" cy="1056747"/>
                </a:xfrm>
                <a:prstGeom prst="roundRect">
                  <a:avLst>
                    <a:gd name="adj" fmla="val 16366"/>
                  </a:avLst>
                </a:prstGeom>
                <a:grpFill/>
                <a:ln w="12700">
                  <a:miter lim="400000"/>
                </a:ln>
              </p:spPr>
              <p:txBody>
                <a:bodyPr lIns="50800" tIns="50800" rIns="50800" bIns="50800" anchor="ctr"/>
                <a:lstStyle/>
                <a:p>
                  <a:pPr algn="ctr">
                    <a:lnSpc>
                      <a:spcPct val="150000"/>
                    </a:lnSpc>
                    <a:defRPr sz="3200"/>
                  </a:pPr>
                  <a:endParaRPr lang="en-US" altLang="ko-KR" sz="4000" spc="-35" dirty="0">
                    <a:solidFill>
                      <a:schemeClr val="bg1"/>
                    </a:solidFill>
                    <a:latin typeface="SpoqaHanSans-Regular"/>
                  </a:endParaRPr>
                </a:p>
              </p:txBody>
            </p:sp>
            <p:sp>
              <p:nvSpPr>
                <p:cNvPr id="1037" name="TextBox 1036">
                  <a:extLst>
                    <a:ext uri="{FF2B5EF4-FFF2-40B4-BE49-F238E27FC236}">
                      <a16:creationId xmlns:a16="http://schemas.microsoft.com/office/drawing/2014/main" id="{3D49306A-0EF3-29DC-C1A3-A26B44986036}"/>
                    </a:ext>
                  </a:extLst>
                </p:cNvPr>
                <p:cNvSpPr txBox="1"/>
                <p:nvPr/>
              </p:nvSpPr>
              <p:spPr>
                <a:xfrm>
                  <a:off x="2686150" y="3774430"/>
                  <a:ext cx="3536329" cy="1187078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2000" dirty="0">
                      <a:solidFill>
                        <a:schemeClr val="bg1"/>
                      </a:solidFill>
                    </a:rPr>
                    <a:t>모듈</a:t>
                  </a:r>
                </a:p>
              </p:txBody>
            </p:sp>
          </p:grpSp>
          <p:grpSp>
            <p:nvGrpSpPr>
              <p:cNvPr id="1030" name="그룹 2">
                <a:extLst>
                  <a:ext uri="{FF2B5EF4-FFF2-40B4-BE49-F238E27FC236}">
                    <a16:creationId xmlns:a16="http://schemas.microsoft.com/office/drawing/2014/main" id="{CF197BE2-AAF1-9110-D2F4-10D5152DD62F}"/>
                  </a:ext>
                </a:extLst>
              </p:cNvPr>
              <p:cNvGrpSpPr/>
              <p:nvPr/>
            </p:nvGrpSpPr>
            <p:grpSpPr>
              <a:xfrm>
                <a:off x="3421731" y="10096834"/>
                <a:ext cx="1113320" cy="587750"/>
                <a:chOff x="2686150" y="3774430"/>
                <a:chExt cx="3536332" cy="1187078"/>
              </a:xfrm>
              <a:solidFill>
                <a:srgbClr val="C8D7FF"/>
              </a:solidFill>
            </p:grpSpPr>
            <p:sp>
              <p:nvSpPr>
                <p:cNvPr id="1034" name="Shape 184">
                  <a:extLst>
                    <a:ext uri="{FF2B5EF4-FFF2-40B4-BE49-F238E27FC236}">
                      <a16:creationId xmlns:a16="http://schemas.microsoft.com/office/drawing/2014/main" id="{756D7AC1-FE4F-15F3-7EA3-4B491F441435}"/>
                    </a:ext>
                  </a:extLst>
                </p:cNvPr>
                <p:cNvSpPr/>
                <p:nvPr/>
              </p:nvSpPr>
              <p:spPr>
                <a:xfrm>
                  <a:off x="2686150" y="3774432"/>
                  <a:ext cx="3536332" cy="1056747"/>
                </a:xfrm>
                <a:prstGeom prst="roundRect">
                  <a:avLst>
                    <a:gd name="adj" fmla="val 16366"/>
                  </a:avLst>
                </a:prstGeom>
                <a:grpFill/>
                <a:ln w="12700">
                  <a:miter lim="400000"/>
                </a:ln>
              </p:spPr>
              <p:txBody>
                <a:bodyPr lIns="50800" tIns="50800" rIns="50800" bIns="50800" anchor="ctr"/>
                <a:lstStyle/>
                <a:p>
                  <a:pPr algn="ctr">
                    <a:lnSpc>
                      <a:spcPct val="150000"/>
                    </a:lnSpc>
                    <a:defRPr sz="3200"/>
                  </a:pPr>
                  <a:endParaRPr lang="en-US" altLang="ko-KR" sz="4000" spc="-35" dirty="0">
                    <a:solidFill>
                      <a:schemeClr val="bg1"/>
                    </a:solidFill>
                    <a:latin typeface="SpoqaHanSans-Regular"/>
                  </a:endParaRPr>
                </a:p>
              </p:txBody>
            </p:sp>
            <p:sp>
              <p:nvSpPr>
                <p:cNvPr id="1035" name="TextBox 1034">
                  <a:extLst>
                    <a:ext uri="{FF2B5EF4-FFF2-40B4-BE49-F238E27FC236}">
                      <a16:creationId xmlns:a16="http://schemas.microsoft.com/office/drawing/2014/main" id="{B1054908-6EB7-A0D1-27D4-73D129B66F34}"/>
                    </a:ext>
                  </a:extLst>
                </p:cNvPr>
                <p:cNvSpPr txBox="1"/>
                <p:nvPr/>
              </p:nvSpPr>
              <p:spPr>
                <a:xfrm>
                  <a:off x="2686150" y="3774430"/>
                  <a:ext cx="3536329" cy="1187078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2000" dirty="0">
                      <a:solidFill>
                        <a:schemeClr val="bg1"/>
                      </a:solidFill>
                    </a:rPr>
                    <a:t>모듈</a:t>
                  </a:r>
                </a:p>
              </p:txBody>
            </p:sp>
          </p:grpSp>
          <p:grpSp>
            <p:nvGrpSpPr>
              <p:cNvPr id="1031" name="그룹 2">
                <a:extLst>
                  <a:ext uri="{FF2B5EF4-FFF2-40B4-BE49-F238E27FC236}">
                    <a16:creationId xmlns:a16="http://schemas.microsoft.com/office/drawing/2014/main" id="{76F52E87-49FB-36F0-7715-8D2C9A45CBBB}"/>
                  </a:ext>
                </a:extLst>
              </p:cNvPr>
              <p:cNvGrpSpPr/>
              <p:nvPr/>
            </p:nvGrpSpPr>
            <p:grpSpPr>
              <a:xfrm>
                <a:off x="4858778" y="10096834"/>
                <a:ext cx="1113320" cy="587750"/>
                <a:chOff x="2686150" y="3774430"/>
                <a:chExt cx="3536332" cy="1187078"/>
              </a:xfrm>
              <a:solidFill>
                <a:srgbClr val="C8D7FF"/>
              </a:solidFill>
            </p:grpSpPr>
            <p:sp>
              <p:nvSpPr>
                <p:cNvPr id="1032" name="Shape 184">
                  <a:extLst>
                    <a:ext uri="{FF2B5EF4-FFF2-40B4-BE49-F238E27FC236}">
                      <a16:creationId xmlns:a16="http://schemas.microsoft.com/office/drawing/2014/main" id="{7635DC26-59B8-0691-D67C-DDE768313A8F}"/>
                    </a:ext>
                  </a:extLst>
                </p:cNvPr>
                <p:cNvSpPr/>
                <p:nvPr/>
              </p:nvSpPr>
              <p:spPr>
                <a:xfrm>
                  <a:off x="2686150" y="3774432"/>
                  <a:ext cx="3536332" cy="1056747"/>
                </a:xfrm>
                <a:prstGeom prst="roundRect">
                  <a:avLst>
                    <a:gd name="adj" fmla="val 16366"/>
                  </a:avLst>
                </a:prstGeom>
                <a:grpFill/>
                <a:ln w="12700">
                  <a:miter lim="400000"/>
                </a:ln>
              </p:spPr>
              <p:txBody>
                <a:bodyPr lIns="50800" tIns="50800" rIns="50800" bIns="50800" anchor="ctr"/>
                <a:lstStyle/>
                <a:p>
                  <a:pPr algn="ctr">
                    <a:lnSpc>
                      <a:spcPct val="150000"/>
                    </a:lnSpc>
                    <a:defRPr sz="3200"/>
                  </a:pPr>
                  <a:endParaRPr lang="en-US" altLang="ko-KR" sz="4000" spc="-35" dirty="0">
                    <a:solidFill>
                      <a:schemeClr val="bg1"/>
                    </a:solidFill>
                    <a:latin typeface="SpoqaHanSans-Regular"/>
                  </a:endParaRPr>
                </a:p>
              </p:txBody>
            </p:sp>
            <p:sp>
              <p:nvSpPr>
                <p:cNvPr id="1033" name="TextBox 1032">
                  <a:extLst>
                    <a:ext uri="{FF2B5EF4-FFF2-40B4-BE49-F238E27FC236}">
                      <a16:creationId xmlns:a16="http://schemas.microsoft.com/office/drawing/2014/main" id="{ABBB31F7-5E1D-DFF8-C03B-3E37870170DA}"/>
                    </a:ext>
                  </a:extLst>
                </p:cNvPr>
                <p:cNvSpPr txBox="1"/>
                <p:nvPr/>
              </p:nvSpPr>
              <p:spPr>
                <a:xfrm>
                  <a:off x="2686150" y="3774430"/>
                  <a:ext cx="3536329" cy="1187078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2000" dirty="0">
                      <a:solidFill>
                        <a:schemeClr val="bg1"/>
                      </a:solidFill>
                    </a:rPr>
                    <a:t>모듈</a:t>
                  </a:r>
                </a:p>
              </p:txBody>
            </p:sp>
          </p:grpSp>
        </p:grpSp>
        <p:grpSp>
          <p:nvGrpSpPr>
            <p:cNvPr id="1044" name="Group 1043">
              <a:extLst>
                <a:ext uri="{FF2B5EF4-FFF2-40B4-BE49-F238E27FC236}">
                  <a16:creationId xmlns:a16="http://schemas.microsoft.com/office/drawing/2014/main" id="{A4C7A269-930A-72E5-B57E-61A83DA34301}"/>
                </a:ext>
              </a:extLst>
            </p:cNvPr>
            <p:cNvGrpSpPr/>
            <p:nvPr/>
          </p:nvGrpSpPr>
          <p:grpSpPr>
            <a:xfrm>
              <a:off x="16371131" y="8649127"/>
              <a:ext cx="2821384" cy="1469456"/>
              <a:chOff x="3192532" y="8723079"/>
              <a:chExt cx="3094017" cy="2158586"/>
            </a:xfrm>
          </p:grpSpPr>
          <p:grpSp>
            <p:nvGrpSpPr>
              <p:cNvPr id="1045" name="Group 1044">
                <a:extLst>
                  <a:ext uri="{FF2B5EF4-FFF2-40B4-BE49-F238E27FC236}">
                    <a16:creationId xmlns:a16="http://schemas.microsoft.com/office/drawing/2014/main" id="{4CCC7CCD-60E9-7830-7E71-942613FC1AA1}"/>
                  </a:ext>
                </a:extLst>
              </p:cNvPr>
              <p:cNvGrpSpPr/>
              <p:nvPr/>
            </p:nvGrpSpPr>
            <p:grpSpPr>
              <a:xfrm>
                <a:off x="3192532" y="8723079"/>
                <a:ext cx="3094017" cy="2158586"/>
                <a:chOff x="3192532" y="8723079"/>
                <a:chExt cx="3094017" cy="2158586"/>
              </a:xfrm>
            </p:grpSpPr>
            <p:sp>
              <p:nvSpPr>
                <p:cNvPr id="1058" name="모서리가 둥근 직사각형 50">
                  <a:extLst>
                    <a:ext uri="{FF2B5EF4-FFF2-40B4-BE49-F238E27FC236}">
                      <a16:creationId xmlns:a16="http://schemas.microsoft.com/office/drawing/2014/main" id="{35F8156B-36BE-B673-29C5-83B3BFD06838}"/>
                    </a:ext>
                  </a:extLst>
                </p:cNvPr>
                <p:cNvSpPr/>
                <p:nvPr/>
              </p:nvSpPr>
              <p:spPr>
                <a:xfrm>
                  <a:off x="3192532" y="8723083"/>
                  <a:ext cx="3094017" cy="2158582"/>
                </a:xfrm>
                <a:prstGeom prst="roundRect">
                  <a:avLst>
                    <a:gd name="adj" fmla="val 7205"/>
                  </a:avLst>
                </a:prstGeom>
                <a:solidFill>
                  <a:schemeClr val="bg1"/>
                </a:solidFill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  <a:defRPr sz="3200"/>
                  </a:pPr>
                  <a:endParaRPr lang="en-US" altLang="ko-KR" sz="4000" spc="-35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poqaHanSans-Regular"/>
                  </a:endParaRPr>
                </a:p>
              </p:txBody>
            </p:sp>
            <p:grpSp>
              <p:nvGrpSpPr>
                <p:cNvPr id="1059" name="그룹 3">
                  <a:extLst>
                    <a:ext uri="{FF2B5EF4-FFF2-40B4-BE49-F238E27FC236}">
                      <a16:creationId xmlns:a16="http://schemas.microsoft.com/office/drawing/2014/main" id="{871883BE-193F-C836-705D-B1C6269E7010}"/>
                    </a:ext>
                  </a:extLst>
                </p:cNvPr>
                <p:cNvGrpSpPr/>
                <p:nvPr/>
              </p:nvGrpSpPr>
              <p:grpSpPr>
                <a:xfrm>
                  <a:off x="3192532" y="8723079"/>
                  <a:ext cx="3094017" cy="523219"/>
                  <a:chOff x="2686753" y="5705229"/>
                  <a:chExt cx="3536332" cy="1979583"/>
                </a:xfrm>
                <a:solidFill>
                  <a:schemeClr val="bg1">
                    <a:lumMod val="95000"/>
                  </a:schemeClr>
                </a:solidFill>
              </p:grpSpPr>
              <p:sp>
                <p:nvSpPr>
                  <p:cNvPr id="1060" name="모서리가 둥근 직사각형 50">
                    <a:extLst>
                      <a:ext uri="{FF2B5EF4-FFF2-40B4-BE49-F238E27FC236}">
                        <a16:creationId xmlns:a16="http://schemas.microsoft.com/office/drawing/2014/main" id="{415E0EDF-24A5-3BE4-0CE9-E310D6F6E4EC}"/>
                      </a:ext>
                    </a:extLst>
                  </p:cNvPr>
                  <p:cNvSpPr/>
                  <p:nvPr/>
                </p:nvSpPr>
                <p:spPr>
                  <a:xfrm>
                    <a:off x="2686753" y="5705229"/>
                    <a:ext cx="3536332" cy="1979583"/>
                  </a:xfrm>
                  <a:prstGeom prst="roundRect">
                    <a:avLst>
                      <a:gd name="adj" fmla="val 7205"/>
                    </a:avLst>
                  </a:prstGeom>
                  <a:grpFill/>
                  <a:ln w="254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  <a:defRPr sz="3200"/>
                    </a:pPr>
                    <a:endParaRPr lang="en-US" altLang="ko-KR" sz="4000" spc="-35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SpoqaHanSans-Regular"/>
                    </a:endParaRPr>
                  </a:p>
                </p:txBody>
              </p:sp>
              <p:sp>
                <p:nvSpPr>
                  <p:cNvPr id="1061" name="TextBox 1060">
                    <a:extLst>
                      <a:ext uri="{FF2B5EF4-FFF2-40B4-BE49-F238E27FC236}">
                        <a16:creationId xmlns:a16="http://schemas.microsoft.com/office/drawing/2014/main" id="{301C2386-E2AE-459B-A0A7-F60842638ED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7633" y="5839072"/>
                    <a:ext cx="3168352" cy="1710561"/>
                  </a:xfrm>
                  <a:prstGeom prst="rect">
                    <a:avLst/>
                  </a:prstGeom>
                  <a:grpFill/>
                </p:spPr>
                <p:txBody>
                  <a:bodyPr wrap="square" tIns="0" bIns="0" rtlCol="0">
                    <a:spAutoFit/>
                  </a:bodyPr>
                  <a:lstStyle/>
                  <a:p>
                    <a:pPr algn="ctr"/>
                    <a:r>
                      <a:rPr lang="ko-KR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패키지</a:t>
                    </a:r>
                  </a:p>
                </p:txBody>
              </p:sp>
            </p:grpSp>
          </p:grpSp>
          <p:grpSp>
            <p:nvGrpSpPr>
              <p:cNvPr id="1046" name="그룹 2">
                <a:extLst>
                  <a:ext uri="{FF2B5EF4-FFF2-40B4-BE49-F238E27FC236}">
                    <a16:creationId xmlns:a16="http://schemas.microsoft.com/office/drawing/2014/main" id="{5A8C495C-AE3F-C75B-8E0F-B706B505CCED}"/>
                  </a:ext>
                </a:extLst>
              </p:cNvPr>
              <p:cNvGrpSpPr/>
              <p:nvPr/>
            </p:nvGrpSpPr>
            <p:grpSpPr>
              <a:xfrm>
                <a:off x="3421731" y="9420143"/>
                <a:ext cx="1113320" cy="587750"/>
                <a:chOff x="2686150" y="3774430"/>
                <a:chExt cx="3536332" cy="1187078"/>
              </a:xfrm>
              <a:solidFill>
                <a:srgbClr val="C8D7FF"/>
              </a:solidFill>
            </p:grpSpPr>
            <p:sp>
              <p:nvSpPr>
                <p:cNvPr id="1056" name="Shape 184">
                  <a:extLst>
                    <a:ext uri="{FF2B5EF4-FFF2-40B4-BE49-F238E27FC236}">
                      <a16:creationId xmlns:a16="http://schemas.microsoft.com/office/drawing/2014/main" id="{B59EEDF0-9224-A0D1-976E-9F074753FF89}"/>
                    </a:ext>
                  </a:extLst>
                </p:cNvPr>
                <p:cNvSpPr/>
                <p:nvPr/>
              </p:nvSpPr>
              <p:spPr>
                <a:xfrm>
                  <a:off x="2686150" y="3774432"/>
                  <a:ext cx="3536332" cy="1056747"/>
                </a:xfrm>
                <a:prstGeom prst="roundRect">
                  <a:avLst>
                    <a:gd name="adj" fmla="val 16366"/>
                  </a:avLst>
                </a:prstGeom>
                <a:grpFill/>
                <a:ln w="12700">
                  <a:miter lim="400000"/>
                </a:ln>
              </p:spPr>
              <p:txBody>
                <a:bodyPr lIns="50800" tIns="50800" rIns="50800" bIns="50800" anchor="ctr"/>
                <a:lstStyle/>
                <a:p>
                  <a:pPr algn="ctr">
                    <a:lnSpc>
                      <a:spcPct val="150000"/>
                    </a:lnSpc>
                    <a:defRPr sz="3200"/>
                  </a:pPr>
                  <a:endParaRPr lang="en-US" altLang="ko-KR" sz="4000" spc="-35" dirty="0">
                    <a:solidFill>
                      <a:schemeClr val="bg1"/>
                    </a:solidFill>
                    <a:latin typeface="SpoqaHanSans-Regular"/>
                  </a:endParaRPr>
                </a:p>
              </p:txBody>
            </p:sp>
            <p:sp>
              <p:nvSpPr>
                <p:cNvPr id="1057" name="TextBox 1056">
                  <a:extLst>
                    <a:ext uri="{FF2B5EF4-FFF2-40B4-BE49-F238E27FC236}">
                      <a16:creationId xmlns:a16="http://schemas.microsoft.com/office/drawing/2014/main" id="{5CA2EE1C-258A-13B6-3E77-97A4325E4FDF}"/>
                    </a:ext>
                  </a:extLst>
                </p:cNvPr>
                <p:cNvSpPr txBox="1"/>
                <p:nvPr/>
              </p:nvSpPr>
              <p:spPr>
                <a:xfrm>
                  <a:off x="2686150" y="3774430"/>
                  <a:ext cx="3536329" cy="1187078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2000" dirty="0">
                      <a:solidFill>
                        <a:schemeClr val="bg1"/>
                      </a:solidFill>
                    </a:rPr>
                    <a:t>모듈</a:t>
                  </a:r>
                </a:p>
              </p:txBody>
            </p:sp>
          </p:grpSp>
          <p:grpSp>
            <p:nvGrpSpPr>
              <p:cNvPr id="1047" name="그룹 2">
                <a:extLst>
                  <a:ext uri="{FF2B5EF4-FFF2-40B4-BE49-F238E27FC236}">
                    <a16:creationId xmlns:a16="http://schemas.microsoft.com/office/drawing/2014/main" id="{3E979981-76D4-9F9D-0BA3-D27969274621}"/>
                  </a:ext>
                </a:extLst>
              </p:cNvPr>
              <p:cNvGrpSpPr/>
              <p:nvPr/>
            </p:nvGrpSpPr>
            <p:grpSpPr>
              <a:xfrm>
                <a:off x="4858778" y="9420143"/>
                <a:ext cx="1113320" cy="587750"/>
                <a:chOff x="2686150" y="3774430"/>
                <a:chExt cx="3536332" cy="1187078"/>
              </a:xfrm>
              <a:solidFill>
                <a:srgbClr val="C8D7FF"/>
              </a:solidFill>
            </p:grpSpPr>
            <p:sp>
              <p:nvSpPr>
                <p:cNvPr id="1054" name="Shape 184">
                  <a:extLst>
                    <a:ext uri="{FF2B5EF4-FFF2-40B4-BE49-F238E27FC236}">
                      <a16:creationId xmlns:a16="http://schemas.microsoft.com/office/drawing/2014/main" id="{CAF5D1D3-E7F8-8FB5-9CDF-F5E8398F27E1}"/>
                    </a:ext>
                  </a:extLst>
                </p:cNvPr>
                <p:cNvSpPr/>
                <p:nvPr/>
              </p:nvSpPr>
              <p:spPr>
                <a:xfrm>
                  <a:off x="2686150" y="3774432"/>
                  <a:ext cx="3536332" cy="1056747"/>
                </a:xfrm>
                <a:prstGeom prst="roundRect">
                  <a:avLst>
                    <a:gd name="adj" fmla="val 16366"/>
                  </a:avLst>
                </a:prstGeom>
                <a:grpFill/>
                <a:ln w="12700">
                  <a:miter lim="400000"/>
                </a:ln>
              </p:spPr>
              <p:txBody>
                <a:bodyPr lIns="50800" tIns="50800" rIns="50800" bIns="50800" anchor="ctr"/>
                <a:lstStyle/>
                <a:p>
                  <a:pPr algn="ctr">
                    <a:lnSpc>
                      <a:spcPct val="150000"/>
                    </a:lnSpc>
                    <a:defRPr sz="3200"/>
                  </a:pPr>
                  <a:endParaRPr lang="en-US" altLang="ko-KR" sz="4000" spc="-35" dirty="0">
                    <a:solidFill>
                      <a:schemeClr val="bg1"/>
                    </a:solidFill>
                    <a:latin typeface="SpoqaHanSans-Regular"/>
                  </a:endParaRPr>
                </a:p>
              </p:txBody>
            </p:sp>
            <p:sp>
              <p:nvSpPr>
                <p:cNvPr id="1055" name="TextBox 1054">
                  <a:extLst>
                    <a:ext uri="{FF2B5EF4-FFF2-40B4-BE49-F238E27FC236}">
                      <a16:creationId xmlns:a16="http://schemas.microsoft.com/office/drawing/2014/main" id="{D02E9AE4-10F5-015E-8177-6F6018A556A7}"/>
                    </a:ext>
                  </a:extLst>
                </p:cNvPr>
                <p:cNvSpPr txBox="1"/>
                <p:nvPr/>
              </p:nvSpPr>
              <p:spPr>
                <a:xfrm>
                  <a:off x="2686150" y="3774430"/>
                  <a:ext cx="3536329" cy="1187078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2000" dirty="0">
                      <a:solidFill>
                        <a:schemeClr val="bg1"/>
                      </a:solidFill>
                    </a:rPr>
                    <a:t>모듈</a:t>
                  </a:r>
                </a:p>
              </p:txBody>
            </p:sp>
          </p:grpSp>
          <p:grpSp>
            <p:nvGrpSpPr>
              <p:cNvPr id="1048" name="그룹 2">
                <a:extLst>
                  <a:ext uri="{FF2B5EF4-FFF2-40B4-BE49-F238E27FC236}">
                    <a16:creationId xmlns:a16="http://schemas.microsoft.com/office/drawing/2014/main" id="{3F84B537-3B51-E897-8A1E-0FEBAE2B7114}"/>
                  </a:ext>
                </a:extLst>
              </p:cNvPr>
              <p:cNvGrpSpPr/>
              <p:nvPr/>
            </p:nvGrpSpPr>
            <p:grpSpPr>
              <a:xfrm>
                <a:off x="3421731" y="10096834"/>
                <a:ext cx="1113320" cy="587750"/>
                <a:chOff x="2686150" y="3774430"/>
                <a:chExt cx="3536332" cy="1187078"/>
              </a:xfrm>
              <a:solidFill>
                <a:srgbClr val="C8D7FF"/>
              </a:solidFill>
            </p:grpSpPr>
            <p:sp>
              <p:nvSpPr>
                <p:cNvPr id="1052" name="Shape 184">
                  <a:extLst>
                    <a:ext uri="{FF2B5EF4-FFF2-40B4-BE49-F238E27FC236}">
                      <a16:creationId xmlns:a16="http://schemas.microsoft.com/office/drawing/2014/main" id="{028C985A-4789-3CAE-5030-05A60EC6011D}"/>
                    </a:ext>
                  </a:extLst>
                </p:cNvPr>
                <p:cNvSpPr/>
                <p:nvPr/>
              </p:nvSpPr>
              <p:spPr>
                <a:xfrm>
                  <a:off x="2686150" y="3774432"/>
                  <a:ext cx="3536332" cy="1056747"/>
                </a:xfrm>
                <a:prstGeom prst="roundRect">
                  <a:avLst>
                    <a:gd name="adj" fmla="val 16366"/>
                  </a:avLst>
                </a:prstGeom>
                <a:grpFill/>
                <a:ln w="12700">
                  <a:miter lim="400000"/>
                </a:ln>
              </p:spPr>
              <p:txBody>
                <a:bodyPr lIns="50800" tIns="50800" rIns="50800" bIns="50800" anchor="ctr"/>
                <a:lstStyle/>
                <a:p>
                  <a:pPr algn="ctr">
                    <a:lnSpc>
                      <a:spcPct val="150000"/>
                    </a:lnSpc>
                    <a:defRPr sz="3200"/>
                  </a:pPr>
                  <a:endParaRPr lang="en-US" altLang="ko-KR" sz="4000" spc="-35" dirty="0">
                    <a:solidFill>
                      <a:schemeClr val="bg1"/>
                    </a:solidFill>
                    <a:latin typeface="SpoqaHanSans-Regular"/>
                  </a:endParaRPr>
                </a:p>
              </p:txBody>
            </p:sp>
            <p:sp>
              <p:nvSpPr>
                <p:cNvPr id="1053" name="TextBox 1052">
                  <a:extLst>
                    <a:ext uri="{FF2B5EF4-FFF2-40B4-BE49-F238E27FC236}">
                      <a16:creationId xmlns:a16="http://schemas.microsoft.com/office/drawing/2014/main" id="{D64DAFF6-3E15-BE35-2D88-4B1623E58712}"/>
                    </a:ext>
                  </a:extLst>
                </p:cNvPr>
                <p:cNvSpPr txBox="1"/>
                <p:nvPr/>
              </p:nvSpPr>
              <p:spPr>
                <a:xfrm>
                  <a:off x="2686150" y="3774430"/>
                  <a:ext cx="3536329" cy="1187078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2000" dirty="0">
                      <a:solidFill>
                        <a:schemeClr val="bg1"/>
                      </a:solidFill>
                    </a:rPr>
                    <a:t>모듈</a:t>
                  </a:r>
                </a:p>
              </p:txBody>
            </p:sp>
          </p:grpSp>
          <p:grpSp>
            <p:nvGrpSpPr>
              <p:cNvPr id="1049" name="그룹 2">
                <a:extLst>
                  <a:ext uri="{FF2B5EF4-FFF2-40B4-BE49-F238E27FC236}">
                    <a16:creationId xmlns:a16="http://schemas.microsoft.com/office/drawing/2014/main" id="{B7AFD7B9-ABB9-15EB-1CC5-578A005F9B87}"/>
                  </a:ext>
                </a:extLst>
              </p:cNvPr>
              <p:cNvGrpSpPr/>
              <p:nvPr/>
            </p:nvGrpSpPr>
            <p:grpSpPr>
              <a:xfrm>
                <a:off x="4858778" y="10096834"/>
                <a:ext cx="1113320" cy="587750"/>
                <a:chOff x="2686150" y="3774430"/>
                <a:chExt cx="3536332" cy="1187078"/>
              </a:xfrm>
              <a:solidFill>
                <a:srgbClr val="C8D7FF"/>
              </a:solidFill>
            </p:grpSpPr>
            <p:sp>
              <p:nvSpPr>
                <p:cNvPr id="1050" name="Shape 184">
                  <a:extLst>
                    <a:ext uri="{FF2B5EF4-FFF2-40B4-BE49-F238E27FC236}">
                      <a16:creationId xmlns:a16="http://schemas.microsoft.com/office/drawing/2014/main" id="{ACA85B60-9EFC-D11D-4188-1FDD3E7420F1}"/>
                    </a:ext>
                  </a:extLst>
                </p:cNvPr>
                <p:cNvSpPr/>
                <p:nvPr/>
              </p:nvSpPr>
              <p:spPr>
                <a:xfrm>
                  <a:off x="2686150" y="3774432"/>
                  <a:ext cx="3536332" cy="1056747"/>
                </a:xfrm>
                <a:prstGeom prst="roundRect">
                  <a:avLst>
                    <a:gd name="adj" fmla="val 16366"/>
                  </a:avLst>
                </a:prstGeom>
                <a:grpFill/>
                <a:ln w="12700">
                  <a:miter lim="400000"/>
                </a:ln>
              </p:spPr>
              <p:txBody>
                <a:bodyPr lIns="50800" tIns="50800" rIns="50800" bIns="50800" anchor="ctr"/>
                <a:lstStyle/>
                <a:p>
                  <a:pPr algn="ctr">
                    <a:lnSpc>
                      <a:spcPct val="150000"/>
                    </a:lnSpc>
                    <a:defRPr sz="3200"/>
                  </a:pPr>
                  <a:endParaRPr lang="en-US" altLang="ko-KR" sz="4000" spc="-35" dirty="0">
                    <a:solidFill>
                      <a:schemeClr val="bg1"/>
                    </a:solidFill>
                    <a:latin typeface="SpoqaHanSans-Regular"/>
                  </a:endParaRPr>
                </a:p>
              </p:txBody>
            </p:sp>
            <p:sp>
              <p:nvSpPr>
                <p:cNvPr id="1051" name="TextBox 1050">
                  <a:extLst>
                    <a:ext uri="{FF2B5EF4-FFF2-40B4-BE49-F238E27FC236}">
                      <a16:creationId xmlns:a16="http://schemas.microsoft.com/office/drawing/2014/main" id="{E0FFCC4A-1821-22FB-F9BC-0B81617A6C50}"/>
                    </a:ext>
                  </a:extLst>
                </p:cNvPr>
                <p:cNvSpPr txBox="1"/>
                <p:nvPr/>
              </p:nvSpPr>
              <p:spPr>
                <a:xfrm>
                  <a:off x="2686150" y="3774430"/>
                  <a:ext cx="3536329" cy="1187078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2000" dirty="0">
                      <a:solidFill>
                        <a:schemeClr val="bg1"/>
                      </a:solidFill>
                    </a:rPr>
                    <a:t>모듈</a:t>
                  </a:r>
                </a:p>
              </p:txBody>
            </p:sp>
          </p:grpSp>
        </p:grpSp>
        <p:grpSp>
          <p:nvGrpSpPr>
            <p:cNvPr id="1063" name="Group 1062">
              <a:extLst>
                <a:ext uri="{FF2B5EF4-FFF2-40B4-BE49-F238E27FC236}">
                  <a16:creationId xmlns:a16="http://schemas.microsoft.com/office/drawing/2014/main" id="{3AEAF4E3-BB49-CC01-6597-AFB3FC672FCB}"/>
                </a:ext>
              </a:extLst>
            </p:cNvPr>
            <p:cNvGrpSpPr/>
            <p:nvPr/>
          </p:nvGrpSpPr>
          <p:grpSpPr>
            <a:xfrm>
              <a:off x="16371131" y="10962456"/>
              <a:ext cx="2821384" cy="1469456"/>
              <a:chOff x="3192532" y="8723079"/>
              <a:chExt cx="3094017" cy="2158586"/>
            </a:xfrm>
          </p:grpSpPr>
          <p:grpSp>
            <p:nvGrpSpPr>
              <p:cNvPr id="1064" name="Group 1063">
                <a:extLst>
                  <a:ext uri="{FF2B5EF4-FFF2-40B4-BE49-F238E27FC236}">
                    <a16:creationId xmlns:a16="http://schemas.microsoft.com/office/drawing/2014/main" id="{CFEFB7C4-4D02-69FA-FF5E-F33D6BD49130}"/>
                  </a:ext>
                </a:extLst>
              </p:cNvPr>
              <p:cNvGrpSpPr/>
              <p:nvPr/>
            </p:nvGrpSpPr>
            <p:grpSpPr>
              <a:xfrm>
                <a:off x="3192532" y="8723079"/>
                <a:ext cx="3094017" cy="2158586"/>
                <a:chOff x="3192532" y="8723079"/>
                <a:chExt cx="3094017" cy="2158586"/>
              </a:xfrm>
            </p:grpSpPr>
            <p:sp>
              <p:nvSpPr>
                <p:cNvPr id="1077" name="모서리가 둥근 직사각형 50">
                  <a:extLst>
                    <a:ext uri="{FF2B5EF4-FFF2-40B4-BE49-F238E27FC236}">
                      <a16:creationId xmlns:a16="http://schemas.microsoft.com/office/drawing/2014/main" id="{AFBB2E4C-01CE-55DE-473D-AC1CAC7B589B}"/>
                    </a:ext>
                  </a:extLst>
                </p:cNvPr>
                <p:cNvSpPr/>
                <p:nvPr/>
              </p:nvSpPr>
              <p:spPr>
                <a:xfrm>
                  <a:off x="3192532" y="8723083"/>
                  <a:ext cx="3094017" cy="2158582"/>
                </a:xfrm>
                <a:prstGeom prst="roundRect">
                  <a:avLst>
                    <a:gd name="adj" fmla="val 7205"/>
                  </a:avLst>
                </a:prstGeom>
                <a:solidFill>
                  <a:schemeClr val="bg1"/>
                </a:solidFill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  <a:defRPr sz="3200"/>
                  </a:pPr>
                  <a:endParaRPr lang="en-US" altLang="ko-KR" sz="4000" spc="-35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poqaHanSans-Regular"/>
                  </a:endParaRPr>
                </a:p>
              </p:txBody>
            </p:sp>
            <p:grpSp>
              <p:nvGrpSpPr>
                <p:cNvPr id="1078" name="그룹 3">
                  <a:extLst>
                    <a:ext uri="{FF2B5EF4-FFF2-40B4-BE49-F238E27FC236}">
                      <a16:creationId xmlns:a16="http://schemas.microsoft.com/office/drawing/2014/main" id="{10881F17-4D52-17A5-C4AD-41E301AC0AB6}"/>
                    </a:ext>
                  </a:extLst>
                </p:cNvPr>
                <p:cNvGrpSpPr/>
                <p:nvPr/>
              </p:nvGrpSpPr>
              <p:grpSpPr>
                <a:xfrm>
                  <a:off x="3192532" y="8723079"/>
                  <a:ext cx="3094017" cy="523219"/>
                  <a:chOff x="2686753" y="5705229"/>
                  <a:chExt cx="3536332" cy="1979583"/>
                </a:xfrm>
                <a:solidFill>
                  <a:schemeClr val="bg1">
                    <a:lumMod val="95000"/>
                  </a:schemeClr>
                </a:solidFill>
              </p:grpSpPr>
              <p:sp>
                <p:nvSpPr>
                  <p:cNvPr id="1079" name="모서리가 둥근 직사각형 50">
                    <a:extLst>
                      <a:ext uri="{FF2B5EF4-FFF2-40B4-BE49-F238E27FC236}">
                        <a16:creationId xmlns:a16="http://schemas.microsoft.com/office/drawing/2014/main" id="{BEF5067E-4093-FB91-7FBB-17572A10DFA3}"/>
                      </a:ext>
                    </a:extLst>
                  </p:cNvPr>
                  <p:cNvSpPr/>
                  <p:nvPr/>
                </p:nvSpPr>
                <p:spPr>
                  <a:xfrm>
                    <a:off x="2686753" y="5705229"/>
                    <a:ext cx="3536332" cy="1979583"/>
                  </a:xfrm>
                  <a:prstGeom prst="roundRect">
                    <a:avLst>
                      <a:gd name="adj" fmla="val 7205"/>
                    </a:avLst>
                  </a:prstGeom>
                  <a:grpFill/>
                  <a:ln w="254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  <a:defRPr sz="3200"/>
                    </a:pPr>
                    <a:endParaRPr lang="en-US" altLang="ko-KR" sz="4000" spc="-35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SpoqaHanSans-Regular"/>
                    </a:endParaRPr>
                  </a:p>
                </p:txBody>
              </p:sp>
              <p:sp>
                <p:nvSpPr>
                  <p:cNvPr id="1080" name="TextBox 1079">
                    <a:extLst>
                      <a:ext uri="{FF2B5EF4-FFF2-40B4-BE49-F238E27FC236}">
                        <a16:creationId xmlns:a16="http://schemas.microsoft.com/office/drawing/2014/main" id="{AC8B09D2-D73D-0342-5F4D-DA1DC62EC69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7633" y="5839072"/>
                    <a:ext cx="3168352" cy="1710561"/>
                  </a:xfrm>
                  <a:prstGeom prst="rect">
                    <a:avLst/>
                  </a:prstGeom>
                  <a:grpFill/>
                </p:spPr>
                <p:txBody>
                  <a:bodyPr wrap="square" tIns="0" bIns="0" rtlCol="0">
                    <a:spAutoFit/>
                  </a:bodyPr>
                  <a:lstStyle/>
                  <a:p>
                    <a:pPr algn="ctr"/>
                    <a:r>
                      <a:rPr lang="ko-KR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패키지</a:t>
                    </a:r>
                  </a:p>
                </p:txBody>
              </p:sp>
            </p:grpSp>
          </p:grpSp>
          <p:grpSp>
            <p:nvGrpSpPr>
              <p:cNvPr id="1065" name="그룹 2">
                <a:extLst>
                  <a:ext uri="{FF2B5EF4-FFF2-40B4-BE49-F238E27FC236}">
                    <a16:creationId xmlns:a16="http://schemas.microsoft.com/office/drawing/2014/main" id="{DF9CA604-7E9C-094C-67C2-E96A088E0E5E}"/>
                  </a:ext>
                </a:extLst>
              </p:cNvPr>
              <p:cNvGrpSpPr/>
              <p:nvPr/>
            </p:nvGrpSpPr>
            <p:grpSpPr>
              <a:xfrm>
                <a:off x="3421731" y="9420143"/>
                <a:ext cx="1113320" cy="587750"/>
                <a:chOff x="2686150" y="3774430"/>
                <a:chExt cx="3536332" cy="1187078"/>
              </a:xfrm>
              <a:solidFill>
                <a:srgbClr val="C8D7FF"/>
              </a:solidFill>
            </p:grpSpPr>
            <p:sp>
              <p:nvSpPr>
                <p:cNvPr id="1075" name="Shape 184">
                  <a:extLst>
                    <a:ext uri="{FF2B5EF4-FFF2-40B4-BE49-F238E27FC236}">
                      <a16:creationId xmlns:a16="http://schemas.microsoft.com/office/drawing/2014/main" id="{C89DBCA0-E35D-2F38-2C05-A6489E9854C7}"/>
                    </a:ext>
                  </a:extLst>
                </p:cNvPr>
                <p:cNvSpPr/>
                <p:nvPr/>
              </p:nvSpPr>
              <p:spPr>
                <a:xfrm>
                  <a:off x="2686150" y="3774432"/>
                  <a:ext cx="3536332" cy="1056747"/>
                </a:xfrm>
                <a:prstGeom prst="roundRect">
                  <a:avLst>
                    <a:gd name="adj" fmla="val 16366"/>
                  </a:avLst>
                </a:prstGeom>
                <a:grpFill/>
                <a:ln w="12700">
                  <a:miter lim="400000"/>
                </a:ln>
              </p:spPr>
              <p:txBody>
                <a:bodyPr lIns="50800" tIns="50800" rIns="50800" bIns="50800" anchor="ctr"/>
                <a:lstStyle/>
                <a:p>
                  <a:pPr algn="ctr">
                    <a:lnSpc>
                      <a:spcPct val="150000"/>
                    </a:lnSpc>
                    <a:defRPr sz="3200"/>
                  </a:pPr>
                  <a:endParaRPr lang="en-US" altLang="ko-KR" sz="4000" spc="-35" dirty="0">
                    <a:solidFill>
                      <a:schemeClr val="bg1"/>
                    </a:solidFill>
                    <a:latin typeface="SpoqaHanSans-Regular"/>
                  </a:endParaRPr>
                </a:p>
              </p:txBody>
            </p:sp>
            <p:sp>
              <p:nvSpPr>
                <p:cNvPr id="1076" name="TextBox 1075">
                  <a:extLst>
                    <a:ext uri="{FF2B5EF4-FFF2-40B4-BE49-F238E27FC236}">
                      <a16:creationId xmlns:a16="http://schemas.microsoft.com/office/drawing/2014/main" id="{BE002B03-0103-7B53-117E-9CEC1646DD02}"/>
                    </a:ext>
                  </a:extLst>
                </p:cNvPr>
                <p:cNvSpPr txBox="1"/>
                <p:nvPr/>
              </p:nvSpPr>
              <p:spPr>
                <a:xfrm>
                  <a:off x="2686150" y="3774430"/>
                  <a:ext cx="3536329" cy="1187078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2000" dirty="0">
                      <a:solidFill>
                        <a:schemeClr val="bg1"/>
                      </a:solidFill>
                    </a:rPr>
                    <a:t>모듈</a:t>
                  </a:r>
                </a:p>
              </p:txBody>
            </p:sp>
          </p:grpSp>
          <p:grpSp>
            <p:nvGrpSpPr>
              <p:cNvPr id="1066" name="그룹 2">
                <a:extLst>
                  <a:ext uri="{FF2B5EF4-FFF2-40B4-BE49-F238E27FC236}">
                    <a16:creationId xmlns:a16="http://schemas.microsoft.com/office/drawing/2014/main" id="{CE9874DF-99FC-9E36-1682-EB94BA96BC2A}"/>
                  </a:ext>
                </a:extLst>
              </p:cNvPr>
              <p:cNvGrpSpPr/>
              <p:nvPr/>
            </p:nvGrpSpPr>
            <p:grpSpPr>
              <a:xfrm>
                <a:off x="4858778" y="9420143"/>
                <a:ext cx="1113320" cy="587750"/>
                <a:chOff x="2686150" y="3774430"/>
                <a:chExt cx="3536332" cy="1187078"/>
              </a:xfrm>
              <a:solidFill>
                <a:srgbClr val="C8D7FF"/>
              </a:solidFill>
            </p:grpSpPr>
            <p:sp>
              <p:nvSpPr>
                <p:cNvPr id="1073" name="Shape 184">
                  <a:extLst>
                    <a:ext uri="{FF2B5EF4-FFF2-40B4-BE49-F238E27FC236}">
                      <a16:creationId xmlns:a16="http://schemas.microsoft.com/office/drawing/2014/main" id="{83947545-267A-B659-65AF-D43F4148DD43}"/>
                    </a:ext>
                  </a:extLst>
                </p:cNvPr>
                <p:cNvSpPr/>
                <p:nvPr/>
              </p:nvSpPr>
              <p:spPr>
                <a:xfrm>
                  <a:off x="2686150" y="3774432"/>
                  <a:ext cx="3536332" cy="1056747"/>
                </a:xfrm>
                <a:prstGeom prst="roundRect">
                  <a:avLst>
                    <a:gd name="adj" fmla="val 16366"/>
                  </a:avLst>
                </a:prstGeom>
                <a:grpFill/>
                <a:ln w="12700">
                  <a:miter lim="400000"/>
                </a:ln>
              </p:spPr>
              <p:txBody>
                <a:bodyPr lIns="50800" tIns="50800" rIns="50800" bIns="50800" anchor="ctr"/>
                <a:lstStyle/>
                <a:p>
                  <a:pPr algn="ctr">
                    <a:lnSpc>
                      <a:spcPct val="150000"/>
                    </a:lnSpc>
                    <a:defRPr sz="3200"/>
                  </a:pPr>
                  <a:endParaRPr lang="en-US" altLang="ko-KR" sz="4000" spc="-35" dirty="0">
                    <a:solidFill>
                      <a:schemeClr val="bg1"/>
                    </a:solidFill>
                    <a:latin typeface="SpoqaHanSans-Regular"/>
                  </a:endParaRPr>
                </a:p>
              </p:txBody>
            </p:sp>
            <p:sp>
              <p:nvSpPr>
                <p:cNvPr id="1074" name="TextBox 1073">
                  <a:extLst>
                    <a:ext uri="{FF2B5EF4-FFF2-40B4-BE49-F238E27FC236}">
                      <a16:creationId xmlns:a16="http://schemas.microsoft.com/office/drawing/2014/main" id="{559F4F86-957C-E759-4665-A6893F89AEDA}"/>
                    </a:ext>
                  </a:extLst>
                </p:cNvPr>
                <p:cNvSpPr txBox="1"/>
                <p:nvPr/>
              </p:nvSpPr>
              <p:spPr>
                <a:xfrm>
                  <a:off x="2686150" y="3774430"/>
                  <a:ext cx="3536329" cy="1187078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2000" dirty="0">
                      <a:solidFill>
                        <a:schemeClr val="bg1"/>
                      </a:solidFill>
                    </a:rPr>
                    <a:t>모듈</a:t>
                  </a:r>
                </a:p>
              </p:txBody>
            </p:sp>
          </p:grpSp>
          <p:grpSp>
            <p:nvGrpSpPr>
              <p:cNvPr id="1067" name="그룹 2">
                <a:extLst>
                  <a:ext uri="{FF2B5EF4-FFF2-40B4-BE49-F238E27FC236}">
                    <a16:creationId xmlns:a16="http://schemas.microsoft.com/office/drawing/2014/main" id="{316B5650-3DE1-EEF8-2D52-A921DF009D5F}"/>
                  </a:ext>
                </a:extLst>
              </p:cNvPr>
              <p:cNvGrpSpPr/>
              <p:nvPr/>
            </p:nvGrpSpPr>
            <p:grpSpPr>
              <a:xfrm>
                <a:off x="3421731" y="10096834"/>
                <a:ext cx="1113320" cy="587750"/>
                <a:chOff x="2686150" y="3774430"/>
                <a:chExt cx="3536332" cy="1187078"/>
              </a:xfrm>
              <a:solidFill>
                <a:srgbClr val="C8D7FF"/>
              </a:solidFill>
            </p:grpSpPr>
            <p:sp>
              <p:nvSpPr>
                <p:cNvPr id="1071" name="Shape 184">
                  <a:extLst>
                    <a:ext uri="{FF2B5EF4-FFF2-40B4-BE49-F238E27FC236}">
                      <a16:creationId xmlns:a16="http://schemas.microsoft.com/office/drawing/2014/main" id="{30E33B4F-964B-D03F-30B6-078604818F47}"/>
                    </a:ext>
                  </a:extLst>
                </p:cNvPr>
                <p:cNvSpPr/>
                <p:nvPr/>
              </p:nvSpPr>
              <p:spPr>
                <a:xfrm>
                  <a:off x="2686150" y="3774432"/>
                  <a:ext cx="3536332" cy="1056747"/>
                </a:xfrm>
                <a:prstGeom prst="roundRect">
                  <a:avLst>
                    <a:gd name="adj" fmla="val 16366"/>
                  </a:avLst>
                </a:prstGeom>
                <a:grpFill/>
                <a:ln w="12700">
                  <a:miter lim="400000"/>
                </a:ln>
              </p:spPr>
              <p:txBody>
                <a:bodyPr lIns="50800" tIns="50800" rIns="50800" bIns="50800" anchor="ctr"/>
                <a:lstStyle/>
                <a:p>
                  <a:pPr algn="ctr">
                    <a:lnSpc>
                      <a:spcPct val="150000"/>
                    </a:lnSpc>
                    <a:defRPr sz="3200"/>
                  </a:pPr>
                  <a:endParaRPr lang="en-US" altLang="ko-KR" sz="4000" spc="-35" dirty="0">
                    <a:solidFill>
                      <a:schemeClr val="bg1"/>
                    </a:solidFill>
                    <a:latin typeface="SpoqaHanSans-Regular"/>
                  </a:endParaRPr>
                </a:p>
              </p:txBody>
            </p:sp>
            <p:sp>
              <p:nvSpPr>
                <p:cNvPr id="1072" name="TextBox 1071">
                  <a:extLst>
                    <a:ext uri="{FF2B5EF4-FFF2-40B4-BE49-F238E27FC236}">
                      <a16:creationId xmlns:a16="http://schemas.microsoft.com/office/drawing/2014/main" id="{23B16B27-0DB4-E5AE-0998-22F5703312CC}"/>
                    </a:ext>
                  </a:extLst>
                </p:cNvPr>
                <p:cNvSpPr txBox="1"/>
                <p:nvPr/>
              </p:nvSpPr>
              <p:spPr>
                <a:xfrm>
                  <a:off x="2686150" y="3774430"/>
                  <a:ext cx="3536329" cy="1187078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2000" dirty="0">
                      <a:solidFill>
                        <a:schemeClr val="bg1"/>
                      </a:solidFill>
                    </a:rPr>
                    <a:t>모듈</a:t>
                  </a:r>
                </a:p>
              </p:txBody>
            </p:sp>
          </p:grpSp>
          <p:grpSp>
            <p:nvGrpSpPr>
              <p:cNvPr id="1068" name="그룹 2">
                <a:extLst>
                  <a:ext uri="{FF2B5EF4-FFF2-40B4-BE49-F238E27FC236}">
                    <a16:creationId xmlns:a16="http://schemas.microsoft.com/office/drawing/2014/main" id="{12D30912-184B-02B1-7BD4-E8A1DBC304D4}"/>
                  </a:ext>
                </a:extLst>
              </p:cNvPr>
              <p:cNvGrpSpPr/>
              <p:nvPr/>
            </p:nvGrpSpPr>
            <p:grpSpPr>
              <a:xfrm>
                <a:off x="4858778" y="10096834"/>
                <a:ext cx="1113320" cy="587750"/>
                <a:chOff x="2686150" y="3774430"/>
                <a:chExt cx="3536332" cy="1187078"/>
              </a:xfrm>
              <a:solidFill>
                <a:srgbClr val="C8D7FF"/>
              </a:solidFill>
            </p:grpSpPr>
            <p:sp>
              <p:nvSpPr>
                <p:cNvPr id="1069" name="Shape 184">
                  <a:extLst>
                    <a:ext uri="{FF2B5EF4-FFF2-40B4-BE49-F238E27FC236}">
                      <a16:creationId xmlns:a16="http://schemas.microsoft.com/office/drawing/2014/main" id="{6A7A3406-C180-0567-C9A0-89C9A3CB49EA}"/>
                    </a:ext>
                  </a:extLst>
                </p:cNvPr>
                <p:cNvSpPr/>
                <p:nvPr/>
              </p:nvSpPr>
              <p:spPr>
                <a:xfrm>
                  <a:off x="2686150" y="3774432"/>
                  <a:ext cx="3536332" cy="1056747"/>
                </a:xfrm>
                <a:prstGeom prst="roundRect">
                  <a:avLst>
                    <a:gd name="adj" fmla="val 16366"/>
                  </a:avLst>
                </a:prstGeom>
                <a:grpFill/>
                <a:ln w="12700">
                  <a:miter lim="400000"/>
                </a:ln>
              </p:spPr>
              <p:txBody>
                <a:bodyPr lIns="50800" tIns="50800" rIns="50800" bIns="50800" anchor="ctr"/>
                <a:lstStyle/>
                <a:p>
                  <a:pPr algn="ctr">
                    <a:lnSpc>
                      <a:spcPct val="150000"/>
                    </a:lnSpc>
                    <a:defRPr sz="3200"/>
                  </a:pPr>
                  <a:endParaRPr lang="en-US" altLang="ko-KR" sz="4000" spc="-35" dirty="0">
                    <a:solidFill>
                      <a:schemeClr val="bg1"/>
                    </a:solidFill>
                    <a:latin typeface="SpoqaHanSans-Regular"/>
                  </a:endParaRPr>
                </a:p>
              </p:txBody>
            </p:sp>
            <p:sp>
              <p:nvSpPr>
                <p:cNvPr id="1070" name="TextBox 1069">
                  <a:extLst>
                    <a:ext uri="{FF2B5EF4-FFF2-40B4-BE49-F238E27FC236}">
                      <a16:creationId xmlns:a16="http://schemas.microsoft.com/office/drawing/2014/main" id="{CFF4B6B7-F456-4609-172A-2B6EEAFD912B}"/>
                    </a:ext>
                  </a:extLst>
                </p:cNvPr>
                <p:cNvSpPr txBox="1"/>
                <p:nvPr/>
              </p:nvSpPr>
              <p:spPr>
                <a:xfrm>
                  <a:off x="2686150" y="3774430"/>
                  <a:ext cx="3536329" cy="1187078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2000" dirty="0">
                      <a:solidFill>
                        <a:schemeClr val="bg1"/>
                      </a:solidFill>
                    </a:rPr>
                    <a:t>모듈</a:t>
                  </a:r>
                </a:p>
              </p:txBody>
            </p:sp>
          </p:grpSp>
        </p:grpSp>
        <p:grpSp>
          <p:nvGrpSpPr>
            <p:cNvPr id="1081" name="Group 1080">
              <a:extLst>
                <a:ext uri="{FF2B5EF4-FFF2-40B4-BE49-F238E27FC236}">
                  <a16:creationId xmlns:a16="http://schemas.microsoft.com/office/drawing/2014/main" id="{0CBCD92A-D053-9F2E-741D-8E15EAA54EA0}"/>
                </a:ext>
              </a:extLst>
            </p:cNvPr>
            <p:cNvGrpSpPr/>
            <p:nvPr/>
          </p:nvGrpSpPr>
          <p:grpSpPr>
            <a:xfrm>
              <a:off x="13271328" y="10962456"/>
              <a:ext cx="2821384" cy="1469456"/>
              <a:chOff x="3192532" y="8723079"/>
              <a:chExt cx="3094017" cy="2158586"/>
            </a:xfrm>
          </p:grpSpPr>
          <p:grpSp>
            <p:nvGrpSpPr>
              <p:cNvPr id="1082" name="Group 1081">
                <a:extLst>
                  <a:ext uri="{FF2B5EF4-FFF2-40B4-BE49-F238E27FC236}">
                    <a16:creationId xmlns:a16="http://schemas.microsoft.com/office/drawing/2014/main" id="{2FB189F4-75E8-B0D1-595E-17E81646880A}"/>
                  </a:ext>
                </a:extLst>
              </p:cNvPr>
              <p:cNvGrpSpPr/>
              <p:nvPr/>
            </p:nvGrpSpPr>
            <p:grpSpPr>
              <a:xfrm>
                <a:off x="3192532" y="8723079"/>
                <a:ext cx="3094017" cy="2158586"/>
                <a:chOff x="3192532" y="8723079"/>
                <a:chExt cx="3094017" cy="2158586"/>
              </a:xfrm>
            </p:grpSpPr>
            <p:sp>
              <p:nvSpPr>
                <p:cNvPr id="1095" name="모서리가 둥근 직사각형 50">
                  <a:extLst>
                    <a:ext uri="{FF2B5EF4-FFF2-40B4-BE49-F238E27FC236}">
                      <a16:creationId xmlns:a16="http://schemas.microsoft.com/office/drawing/2014/main" id="{85B9448C-42A8-5BC1-F899-6D0CC8653551}"/>
                    </a:ext>
                  </a:extLst>
                </p:cNvPr>
                <p:cNvSpPr/>
                <p:nvPr/>
              </p:nvSpPr>
              <p:spPr>
                <a:xfrm>
                  <a:off x="3192532" y="8723083"/>
                  <a:ext cx="3094017" cy="2158582"/>
                </a:xfrm>
                <a:prstGeom prst="roundRect">
                  <a:avLst>
                    <a:gd name="adj" fmla="val 7205"/>
                  </a:avLst>
                </a:prstGeom>
                <a:solidFill>
                  <a:schemeClr val="bg1"/>
                </a:solidFill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  <a:defRPr sz="3200"/>
                  </a:pPr>
                  <a:endParaRPr lang="en-US" altLang="ko-KR" sz="4000" spc="-35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poqaHanSans-Regular"/>
                  </a:endParaRPr>
                </a:p>
              </p:txBody>
            </p:sp>
            <p:grpSp>
              <p:nvGrpSpPr>
                <p:cNvPr id="1096" name="그룹 3">
                  <a:extLst>
                    <a:ext uri="{FF2B5EF4-FFF2-40B4-BE49-F238E27FC236}">
                      <a16:creationId xmlns:a16="http://schemas.microsoft.com/office/drawing/2014/main" id="{9BF8580E-3F14-988E-E0CA-6108B881B0FD}"/>
                    </a:ext>
                  </a:extLst>
                </p:cNvPr>
                <p:cNvGrpSpPr/>
                <p:nvPr/>
              </p:nvGrpSpPr>
              <p:grpSpPr>
                <a:xfrm>
                  <a:off x="3192532" y="8723079"/>
                  <a:ext cx="3094017" cy="523219"/>
                  <a:chOff x="2686753" y="5705229"/>
                  <a:chExt cx="3536332" cy="1979583"/>
                </a:xfrm>
                <a:solidFill>
                  <a:schemeClr val="bg1">
                    <a:lumMod val="95000"/>
                  </a:schemeClr>
                </a:solidFill>
              </p:grpSpPr>
              <p:sp>
                <p:nvSpPr>
                  <p:cNvPr id="1097" name="모서리가 둥근 직사각형 50">
                    <a:extLst>
                      <a:ext uri="{FF2B5EF4-FFF2-40B4-BE49-F238E27FC236}">
                        <a16:creationId xmlns:a16="http://schemas.microsoft.com/office/drawing/2014/main" id="{768705CC-EC10-C534-E1D4-FE05637E36B6}"/>
                      </a:ext>
                    </a:extLst>
                  </p:cNvPr>
                  <p:cNvSpPr/>
                  <p:nvPr/>
                </p:nvSpPr>
                <p:spPr>
                  <a:xfrm>
                    <a:off x="2686753" y="5705229"/>
                    <a:ext cx="3536332" cy="1979583"/>
                  </a:xfrm>
                  <a:prstGeom prst="roundRect">
                    <a:avLst>
                      <a:gd name="adj" fmla="val 7205"/>
                    </a:avLst>
                  </a:prstGeom>
                  <a:grpFill/>
                  <a:ln w="254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  <a:defRPr sz="3200"/>
                    </a:pPr>
                    <a:endParaRPr lang="en-US" altLang="ko-KR" sz="4000" spc="-35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SpoqaHanSans-Regular"/>
                    </a:endParaRPr>
                  </a:p>
                </p:txBody>
              </p:sp>
              <p:sp>
                <p:nvSpPr>
                  <p:cNvPr id="1098" name="TextBox 1097">
                    <a:extLst>
                      <a:ext uri="{FF2B5EF4-FFF2-40B4-BE49-F238E27FC236}">
                        <a16:creationId xmlns:a16="http://schemas.microsoft.com/office/drawing/2014/main" id="{56338756-690A-FFCC-A4B4-AE28E45D5A5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7633" y="5839072"/>
                    <a:ext cx="3168352" cy="1710561"/>
                  </a:xfrm>
                  <a:prstGeom prst="rect">
                    <a:avLst/>
                  </a:prstGeom>
                  <a:grpFill/>
                </p:spPr>
                <p:txBody>
                  <a:bodyPr wrap="square" tIns="0" bIns="0" rtlCol="0">
                    <a:spAutoFit/>
                  </a:bodyPr>
                  <a:lstStyle/>
                  <a:p>
                    <a:pPr algn="ctr"/>
                    <a:r>
                      <a:rPr lang="ko-KR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패키지</a:t>
                    </a:r>
                  </a:p>
                </p:txBody>
              </p:sp>
            </p:grpSp>
          </p:grpSp>
          <p:grpSp>
            <p:nvGrpSpPr>
              <p:cNvPr id="1083" name="그룹 2">
                <a:extLst>
                  <a:ext uri="{FF2B5EF4-FFF2-40B4-BE49-F238E27FC236}">
                    <a16:creationId xmlns:a16="http://schemas.microsoft.com/office/drawing/2014/main" id="{406A6189-98E8-FFB7-2C96-867E7B37227B}"/>
                  </a:ext>
                </a:extLst>
              </p:cNvPr>
              <p:cNvGrpSpPr/>
              <p:nvPr/>
            </p:nvGrpSpPr>
            <p:grpSpPr>
              <a:xfrm>
                <a:off x="3421731" y="9420143"/>
                <a:ext cx="1113320" cy="587750"/>
                <a:chOff x="2686150" y="3774430"/>
                <a:chExt cx="3536332" cy="1187078"/>
              </a:xfrm>
              <a:solidFill>
                <a:srgbClr val="C8D7FF"/>
              </a:solidFill>
            </p:grpSpPr>
            <p:sp>
              <p:nvSpPr>
                <p:cNvPr id="1093" name="Shape 184">
                  <a:extLst>
                    <a:ext uri="{FF2B5EF4-FFF2-40B4-BE49-F238E27FC236}">
                      <a16:creationId xmlns:a16="http://schemas.microsoft.com/office/drawing/2014/main" id="{BDA3290E-592D-C355-1C77-5720451479B2}"/>
                    </a:ext>
                  </a:extLst>
                </p:cNvPr>
                <p:cNvSpPr/>
                <p:nvPr/>
              </p:nvSpPr>
              <p:spPr>
                <a:xfrm>
                  <a:off x="2686150" y="3774432"/>
                  <a:ext cx="3536332" cy="1056747"/>
                </a:xfrm>
                <a:prstGeom prst="roundRect">
                  <a:avLst>
                    <a:gd name="adj" fmla="val 16366"/>
                  </a:avLst>
                </a:prstGeom>
                <a:grpFill/>
                <a:ln w="12700">
                  <a:miter lim="400000"/>
                </a:ln>
              </p:spPr>
              <p:txBody>
                <a:bodyPr lIns="50800" tIns="50800" rIns="50800" bIns="50800" anchor="ctr"/>
                <a:lstStyle/>
                <a:p>
                  <a:pPr algn="ctr">
                    <a:lnSpc>
                      <a:spcPct val="150000"/>
                    </a:lnSpc>
                    <a:defRPr sz="3200"/>
                  </a:pPr>
                  <a:endParaRPr lang="en-US" altLang="ko-KR" sz="4000" spc="-35" dirty="0">
                    <a:solidFill>
                      <a:schemeClr val="bg1"/>
                    </a:solidFill>
                    <a:latin typeface="SpoqaHanSans-Regular"/>
                  </a:endParaRPr>
                </a:p>
              </p:txBody>
            </p:sp>
            <p:sp>
              <p:nvSpPr>
                <p:cNvPr id="1094" name="TextBox 1093">
                  <a:extLst>
                    <a:ext uri="{FF2B5EF4-FFF2-40B4-BE49-F238E27FC236}">
                      <a16:creationId xmlns:a16="http://schemas.microsoft.com/office/drawing/2014/main" id="{79E36492-CBF5-963B-EC7A-D22FF2C7334B}"/>
                    </a:ext>
                  </a:extLst>
                </p:cNvPr>
                <p:cNvSpPr txBox="1"/>
                <p:nvPr/>
              </p:nvSpPr>
              <p:spPr>
                <a:xfrm>
                  <a:off x="2686150" y="3774430"/>
                  <a:ext cx="3536329" cy="1187078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2000" dirty="0">
                      <a:solidFill>
                        <a:schemeClr val="bg1"/>
                      </a:solidFill>
                    </a:rPr>
                    <a:t>모듈</a:t>
                  </a:r>
                </a:p>
              </p:txBody>
            </p:sp>
          </p:grpSp>
          <p:grpSp>
            <p:nvGrpSpPr>
              <p:cNvPr id="1084" name="그룹 2">
                <a:extLst>
                  <a:ext uri="{FF2B5EF4-FFF2-40B4-BE49-F238E27FC236}">
                    <a16:creationId xmlns:a16="http://schemas.microsoft.com/office/drawing/2014/main" id="{B306FB94-B404-48AF-3891-6FF02C19E86E}"/>
                  </a:ext>
                </a:extLst>
              </p:cNvPr>
              <p:cNvGrpSpPr/>
              <p:nvPr/>
            </p:nvGrpSpPr>
            <p:grpSpPr>
              <a:xfrm>
                <a:off x="4858778" y="9420143"/>
                <a:ext cx="1113320" cy="587750"/>
                <a:chOff x="2686150" y="3774430"/>
                <a:chExt cx="3536332" cy="1187078"/>
              </a:xfrm>
              <a:solidFill>
                <a:srgbClr val="C8D7FF"/>
              </a:solidFill>
            </p:grpSpPr>
            <p:sp>
              <p:nvSpPr>
                <p:cNvPr id="1091" name="Shape 184">
                  <a:extLst>
                    <a:ext uri="{FF2B5EF4-FFF2-40B4-BE49-F238E27FC236}">
                      <a16:creationId xmlns:a16="http://schemas.microsoft.com/office/drawing/2014/main" id="{67FBCBAB-A014-08EA-5061-FA2A5A3E6872}"/>
                    </a:ext>
                  </a:extLst>
                </p:cNvPr>
                <p:cNvSpPr/>
                <p:nvPr/>
              </p:nvSpPr>
              <p:spPr>
                <a:xfrm>
                  <a:off x="2686150" y="3774432"/>
                  <a:ext cx="3536332" cy="1056747"/>
                </a:xfrm>
                <a:prstGeom prst="roundRect">
                  <a:avLst>
                    <a:gd name="adj" fmla="val 16366"/>
                  </a:avLst>
                </a:prstGeom>
                <a:grpFill/>
                <a:ln w="12700">
                  <a:miter lim="400000"/>
                </a:ln>
              </p:spPr>
              <p:txBody>
                <a:bodyPr lIns="50800" tIns="50800" rIns="50800" bIns="50800" anchor="ctr"/>
                <a:lstStyle/>
                <a:p>
                  <a:pPr algn="ctr">
                    <a:lnSpc>
                      <a:spcPct val="150000"/>
                    </a:lnSpc>
                    <a:defRPr sz="3200"/>
                  </a:pPr>
                  <a:endParaRPr lang="en-US" altLang="ko-KR" sz="4000" spc="-35" dirty="0">
                    <a:solidFill>
                      <a:schemeClr val="bg1"/>
                    </a:solidFill>
                    <a:latin typeface="SpoqaHanSans-Regular"/>
                  </a:endParaRPr>
                </a:p>
              </p:txBody>
            </p:sp>
            <p:sp>
              <p:nvSpPr>
                <p:cNvPr id="1092" name="TextBox 1091">
                  <a:extLst>
                    <a:ext uri="{FF2B5EF4-FFF2-40B4-BE49-F238E27FC236}">
                      <a16:creationId xmlns:a16="http://schemas.microsoft.com/office/drawing/2014/main" id="{DABF669B-A29F-5361-8AA4-01A1B6CCA48D}"/>
                    </a:ext>
                  </a:extLst>
                </p:cNvPr>
                <p:cNvSpPr txBox="1"/>
                <p:nvPr/>
              </p:nvSpPr>
              <p:spPr>
                <a:xfrm>
                  <a:off x="2686150" y="3774430"/>
                  <a:ext cx="3536329" cy="1187078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2000" dirty="0">
                      <a:solidFill>
                        <a:schemeClr val="bg1"/>
                      </a:solidFill>
                    </a:rPr>
                    <a:t>모듈</a:t>
                  </a:r>
                </a:p>
              </p:txBody>
            </p:sp>
          </p:grpSp>
          <p:grpSp>
            <p:nvGrpSpPr>
              <p:cNvPr id="1085" name="그룹 2">
                <a:extLst>
                  <a:ext uri="{FF2B5EF4-FFF2-40B4-BE49-F238E27FC236}">
                    <a16:creationId xmlns:a16="http://schemas.microsoft.com/office/drawing/2014/main" id="{80D501AF-A198-DEC4-288E-79AD56167FE2}"/>
                  </a:ext>
                </a:extLst>
              </p:cNvPr>
              <p:cNvGrpSpPr/>
              <p:nvPr/>
            </p:nvGrpSpPr>
            <p:grpSpPr>
              <a:xfrm>
                <a:off x="3421731" y="10096834"/>
                <a:ext cx="1113320" cy="587750"/>
                <a:chOff x="2686150" y="3774430"/>
                <a:chExt cx="3536332" cy="1187078"/>
              </a:xfrm>
              <a:solidFill>
                <a:srgbClr val="C8D7FF"/>
              </a:solidFill>
            </p:grpSpPr>
            <p:sp>
              <p:nvSpPr>
                <p:cNvPr id="1089" name="Shape 184">
                  <a:extLst>
                    <a:ext uri="{FF2B5EF4-FFF2-40B4-BE49-F238E27FC236}">
                      <a16:creationId xmlns:a16="http://schemas.microsoft.com/office/drawing/2014/main" id="{2EC0D23A-01E0-0354-8881-6D3980C6A0B6}"/>
                    </a:ext>
                  </a:extLst>
                </p:cNvPr>
                <p:cNvSpPr/>
                <p:nvPr/>
              </p:nvSpPr>
              <p:spPr>
                <a:xfrm>
                  <a:off x="2686150" y="3774432"/>
                  <a:ext cx="3536332" cy="1056747"/>
                </a:xfrm>
                <a:prstGeom prst="roundRect">
                  <a:avLst>
                    <a:gd name="adj" fmla="val 16366"/>
                  </a:avLst>
                </a:prstGeom>
                <a:grpFill/>
                <a:ln w="12700">
                  <a:miter lim="400000"/>
                </a:ln>
              </p:spPr>
              <p:txBody>
                <a:bodyPr lIns="50800" tIns="50800" rIns="50800" bIns="50800" anchor="ctr"/>
                <a:lstStyle/>
                <a:p>
                  <a:pPr algn="ctr">
                    <a:lnSpc>
                      <a:spcPct val="150000"/>
                    </a:lnSpc>
                    <a:defRPr sz="3200"/>
                  </a:pPr>
                  <a:endParaRPr lang="en-US" altLang="ko-KR" sz="4000" spc="-35" dirty="0">
                    <a:solidFill>
                      <a:schemeClr val="bg1"/>
                    </a:solidFill>
                    <a:latin typeface="SpoqaHanSans-Regular"/>
                  </a:endParaRPr>
                </a:p>
              </p:txBody>
            </p:sp>
            <p:sp>
              <p:nvSpPr>
                <p:cNvPr id="1090" name="TextBox 1089">
                  <a:extLst>
                    <a:ext uri="{FF2B5EF4-FFF2-40B4-BE49-F238E27FC236}">
                      <a16:creationId xmlns:a16="http://schemas.microsoft.com/office/drawing/2014/main" id="{75D1FD95-D4F6-040A-EFA7-4AF0E371C3B5}"/>
                    </a:ext>
                  </a:extLst>
                </p:cNvPr>
                <p:cNvSpPr txBox="1"/>
                <p:nvPr/>
              </p:nvSpPr>
              <p:spPr>
                <a:xfrm>
                  <a:off x="2686150" y="3774430"/>
                  <a:ext cx="3536329" cy="1187078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2000" dirty="0">
                      <a:solidFill>
                        <a:schemeClr val="bg1"/>
                      </a:solidFill>
                    </a:rPr>
                    <a:t>모듈</a:t>
                  </a:r>
                </a:p>
              </p:txBody>
            </p:sp>
          </p:grpSp>
          <p:grpSp>
            <p:nvGrpSpPr>
              <p:cNvPr id="1086" name="그룹 2">
                <a:extLst>
                  <a:ext uri="{FF2B5EF4-FFF2-40B4-BE49-F238E27FC236}">
                    <a16:creationId xmlns:a16="http://schemas.microsoft.com/office/drawing/2014/main" id="{5F60A600-EB3E-5762-9471-9E377F5D11D3}"/>
                  </a:ext>
                </a:extLst>
              </p:cNvPr>
              <p:cNvGrpSpPr/>
              <p:nvPr/>
            </p:nvGrpSpPr>
            <p:grpSpPr>
              <a:xfrm>
                <a:off x="4858778" y="10096834"/>
                <a:ext cx="1113320" cy="587750"/>
                <a:chOff x="2686150" y="3774430"/>
                <a:chExt cx="3536332" cy="1187078"/>
              </a:xfrm>
              <a:solidFill>
                <a:srgbClr val="C8D7FF"/>
              </a:solidFill>
            </p:grpSpPr>
            <p:sp>
              <p:nvSpPr>
                <p:cNvPr id="1087" name="Shape 184">
                  <a:extLst>
                    <a:ext uri="{FF2B5EF4-FFF2-40B4-BE49-F238E27FC236}">
                      <a16:creationId xmlns:a16="http://schemas.microsoft.com/office/drawing/2014/main" id="{7296CAA1-4CDE-A9F1-4366-2F186F0C87C9}"/>
                    </a:ext>
                  </a:extLst>
                </p:cNvPr>
                <p:cNvSpPr/>
                <p:nvPr/>
              </p:nvSpPr>
              <p:spPr>
                <a:xfrm>
                  <a:off x="2686150" y="3774432"/>
                  <a:ext cx="3536332" cy="1056747"/>
                </a:xfrm>
                <a:prstGeom prst="roundRect">
                  <a:avLst>
                    <a:gd name="adj" fmla="val 16366"/>
                  </a:avLst>
                </a:prstGeom>
                <a:grpFill/>
                <a:ln w="12700">
                  <a:miter lim="400000"/>
                </a:ln>
              </p:spPr>
              <p:txBody>
                <a:bodyPr lIns="50800" tIns="50800" rIns="50800" bIns="50800" anchor="ctr"/>
                <a:lstStyle/>
                <a:p>
                  <a:pPr algn="ctr">
                    <a:lnSpc>
                      <a:spcPct val="150000"/>
                    </a:lnSpc>
                    <a:defRPr sz="3200"/>
                  </a:pPr>
                  <a:endParaRPr lang="en-US" altLang="ko-KR" sz="4000" spc="-35" dirty="0">
                    <a:solidFill>
                      <a:schemeClr val="bg1"/>
                    </a:solidFill>
                    <a:latin typeface="SpoqaHanSans-Regular"/>
                  </a:endParaRPr>
                </a:p>
              </p:txBody>
            </p:sp>
            <p:sp>
              <p:nvSpPr>
                <p:cNvPr id="1088" name="TextBox 1087">
                  <a:extLst>
                    <a:ext uri="{FF2B5EF4-FFF2-40B4-BE49-F238E27FC236}">
                      <a16:creationId xmlns:a16="http://schemas.microsoft.com/office/drawing/2014/main" id="{44AD48E3-6A68-0D0E-98BC-C86F8C0F8EA8}"/>
                    </a:ext>
                  </a:extLst>
                </p:cNvPr>
                <p:cNvSpPr txBox="1"/>
                <p:nvPr/>
              </p:nvSpPr>
              <p:spPr>
                <a:xfrm>
                  <a:off x="2686150" y="3774430"/>
                  <a:ext cx="3536329" cy="1187078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2000" dirty="0">
                      <a:solidFill>
                        <a:schemeClr val="bg1"/>
                      </a:solidFill>
                    </a:rPr>
                    <a:t>모듈</a:t>
                  </a:r>
                </a:p>
              </p:txBody>
            </p:sp>
          </p:grpSp>
        </p:grpSp>
      </p:grpSp>
      <p:sp>
        <p:nvSpPr>
          <p:cNvPr id="1102" name="TextBox 1101">
            <a:extLst>
              <a:ext uri="{FF2B5EF4-FFF2-40B4-BE49-F238E27FC236}">
                <a16:creationId xmlns:a16="http://schemas.microsoft.com/office/drawing/2014/main" id="{BAD21DBD-68F8-612E-0EEA-C45291AC5D1E}"/>
              </a:ext>
            </a:extLst>
          </p:cNvPr>
          <p:cNvSpPr txBox="1"/>
          <p:nvPr/>
        </p:nvSpPr>
        <p:spPr>
          <a:xfrm>
            <a:off x="12974322" y="12425763"/>
            <a:ext cx="50671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solidFill>
                  <a:srgbClr val="0C93E4"/>
                </a:solidFill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https://scikit-learn.org/stable/</a:t>
            </a:r>
            <a:endParaRPr lang="ko-KR" altLang="en-US" sz="2800" dirty="0">
              <a:solidFill>
                <a:srgbClr val="0C93E4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118816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7138814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파이썬 라이브러리로 할 수 있는 일</a:t>
            </a:r>
            <a:endParaRPr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1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파이썬 라이브러리의 이해</a:t>
            </a:r>
          </a:p>
        </p:txBody>
      </p:sp>
      <p:sp>
        <p:nvSpPr>
          <p:cNvPr id="8" name="슬라이드 번호 개체 틀 4">
            <a:extLst>
              <a:ext uri="{FF2B5EF4-FFF2-40B4-BE49-F238E27FC236}">
                <a16:creationId xmlns:a16="http://schemas.microsoft.com/office/drawing/2014/main" id="{7B3E5DF6-9F39-6140-9A9C-5D5775088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6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4" name="Shape 225">
            <a:extLst>
              <a:ext uri="{FF2B5EF4-FFF2-40B4-BE49-F238E27FC236}">
                <a16:creationId xmlns:a16="http://schemas.microsoft.com/office/drawing/2014/main" id="{3BA9EED4-495B-B18D-5BEE-FB43005A1BFA}"/>
              </a:ext>
            </a:extLst>
          </p:cNvPr>
          <p:cNvSpPr/>
          <p:nvPr/>
        </p:nvSpPr>
        <p:spPr>
          <a:xfrm>
            <a:off x="2415187" y="3869039"/>
            <a:ext cx="17768907" cy="9126961"/>
          </a:xfrm>
          <a:prstGeom prst="roundRect">
            <a:avLst>
              <a:gd name="adj" fmla="val 1197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grpSp>
        <p:nvGrpSpPr>
          <p:cNvPr id="1108" name="Group 1107">
            <a:extLst>
              <a:ext uri="{FF2B5EF4-FFF2-40B4-BE49-F238E27FC236}">
                <a16:creationId xmlns:a16="http://schemas.microsoft.com/office/drawing/2014/main" id="{7499CB31-5524-F327-3D37-6FD5ECD8EC9D}"/>
              </a:ext>
            </a:extLst>
          </p:cNvPr>
          <p:cNvGrpSpPr/>
          <p:nvPr/>
        </p:nvGrpSpPr>
        <p:grpSpPr>
          <a:xfrm>
            <a:off x="3190206" y="4772353"/>
            <a:ext cx="15553727" cy="8278335"/>
            <a:chOff x="3190206" y="4470165"/>
            <a:chExt cx="15553727" cy="827833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C07BE45-64E6-2330-1A94-B3C0DF25DC5C}"/>
                </a:ext>
              </a:extLst>
            </p:cNvPr>
            <p:cNvGrpSpPr/>
            <p:nvPr/>
          </p:nvGrpSpPr>
          <p:grpSpPr>
            <a:xfrm>
              <a:off x="3190206" y="4470165"/>
              <a:ext cx="15553727" cy="8278335"/>
              <a:chOff x="3190206" y="4470165"/>
              <a:chExt cx="15553727" cy="8278335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0ACB3485-7E9B-97AE-DB54-8187C4B6B21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22301"/>
              <a:stretch/>
            </p:blipFill>
            <p:spPr>
              <a:xfrm>
                <a:off x="3190206" y="4470165"/>
                <a:ext cx="15553727" cy="8278335"/>
              </a:xfrm>
              <a:prstGeom prst="rect">
                <a:avLst/>
              </a:prstGeom>
            </p:spPr>
          </p:pic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94B985B-208B-3CE8-0CA4-C4B621A78345}"/>
                  </a:ext>
                </a:extLst>
              </p:cNvPr>
              <p:cNvSpPr/>
              <p:nvPr/>
            </p:nvSpPr>
            <p:spPr>
              <a:xfrm>
                <a:off x="4198318" y="7421522"/>
                <a:ext cx="14185576" cy="10081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6125403-E332-15A8-F82F-9AD8E41EC701}"/>
                  </a:ext>
                </a:extLst>
              </p:cNvPr>
              <p:cNvSpPr/>
              <p:nvPr/>
            </p:nvSpPr>
            <p:spPr>
              <a:xfrm>
                <a:off x="4198318" y="11027176"/>
                <a:ext cx="14185576" cy="10081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0" name="Shape 133">
              <a:extLst>
                <a:ext uri="{FF2B5EF4-FFF2-40B4-BE49-F238E27FC236}">
                  <a16:creationId xmlns:a16="http://schemas.microsoft.com/office/drawing/2014/main" id="{D061E35E-E190-B9B0-1C8F-E08018044B98}"/>
                </a:ext>
              </a:extLst>
            </p:cNvPr>
            <p:cNvSpPr/>
            <p:nvPr/>
          </p:nvSpPr>
          <p:spPr>
            <a:xfrm>
              <a:off x="4581431" y="7575659"/>
              <a:ext cx="2114098" cy="101053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12700" tIns="12700" rIns="12700" bIns="12700" anchor="t">
              <a:spAutoFit/>
            </a:bodyPr>
            <a:lstStyle/>
            <a:p>
              <a:pPr algn="ctr" defTabSz="457200">
                <a:spcBef>
                  <a:spcPts val="1200"/>
                </a:spcBef>
                <a:spcAft>
                  <a:spcPts val="1500"/>
                </a:spcAft>
                <a:defRPr sz="4500" spc="-45">
                  <a:solidFill>
                    <a:srgbClr val="53585F"/>
                  </a:solidFill>
                  <a:latin typeface="SpoqaHanSans-Bold"/>
                  <a:ea typeface="SpoqaHanSans-Bold"/>
                  <a:cs typeface="SpoqaHanSans-Bold"/>
                  <a:sym typeface="SpoqaHanSans-Bold"/>
                </a:defRPr>
              </a:pPr>
              <a:r>
                <a:rPr lang="ko-KR" altLang="en-US" sz="3200" dirty="0"/>
                <a:t>웹 자동화</a:t>
              </a:r>
              <a:r>
                <a:rPr lang="en-US" altLang="ko-KR" sz="3200" dirty="0"/>
                <a:t>, </a:t>
              </a:r>
              <a:r>
                <a:rPr lang="ko-KR" altLang="en-US" sz="3200" dirty="0" err="1"/>
                <a:t>크롤링</a:t>
              </a:r>
              <a:endParaRPr lang="en-US" altLang="ko-KR" sz="3200" dirty="0"/>
            </a:p>
          </p:txBody>
        </p:sp>
        <p:sp>
          <p:nvSpPr>
            <p:cNvPr id="1026" name="Shape 133">
              <a:extLst>
                <a:ext uri="{FF2B5EF4-FFF2-40B4-BE49-F238E27FC236}">
                  <a16:creationId xmlns:a16="http://schemas.microsoft.com/office/drawing/2014/main" id="{0DC844E6-F33A-6B78-58A3-7C1B2D9B1A56}"/>
                </a:ext>
              </a:extLst>
            </p:cNvPr>
            <p:cNvSpPr/>
            <p:nvPr/>
          </p:nvSpPr>
          <p:spPr>
            <a:xfrm>
              <a:off x="8095656" y="7575659"/>
              <a:ext cx="2448272" cy="101053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12700" tIns="12700" rIns="12700" bIns="12700" anchor="t">
              <a:spAutoFit/>
            </a:bodyPr>
            <a:lstStyle/>
            <a:p>
              <a:pPr algn="ctr" defTabSz="457200">
                <a:spcBef>
                  <a:spcPts val="1200"/>
                </a:spcBef>
                <a:spcAft>
                  <a:spcPts val="1500"/>
                </a:spcAft>
                <a:defRPr sz="4500" spc="-45">
                  <a:solidFill>
                    <a:srgbClr val="53585F"/>
                  </a:solidFill>
                  <a:latin typeface="SpoqaHanSans-Bold"/>
                  <a:ea typeface="SpoqaHanSans-Bold"/>
                  <a:cs typeface="SpoqaHanSans-Bold"/>
                  <a:sym typeface="SpoqaHanSans-Bold"/>
                </a:defRPr>
              </a:pPr>
              <a:r>
                <a:rPr lang="ko-KR" altLang="en-US" sz="3200" dirty="0"/>
                <a:t>인터페이스</a:t>
              </a:r>
              <a:br>
                <a:rPr lang="en-US" altLang="ko-KR" sz="3200" dirty="0"/>
              </a:br>
              <a:r>
                <a:rPr lang="ko-KR" altLang="en-US" sz="3200" dirty="0"/>
                <a:t>지도 시각화</a:t>
              </a:r>
              <a:endParaRPr lang="en-US" altLang="ko-KR" sz="3200" dirty="0"/>
            </a:p>
          </p:txBody>
        </p:sp>
        <p:sp>
          <p:nvSpPr>
            <p:cNvPr id="1062" name="Shape 133">
              <a:extLst>
                <a:ext uri="{FF2B5EF4-FFF2-40B4-BE49-F238E27FC236}">
                  <a16:creationId xmlns:a16="http://schemas.microsoft.com/office/drawing/2014/main" id="{230D5A7A-F3A5-952B-61B6-89B7E53A4EE2}"/>
                </a:ext>
              </a:extLst>
            </p:cNvPr>
            <p:cNvSpPr/>
            <p:nvPr/>
          </p:nvSpPr>
          <p:spPr>
            <a:xfrm>
              <a:off x="11744991" y="7575659"/>
              <a:ext cx="2114098" cy="51809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12700" tIns="12700" rIns="12700" bIns="12700" anchor="t">
              <a:spAutoFit/>
            </a:bodyPr>
            <a:lstStyle/>
            <a:p>
              <a:pPr algn="ctr" defTabSz="457200">
                <a:spcBef>
                  <a:spcPts val="1200"/>
                </a:spcBef>
                <a:spcAft>
                  <a:spcPts val="1500"/>
                </a:spcAft>
                <a:defRPr sz="4500" spc="-45">
                  <a:solidFill>
                    <a:srgbClr val="53585F"/>
                  </a:solidFill>
                  <a:latin typeface="SpoqaHanSans-Bold"/>
                  <a:ea typeface="SpoqaHanSans-Bold"/>
                  <a:cs typeface="SpoqaHanSans-Bold"/>
                  <a:sym typeface="SpoqaHanSans-Bold"/>
                </a:defRPr>
              </a:pPr>
              <a:r>
                <a:rPr lang="ko-KR" altLang="en-US" sz="3200" dirty="0"/>
                <a:t>게임 개발</a:t>
              </a:r>
              <a:endParaRPr lang="en-US" altLang="ko-KR" sz="3200" dirty="0"/>
            </a:p>
          </p:txBody>
        </p:sp>
        <p:sp>
          <p:nvSpPr>
            <p:cNvPr id="1101" name="Shape 133">
              <a:extLst>
                <a:ext uri="{FF2B5EF4-FFF2-40B4-BE49-F238E27FC236}">
                  <a16:creationId xmlns:a16="http://schemas.microsoft.com/office/drawing/2014/main" id="{C2F67BC1-67D0-D1EB-5BC1-2FFBF0590790}"/>
                </a:ext>
              </a:extLst>
            </p:cNvPr>
            <p:cNvSpPr/>
            <p:nvPr/>
          </p:nvSpPr>
          <p:spPr>
            <a:xfrm>
              <a:off x="15504843" y="7575659"/>
              <a:ext cx="2566426" cy="51809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12700" tIns="12700" rIns="12700" bIns="12700" anchor="t">
              <a:spAutoFit/>
            </a:bodyPr>
            <a:lstStyle/>
            <a:p>
              <a:pPr algn="ctr" defTabSz="457200">
                <a:spcBef>
                  <a:spcPts val="1200"/>
                </a:spcBef>
                <a:spcAft>
                  <a:spcPts val="1500"/>
                </a:spcAft>
                <a:defRPr sz="4500" spc="-45">
                  <a:solidFill>
                    <a:srgbClr val="53585F"/>
                  </a:solidFill>
                  <a:latin typeface="SpoqaHanSans-Bold"/>
                  <a:ea typeface="SpoqaHanSans-Bold"/>
                  <a:cs typeface="SpoqaHanSans-Bold"/>
                  <a:sym typeface="SpoqaHanSans-Bold"/>
                </a:defRPr>
              </a:pPr>
              <a:r>
                <a:rPr lang="ko-KR" altLang="en-US" sz="3200"/>
                <a:t>시스템 관리</a:t>
              </a:r>
              <a:endParaRPr lang="en-US" altLang="ko-KR" sz="3200" dirty="0"/>
            </a:p>
          </p:txBody>
        </p:sp>
        <p:sp>
          <p:nvSpPr>
            <p:cNvPr id="1103" name="Shape 133">
              <a:extLst>
                <a:ext uri="{FF2B5EF4-FFF2-40B4-BE49-F238E27FC236}">
                  <a16:creationId xmlns:a16="http://schemas.microsoft.com/office/drawing/2014/main" id="{4A86773C-5EEC-B72C-3468-59B862648347}"/>
                </a:ext>
              </a:extLst>
            </p:cNvPr>
            <p:cNvSpPr/>
            <p:nvPr/>
          </p:nvSpPr>
          <p:spPr>
            <a:xfrm>
              <a:off x="9731962" y="11272186"/>
              <a:ext cx="2526997" cy="101053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12700" tIns="12700" rIns="12700" bIns="12700" anchor="t">
              <a:spAutoFit/>
            </a:bodyPr>
            <a:lstStyle/>
            <a:p>
              <a:pPr algn="ctr" defTabSz="457200">
                <a:spcBef>
                  <a:spcPts val="1200"/>
                </a:spcBef>
                <a:spcAft>
                  <a:spcPts val="1500"/>
                </a:spcAft>
                <a:defRPr sz="4500" spc="-45">
                  <a:solidFill>
                    <a:srgbClr val="53585F"/>
                  </a:solidFill>
                  <a:latin typeface="SpoqaHanSans-Bold"/>
                  <a:ea typeface="SpoqaHanSans-Bold"/>
                  <a:cs typeface="SpoqaHanSans-Bold"/>
                  <a:sym typeface="SpoqaHanSans-Bold"/>
                </a:defRPr>
              </a:pPr>
              <a:r>
                <a:rPr lang="ko-KR" altLang="en-US" sz="3200" dirty="0"/>
                <a:t>인공지능</a:t>
              </a:r>
              <a:br>
                <a:rPr lang="en-US" altLang="ko-KR" sz="3200" dirty="0"/>
              </a:br>
              <a:r>
                <a:rPr lang="ko-KR" altLang="en-US" sz="3200" dirty="0"/>
                <a:t>데이터 분석</a:t>
              </a:r>
              <a:endParaRPr lang="en-US" altLang="ko-KR" sz="3200" dirty="0"/>
            </a:p>
          </p:txBody>
        </p:sp>
        <p:sp>
          <p:nvSpPr>
            <p:cNvPr id="1104" name="Shape 133">
              <a:extLst>
                <a:ext uri="{FF2B5EF4-FFF2-40B4-BE49-F238E27FC236}">
                  <a16:creationId xmlns:a16="http://schemas.microsoft.com/office/drawing/2014/main" id="{7F06F19D-C253-D54F-B84A-67B4EFD3E6DF}"/>
                </a:ext>
              </a:extLst>
            </p:cNvPr>
            <p:cNvSpPr/>
            <p:nvPr/>
          </p:nvSpPr>
          <p:spPr>
            <a:xfrm>
              <a:off x="13591742" y="11272186"/>
              <a:ext cx="2526997" cy="51809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12700" tIns="12700" rIns="12700" bIns="12700" anchor="t">
              <a:spAutoFit/>
            </a:bodyPr>
            <a:lstStyle/>
            <a:p>
              <a:pPr algn="ctr" defTabSz="457200">
                <a:spcBef>
                  <a:spcPts val="1200"/>
                </a:spcBef>
                <a:spcAft>
                  <a:spcPts val="1500"/>
                </a:spcAft>
                <a:defRPr sz="4500" spc="-45">
                  <a:solidFill>
                    <a:srgbClr val="53585F"/>
                  </a:solidFill>
                  <a:latin typeface="SpoqaHanSans-Bold"/>
                  <a:ea typeface="SpoqaHanSans-Bold"/>
                  <a:cs typeface="SpoqaHanSans-Bold"/>
                  <a:sym typeface="SpoqaHanSans-Bold"/>
                </a:defRPr>
              </a:pPr>
              <a:r>
                <a:rPr lang="ko-KR" altLang="en-US" sz="3200" dirty="0"/>
                <a:t>업무 자동화</a:t>
              </a:r>
              <a:endParaRPr lang="en-US" altLang="ko-KR" sz="3200" dirty="0"/>
            </a:p>
          </p:txBody>
        </p:sp>
        <p:sp>
          <p:nvSpPr>
            <p:cNvPr id="1105" name="Shape 133">
              <a:extLst>
                <a:ext uri="{FF2B5EF4-FFF2-40B4-BE49-F238E27FC236}">
                  <a16:creationId xmlns:a16="http://schemas.microsoft.com/office/drawing/2014/main" id="{9AAD0565-4432-5515-4DF0-77A71F278284}"/>
                </a:ext>
              </a:extLst>
            </p:cNvPr>
            <p:cNvSpPr/>
            <p:nvPr/>
          </p:nvSpPr>
          <p:spPr>
            <a:xfrm>
              <a:off x="6134031" y="11272186"/>
              <a:ext cx="2526997" cy="101053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12700" tIns="12700" rIns="12700" bIns="12700" anchor="t">
              <a:spAutoFit/>
            </a:bodyPr>
            <a:lstStyle/>
            <a:p>
              <a:pPr algn="ctr" defTabSz="457200">
                <a:spcBef>
                  <a:spcPts val="1200"/>
                </a:spcBef>
                <a:spcAft>
                  <a:spcPts val="1500"/>
                </a:spcAft>
                <a:defRPr sz="4500" spc="-45">
                  <a:solidFill>
                    <a:srgbClr val="53585F"/>
                  </a:solidFill>
                  <a:latin typeface="SpoqaHanSans-Bold"/>
                  <a:ea typeface="SpoqaHanSans-Bold"/>
                  <a:cs typeface="SpoqaHanSans-Bold"/>
                  <a:sym typeface="SpoqaHanSans-Bold"/>
                </a:defRPr>
              </a:pPr>
              <a:r>
                <a:rPr lang="ko-KR" altLang="en-US" sz="3200" dirty="0"/>
                <a:t>문자</a:t>
              </a:r>
              <a:r>
                <a:rPr lang="en-US" altLang="ko-KR" sz="3200" dirty="0"/>
                <a:t>, </a:t>
              </a:r>
              <a:r>
                <a:rPr lang="ko-KR" altLang="en-US" sz="3200" dirty="0"/>
                <a:t>음성 인식</a:t>
              </a:r>
              <a:endParaRPr lang="en-US" altLang="ko-KR" sz="3200" dirty="0"/>
            </a:p>
          </p:txBody>
        </p:sp>
        <p:sp>
          <p:nvSpPr>
            <p:cNvPr id="1106" name="Shape 133">
              <a:extLst>
                <a:ext uri="{FF2B5EF4-FFF2-40B4-BE49-F238E27FC236}">
                  <a16:creationId xmlns:a16="http://schemas.microsoft.com/office/drawing/2014/main" id="{A8053D22-EA92-784A-3A94-497ABCBFAF94}"/>
                </a:ext>
              </a:extLst>
            </p:cNvPr>
            <p:cNvSpPr/>
            <p:nvPr/>
          </p:nvSpPr>
          <p:spPr>
            <a:xfrm>
              <a:off x="16216936" y="9378362"/>
              <a:ext cx="2526997" cy="85664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12700" tIns="12700" rIns="12700" bIns="12700" anchor="t">
              <a:spAutoFit/>
            </a:bodyPr>
            <a:lstStyle/>
            <a:p>
              <a:pPr algn="ctr" defTabSz="457200">
                <a:spcBef>
                  <a:spcPts val="1200"/>
                </a:spcBef>
                <a:spcAft>
                  <a:spcPts val="1500"/>
                </a:spcAft>
                <a:defRPr sz="4500" spc="-45">
                  <a:solidFill>
                    <a:srgbClr val="53585F"/>
                  </a:solidFill>
                  <a:latin typeface="SpoqaHanSans-Bold"/>
                  <a:ea typeface="SpoqaHanSans-Bold"/>
                  <a:cs typeface="SpoqaHanSans-Bold"/>
                  <a:sym typeface="SpoqaHanSans-Bold"/>
                </a:defRPr>
              </a:pPr>
              <a:r>
                <a:rPr lang="en-US" altLang="ko-KR" sz="5400" dirty="0"/>
                <a:t>…</a:t>
              </a:r>
            </a:p>
          </p:txBody>
        </p:sp>
      </p:grpSp>
      <p:sp>
        <p:nvSpPr>
          <p:cNvPr id="1107" name="Shape 226">
            <a:extLst>
              <a:ext uri="{FF2B5EF4-FFF2-40B4-BE49-F238E27FC236}">
                <a16:creationId xmlns:a16="http://schemas.microsoft.com/office/drawing/2014/main" id="{04154502-DFFB-26F5-B45D-13543796535F}"/>
              </a:ext>
            </a:extLst>
          </p:cNvPr>
          <p:cNvSpPr/>
          <p:nvPr/>
        </p:nvSpPr>
        <p:spPr>
          <a:xfrm>
            <a:off x="7798605" y="3987343"/>
            <a:ext cx="6985001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ctr">
            <a:spAutoFit/>
          </a:bodyPr>
          <a:lstStyle/>
          <a:p>
            <a:pPr algn="ctr" defTabSz="457200">
              <a:spcBef>
                <a:spcPts val="1200"/>
              </a:spcBef>
              <a:defRPr sz="4500" spc="-45">
                <a:solidFill>
                  <a:srgbClr val="7391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파이썬 라이브러리 활용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8077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수강 대상</a:t>
            </a:r>
            <a:endParaRPr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1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파이썬 라이브러리의 이해</a:t>
            </a:r>
          </a:p>
        </p:txBody>
      </p:sp>
      <p:sp>
        <p:nvSpPr>
          <p:cNvPr id="8" name="슬라이드 번호 개체 틀 4">
            <a:extLst>
              <a:ext uri="{FF2B5EF4-FFF2-40B4-BE49-F238E27FC236}">
                <a16:creationId xmlns:a16="http://schemas.microsoft.com/office/drawing/2014/main" id="{7B3E5DF6-9F39-6140-9A9C-5D5775088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7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6F7BC1-4E0C-A703-1D19-D3C5DE085B57}"/>
              </a:ext>
            </a:extLst>
          </p:cNvPr>
          <p:cNvSpPr txBox="1"/>
          <p:nvPr/>
        </p:nvSpPr>
        <p:spPr>
          <a:xfrm>
            <a:off x="2254102" y="3232713"/>
            <a:ext cx="18938104" cy="621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marR="0" lvl="0" indent="-9144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kumimoji="0" lang="ko-KR" altLang="en-US" sz="4500" b="0" i="0" u="none" strike="noStrike" kern="1200" cap="none" spc="-45" normalizeH="0" baseline="0" noProof="0" dirty="0">
                <a:ln>
                  <a:noFill/>
                </a:ln>
                <a:solidFill>
                  <a:srgbClr val="53585F"/>
                </a:solidFill>
                <a:effectLst/>
                <a:uLnTx/>
                <a:uFillTx/>
                <a:latin typeface="SpoqaHanSans-Regular"/>
                <a:sym typeface="SpoqaHanSans-Regular"/>
              </a:rPr>
              <a:t>파이썬 기초 문법을 공부한 뒤 </a:t>
            </a:r>
            <a:r>
              <a:rPr kumimoji="0" lang="en-US" altLang="ko-KR" sz="4500" b="0" i="0" u="none" strike="noStrike" kern="1200" cap="none" spc="-45" normalizeH="0" baseline="0" noProof="0" dirty="0">
                <a:ln>
                  <a:noFill/>
                </a:ln>
                <a:solidFill>
                  <a:srgbClr val="53585F"/>
                </a:solidFill>
                <a:effectLst/>
                <a:uLnTx/>
                <a:uFillTx/>
                <a:latin typeface="SpoqaHanSans-Regular"/>
                <a:sym typeface="SpoqaHanSans-Regular"/>
              </a:rPr>
              <a:t>‘</a:t>
            </a:r>
            <a:r>
              <a:rPr kumimoji="0" lang="ko-KR" altLang="en-US" sz="4500" b="1" i="0" u="none" strike="noStrike" kern="1200" cap="none" spc="-45" normalizeH="0" baseline="0" noProof="0" dirty="0">
                <a:ln>
                  <a:noFill/>
                </a:ln>
                <a:solidFill>
                  <a:srgbClr val="53585F"/>
                </a:solidFill>
                <a:effectLst/>
                <a:uLnTx/>
                <a:uFillTx/>
                <a:latin typeface="SpoqaHanSans-Regular"/>
                <a:sym typeface="SpoqaHanSans-Regular"/>
              </a:rPr>
              <a:t>이제 내가 무엇을 만들 수 있을까</a:t>
            </a:r>
            <a:r>
              <a:rPr kumimoji="0" lang="en-US" altLang="ko-KR" sz="4500" b="1" i="0" u="none" strike="noStrike" kern="1200" cap="none" spc="-45" normalizeH="0" baseline="0" noProof="0" dirty="0">
                <a:ln>
                  <a:noFill/>
                </a:ln>
                <a:solidFill>
                  <a:srgbClr val="53585F"/>
                </a:solidFill>
                <a:effectLst/>
                <a:uLnTx/>
                <a:uFillTx/>
                <a:latin typeface="SpoqaHanSans-Regular"/>
                <a:sym typeface="SpoqaHanSans-Regular"/>
              </a:rPr>
              <a:t>?</a:t>
            </a:r>
            <a:r>
              <a:rPr kumimoji="0" lang="en-US" altLang="ko-KR" sz="4500" b="0" i="0" u="none" strike="noStrike" kern="1200" cap="none" spc="-45" normalizeH="0" baseline="0" noProof="0" dirty="0">
                <a:ln>
                  <a:noFill/>
                </a:ln>
                <a:solidFill>
                  <a:srgbClr val="53585F"/>
                </a:solidFill>
                <a:effectLst/>
                <a:uLnTx/>
                <a:uFillTx/>
                <a:latin typeface="SpoqaHanSans-Regular"/>
                <a:sym typeface="SpoqaHanSans-Regular"/>
              </a:rPr>
              <a:t>’ </a:t>
            </a:r>
            <a:r>
              <a:rPr kumimoji="0" lang="ko-KR" altLang="en-US" sz="4500" b="0" i="0" u="none" strike="noStrike" kern="1200" cap="none" spc="-45" normalizeH="0" baseline="0" noProof="0" dirty="0">
                <a:ln>
                  <a:noFill/>
                </a:ln>
                <a:solidFill>
                  <a:srgbClr val="53585F"/>
                </a:solidFill>
                <a:effectLst/>
                <a:uLnTx/>
                <a:uFillTx/>
                <a:latin typeface="SpoqaHanSans-Regular"/>
                <a:sym typeface="SpoqaHanSans-Regular"/>
              </a:rPr>
              <a:t>를 고민하는 분들</a:t>
            </a:r>
            <a:endParaRPr kumimoji="0" lang="en-US" altLang="ko-KR" sz="4500" b="0" i="0" u="none" strike="noStrike" kern="1200" cap="none" spc="-45" normalizeH="0" baseline="0" noProof="0" dirty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SpoqaHanSans-Regular"/>
              <a:sym typeface="SpoqaHanSans-Regular"/>
            </a:endParaRPr>
          </a:p>
          <a:p>
            <a:pPr marL="914400" marR="0" lvl="0" indent="-9144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4500" spc="-45" dirty="0">
                <a:solidFill>
                  <a:srgbClr val="53585F"/>
                </a:solidFill>
                <a:latin typeface="SpoqaHanSans-Regular"/>
                <a:sym typeface="SpoqaHanSans-Regular"/>
              </a:rPr>
              <a:t>파이썬 라이브러리를 활용해 </a:t>
            </a:r>
            <a:r>
              <a:rPr lang="ko-KR" altLang="en-US" sz="4500" b="1" spc="-45" dirty="0">
                <a:solidFill>
                  <a:srgbClr val="53585F"/>
                </a:solidFill>
                <a:latin typeface="SpoqaHanSans-Regular"/>
                <a:sym typeface="SpoqaHanSans-Regular"/>
              </a:rPr>
              <a:t>업무 자동화 및 효율화</a:t>
            </a:r>
            <a:r>
              <a:rPr lang="ko-KR" altLang="en-US" sz="4500" spc="-45" dirty="0">
                <a:solidFill>
                  <a:srgbClr val="53585F"/>
                </a:solidFill>
                <a:latin typeface="SpoqaHanSans-Regular"/>
                <a:sym typeface="SpoqaHanSans-Regular"/>
              </a:rPr>
              <a:t>를 이루고 싶은 분들</a:t>
            </a:r>
            <a:endParaRPr kumimoji="0" lang="en-US" altLang="ko-KR" sz="4500" b="0" i="0" u="none" strike="noStrike" kern="1200" cap="none" spc="-45" normalizeH="0" baseline="0" noProof="0" dirty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SpoqaHanSans-Regular"/>
              <a:sym typeface="SpoqaHanSans-Regular"/>
            </a:endParaRPr>
          </a:p>
          <a:p>
            <a:pPr marL="914400" marR="0" lvl="0" indent="-9144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kumimoji="0" lang="ko-KR" altLang="en-US" sz="4500" b="0" i="0" u="none" strike="noStrike" kern="1200" cap="none" spc="-45" normalizeH="0" baseline="0" noProof="0" dirty="0">
                <a:ln>
                  <a:noFill/>
                </a:ln>
                <a:solidFill>
                  <a:srgbClr val="53585F"/>
                </a:solidFill>
                <a:effectLst/>
                <a:uLnTx/>
                <a:uFillTx/>
                <a:latin typeface="SpoqaHanSans-Regular"/>
                <a:sym typeface="SpoqaHanSans-Regular"/>
              </a:rPr>
              <a:t>파이썬 프로젝트에서 자주 사용되는 표준 라이브러리 사용법을 익혀 </a:t>
            </a:r>
            <a:r>
              <a:rPr kumimoji="0" lang="ko-KR" altLang="en-US" sz="4500" b="1" i="0" u="none" strike="noStrike" kern="1200" cap="none" spc="-45" normalizeH="0" baseline="0" noProof="0" dirty="0">
                <a:ln>
                  <a:noFill/>
                </a:ln>
                <a:solidFill>
                  <a:srgbClr val="53585F"/>
                </a:solidFill>
                <a:effectLst/>
                <a:uLnTx/>
                <a:uFillTx/>
                <a:latin typeface="SpoqaHanSans-Regular"/>
                <a:sym typeface="SpoqaHanSans-Regular"/>
              </a:rPr>
              <a:t>실무 개발 능력을 빠르게 올리고 싶은 분</a:t>
            </a:r>
            <a:r>
              <a:rPr kumimoji="0" lang="ko-KR" altLang="en-US" sz="4500" b="0" i="0" u="none" strike="noStrike" kern="1200" cap="none" spc="-45" normalizeH="0" baseline="0" noProof="0" dirty="0">
                <a:ln>
                  <a:noFill/>
                </a:ln>
                <a:solidFill>
                  <a:srgbClr val="53585F"/>
                </a:solidFill>
                <a:effectLst/>
                <a:uLnTx/>
                <a:uFillTx/>
                <a:latin typeface="SpoqaHanSans-Regular"/>
                <a:sym typeface="SpoqaHanSans-Regular"/>
              </a:rPr>
              <a:t>들</a:t>
            </a:r>
            <a:endParaRPr kumimoji="0" lang="en-US" altLang="ko-KR" sz="4500" b="0" i="0" u="none" strike="noStrike" kern="1200" cap="none" spc="-45" normalizeH="0" baseline="0" noProof="0" dirty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SpoqaHanSans-Regular"/>
              <a:sym typeface="SpoqaHanSans-Regular"/>
            </a:endParaRPr>
          </a:p>
          <a:p>
            <a:pPr marL="914400" marR="0" lvl="0" indent="-9144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4500" spc="-45" dirty="0">
                <a:solidFill>
                  <a:srgbClr val="53585F"/>
                </a:solidFill>
                <a:latin typeface="SpoqaHanSans-Regular"/>
              </a:rPr>
              <a:t>분야별 </a:t>
            </a:r>
            <a:r>
              <a:rPr lang="ko-KR" altLang="en-US" sz="4500" b="1" spc="-45" dirty="0">
                <a:solidFill>
                  <a:srgbClr val="53585F"/>
                </a:solidFill>
                <a:latin typeface="SpoqaHanSans-Regular"/>
              </a:rPr>
              <a:t>파이썬 라이브러리를 사용해야 하는 상황을 경험</a:t>
            </a:r>
            <a:r>
              <a:rPr lang="ko-KR" altLang="en-US" sz="4500" spc="-45" dirty="0">
                <a:solidFill>
                  <a:srgbClr val="53585F"/>
                </a:solidFill>
                <a:latin typeface="SpoqaHanSans-Regular"/>
              </a:rPr>
              <a:t>하고 싶은 분들 </a:t>
            </a:r>
            <a:endParaRPr lang="en-US" altLang="ko-KR" sz="4500" spc="-45" dirty="0">
              <a:solidFill>
                <a:srgbClr val="53585F"/>
              </a:solidFill>
              <a:latin typeface="SpoqaHanSans-Regular"/>
              <a:sym typeface="SpoqaHanSans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941100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강의 범위</a:t>
            </a:r>
            <a:endParaRPr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1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파이썬 라이브러리의 이해</a:t>
            </a:r>
          </a:p>
        </p:txBody>
      </p:sp>
      <p:sp>
        <p:nvSpPr>
          <p:cNvPr id="8" name="슬라이드 번호 개체 틀 4">
            <a:extLst>
              <a:ext uri="{FF2B5EF4-FFF2-40B4-BE49-F238E27FC236}">
                <a16:creationId xmlns:a16="http://schemas.microsoft.com/office/drawing/2014/main" id="{7B3E5DF6-9F39-6140-9A9C-5D5775088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8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737CAA5-B291-3061-EF6F-0D6F666D4F58}"/>
              </a:ext>
            </a:extLst>
          </p:cNvPr>
          <p:cNvGrpSpPr/>
          <p:nvPr/>
        </p:nvGrpSpPr>
        <p:grpSpPr>
          <a:xfrm>
            <a:off x="2293892" y="3401616"/>
            <a:ext cx="17746186" cy="9664240"/>
            <a:chOff x="2293892" y="3554923"/>
            <a:chExt cx="17746186" cy="9664240"/>
          </a:xfrm>
        </p:grpSpPr>
        <p:sp>
          <p:nvSpPr>
            <p:cNvPr id="7" name="Shape 183">
              <a:extLst>
                <a:ext uri="{FF2B5EF4-FFF2-40B4-BE49-F238E27FC236}">
                  <a16:creationId xmlns:a16="http://schemas.microsoft.com/office/drawing/2014/main" id="{AF302990-3E68-2163-8A6D-77586C95B61D}"/>
                </a:ext>
              </a:extLst>
            </p:cNvPr>
            <p:cNvSpPr/>
            <p:nvPr/>
          </p:nvSpPr>
          <p:spPr>
            <a:xfrm>
              <a:off x="2614143" y="3554923"/>
              <a:ext cx="5914944" cy="829264"/>
            </a:xfrm>
            <a:prstGeom prst="roundRect">
              <a:avLst>
                <a:gd name="adj" fmla="val 16366"/>
              </a:avLst>
            </a:prstGeom>
            <a:solidFill>
              <a:srgbClr val="FFFFFF"/>
            </a:solidFill>
            <a:ln w="12700">
              <a:miter lim="400000"/>
            </a:ln>
          </p:spPr>
          <p:txBody>
            <a:bodyPr lIns="50800" tIns="0" rIns="50800" bIns="0" anchor="ctr"/>
            <a:lstStyle/>
            <a:p>
              <a:pPr algn="ctr">
                <a:lnSpc>
                  <a:spcPct val="150000"/>
                </a:lnSpc>
                <a:defRPr sz="3200"/>
              </a:pPr>
              <a:r>
                <a:rPr lang="ko-KR" altLang="en-US" sz="3500" spc="-35" dirty="0">
                  <a:solidFill>
                    <a:srgbClr val="53585F"/>
                  </a:solidFill>
                  <a:latin typeface="SpoqaHanSans-Regular"/>
                </a:rPr>
                <a:t>샘플 프로젝트</a:t>
              </a:r>
              <a:endParaRPr lang="en-US" altLang="ko-KR" sz="3500" spc="-35" dirty="0">
                <a:solidFill>
                  <a:srgbClr val="53585F"/>
                </a:solidFill>
                <a:latin typeface="SpoqaHanSans-Regular"/>
              </a:endParaRPr>
            </a:p>
          </p:txBody>
        </p:sp>
        <p:sp>
          <p:nvSpPr>
            <p:cNvPr id="9" name="Shape 184">
              <a:extLst>
                <a:ext uri="{FF2B5EF4-FFF2-40B4-BE49-F238E27FC236}">
                  <a16:creationId xmlns:a16="http://schemas.microsoft.com/office/drawing/2014/main" id="{037357BA-F6A6-74E2-B6C2-849DAD584D7D}"/>
                </a:ext>
              </a:extLst>
            </p:cNvPr>
            <p:cNvSpPr/>
            <p:nvPr/>
          </p:nvSpPr>
          <p:spPr>
            <a:xfrm>
              <a:off x="10618954" y="3554923"/>
              <a:ext cx="9421124" cy="829264"/>
            </a:xfrm>
            <a:prstGeom prst="roundRect">
              <a:avLst>
                <a:gd name="adj" fmla="val 16366"/>
              </a:avLst>
            </a:prstGeom>
            <a:solidFill>
              <a:srgbClr val="7391FF"/>
            </a:solidFill>
            <a:ln w="12700">
              <a:miter lim="400000"/>
            </a:ln>
          </p:spPr>
          <p:txBody>
            <a:bodyPr lIns="50800" tIns="0" rIns="50800" bIns="0" anchor="ctr"/>
            <a:lstStyle/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  <a:defRPr sz="3200"/>
              </a:pPr>
              <a:r>
                <a:rPr lang="en-US" altLang="ko-KR" sz="3200" spc="-35" dirty="0">
                  <a:solidFill>
                    <a:schemeClr val="bg1"/>
                  </a:solidFill>
                  <a:latin typeface="SpoqaHanSans-Regular"/>
                </a:rPr>
                <a:t>BMI </a:t>
              </a:r>
              <a:r>
                <a:rPr lang="ko-KR" altLang="en-US" sz="3200" spc="-35" dirty="0">
                  <a:solidFill>
                    <a:schemeClr val="bg1"/>
                  </a:solidFill>
                  <a:latin typeface="SpoqaHanSans-Regular"/>
                </a:rPr>
                <a:t>계산기 만들기</a:t>
              </a:r>
              <a:endParaRPr lang="en-US" altLang="ko-KR" sz="3200" spc="-35" dirty="0">
                <a:solidFill>
                  <a:schemeClr val="bg1"/>
                </a:solidFill>
                <a:latin typeface="SpoqaHanSans-Regular"/>
              </a:endParaRPr>
            </a:p>
          </p:txBody>
        </p:sp>
        <p:pic>
          <p:nvPicPr>
            <p:cNvPr id="14" name="그림 21">
              <a:extLst>
                <a:ext uri="{FF2B5EF4-FFF2-40B4-BE49-F238E27FC236}">
                  <a16:creationId xmlns:a16="http://schemas.microsoft.com/office/drawing/2014/main" id="{71F48EC7-5C48-43B7-975D-3B3D329E306A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74067" y="3723671"/>
              <a:ext cx="2132963" cy="491769"/>
            </a:xfrm>
            <a:prstGeom prst="rect">
              <a:avLst/>
            </a:prstGeom>
          </p:spPr>
        </p:pic>
        <p:sp>
          <p:nvSpPr>
            <p:cNvPr id="33" name="Shape 183">
              <a:extLst>
                <a:ext uri="{FF2B5EF4-FFF2-40B4-BE49-F238E27FC236}">
                  <a16:creationId xmlns:a16="http://schemas.microsoft.com/office/drawing/2014/main" id="{9E6FEF22-BFD6-1AAE-F589-D0E7D1F53856}"/>
                </a:ext>
              </a:extLst>
            </p:cNvPr>
            <p:cNvSpPr/>
            <p:nvPr/>
          </p:nvSpPr>
          <p:spPr>
            <a:xfrm>
              <a:off x="2602215" y="4536587"/>
              <a:ext cx="5914944" cy="829264"/>
            </a:xfrm>
            <a:prstGeom prst="roundRect">
              <a:avLst>
                <a:gd name="adj" fmla="val 16366"/>
              </a:avLst>
            </a:prstGeom>
            <a:solidFill>
              <a:srgbClr val="FFFFFF"/>
            </a:solidFill>
            <a:ln w="12700">
              <a:miter lim="400000"/>
            </a:ln>
          </p:spPr>
          <p:txBody>
            <a:bodyPr lIns="50800" tIns="0" rIns="50800" bIns="0" anchor="ctr"/>
            <a:lstStyle/>
            <a:p>
              <a:pPr algn="ctr">
                <a:lnSpc>
                  <a:spcPct val="150000"/>
                </a:lnSpc>
                <a:defRPr sz="3200"/>
              </a:pPr>
              <a:r>
                <a:rPr lang="ko-KR" altLang="en-US" sz="3500" spc="-35" dirty="0">
                  <a:solidFill>
                    <a:srgbClr val="53585F"/>
                  </a:solidFill>
                  <a:latin typeface="SpoqaHanSans-Regular"/>
                </a:rPr>
                <a:t>텍스트</a:t>
              </a:r>
              <a:endParaRPr lang="en-US" altLang="ko-KR" sz="3500" spc="-35" dirty="0">
                <a:solidFill>
                  <a:srgbClr val="53585F"/>
                </a:solidFill>
                <a:latin typeface="SpoqaHanSans-Regular"/>
              </a:endParaRPr>
            </a:p>
          </p:txBody>
        </p:sp>
        <p:sp>
          <p:nvSpPr>
            <p:cNvPr id="34" name="Shape 184">
              <a:extLst>
                <a:ext uri="{FF2B5EF4-FFF2-40B4-BE49-F238E27FC236}">
                  <a16:creationId xmlns:a16="http://schemas.microsoft.com/office/drawing/2014/main" id="{AF12F548-8259-43EE-A4D0-17D0098570B0}"/>
                </a:ext>
              </a:extLst>
            </p:cNvPr>
            <p:cNvSpPr/>
            <p:nvPr/>
          </p:nvSpPr>
          <p:spPr>
            <a:xfrm>
              <a:off x="10607026" y="4536587"/>
              <a:ext cx="9421124" cy="829264"/>
            </a:xfrm>
            <a:prstGeom prst="roundRect">
              <a:avLst>
                <a:gd name="adj" fmla="val 16366"/>
              </a:avLst>
            </a:prstGeom>
            <a:solidFill>
              <a:srgbClr val="7391FF"/>
            </a:solidFill>
            <a:ln w="12700">
              <a:miter lim="400000"/>
            </a:ln>
          </p:spPr>
          <p:txBody>
            <a:bodyPr lIns="50800" tIns="0" rIns="50800" bIns="0" anchor="ctr"/>
            <a:lstStyle/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  <a:defRPr sz="3200"/>
              </a:pPr>
              <a:r>
                <a:rPr lang="ko-KR" altLang="en-US" sz="3200" spc="-35" dirty="0">
                  <a:solidFill>
                    <a:schemeClr val="bg1"/>
                  </a:solidFill>
                  <a:latin typeface="SpoqaHanSans-Regular"/>
                </a:rPr>
                <a:t>뉴스 기사 </a:t>
              </a:r>
              <a:r>
                <a:rPr lang="en-US" altLang="ko-KR" sz="3200" spc="-35" dirty="0">
                  <a:solidFill>
                    <a:schemeClr val="bg1"/>
                  </a:solidFill>
                  <a:latin typeface="SpoqaHanSans-Regular"/>
                </a:rPr>
                <a:t>3</a:t>
              </a:r>
              <a:r>
                <a:rPr lang="ko-KR" altLang="en-US" sz="3200" spc="-35" dirty="0">
                  <a:solidFill>
                    <a:schemeClr val="bg1"/>
                  </a:solidFill>
                  <a:latin typeface="SpoqaHanSans-Regular"/>
                </a:rPr>
                <a:t>줄 요약하기</a:t>
              </a:r>
              <a:endParaRPr lang="en-US" altLang="ko-KR" sz="3200" spc="-35" dirty="0">
                <a:solidFill>
                  <a:schemeClr val="bg1"/>
                </a:solidFill>
                <a:latin typeface="SpoqaHanSans-Regular"/>
              </a:endParaRPr>
            </a:p>
          </p:txBody>
        </p:sp>
        <p:pic>
          <p:nvPicPr>
            <p:cNvPr id="35" name="그림 21">
              <a:extLst>
                <a:ext uri="{FF2B5EF4-FFF2-40B4-BE49-F238E27FC236}">
                  <a16:creationId xmlns:a16="http://schemas.microsoft.com/office/drawing/2014/main" id="{72F1FD09-A4CB-2D12-4F8D-0E295BD5D958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62139" y="4705335"/>
              <a:ext cx="2132963" cy="491769"/>
            </a:xfrm>
            <a:prstGeom prst="rect">
              <a:avLst/>
            </a:prstGeom>
          </p:spPr>
        </p:pic>
        <p:sp>
          <p:nvSpPr>
            <p:cNvPr id="36" name="Shape 183">
              <a:extLst>
                <a:ext uri="{FF2B5EF4-FFF2-40B4-BE49-F238E27FC236}">
                  <a16:creationId xmlns:a16="http://schemas.microsoft.com/office/drawing/2014/main" id="{C2D814C1-9B7B-FD3C-627F-8A6B75E82A6B}"/>
                </a:ext>
              </a:extLst>
            </p:cNvPr>
            <p:cNvSpPr/>
            <p:nvPr/>
          </p:nvSpPr>
          <p:spPr>
            <a:xfrm>
              <a:off x="2590287" y="5518251"/>
              <a:ext cx="5914944" cy="829264"/>
            </a:xfrm>
            <a:prstGeom prst="roundRect">
              <a:avLst>
                <a:gd name="adj" fmla="val 16366"/>
              </a:avLst>
            </a:prstGeom>
            <a:solidFill>
              <a:srgbClr val="FFFFFF"/>
            </a:solidFill>
            <a:ln w="12700">
              <a:miter lim="400000"/>
            </a:ln>
          </p:spPr>
          <p:txBody>
            <a:bodyPr lIns="50800" tIns="0" rIns="50800" bIns="0" anchor="ctr"/>
            <a:lstStyle/>
            <a:p>
              <a:pPr algn="ctr">
                <a:lnSpc>
                  <a:spcPct val="150000"/>
                </a:lnSpc>
                <a:defRPr sz="3200"/>
              </a:pPr>
              <a:r>
                <a:rPr lang="ko-KR" altLang="en-US" sz="3500" spc="-35" dirty="0">
                  <a:solidFill>
                    <a:srgbClr val="53585F"/>
                  </a:solidFill>
                  <a:latin typeface="SpoqaHanSans-Regular"/>
                </a:rPr>
                <a:t>날짜</a:t>
              </a:r>
              <a:endParaRPr lang="en-US" altLang="ko-KR" sz="3500" spc="-35" dirty="0">
                <a:solidFill>
                  <a:srgbClr val="53585F"/>
                </a:solidFill>
                <a:latin typeface="SpoqaHanSans-Regular"/>
              </a:endParaRPr>
            </a:p>
          </p:txBody>
        </p:sp>
        <p:sp>
          <p:nvSpPr>
            <p:cNvPr id="37" name="Shape 184">
              <a:extLst>
                <a:ext uri="{FF2B5EF4-FFF2-40B4-BE49-F238E27FC236}">
                  <a16:creationId xmlns:a16="http://schemas.microsoft.com/office/drawing/2014/main" id="{B3A2A916-0035-AC4A-2EB3-B3DCB7A7E951}"/>
                </a:ext>
              </a:extLst>
            </p:cNvPr>
            <p:cNvSpPr/>
            <p:nvPr/>
          </p:nvSpPr>
          <p:spPr>
            <a:xfrm>
              <a:off x="10595098" y="5518251"/>
              <a:ext cx="9421124" cy="829264"/>
            </a:xfrm>
            <a:prstGeom prst="roundRect">
              <a:avLst>
                <a:gd name="adj" fmla="val 16366"/>
              </a:avLst>
            </a:prstGeom>
            <a:solidFill>
              <a:srgbClr val="7391FF"/>
            </a:solidFill>
            <a:ln w="12700">
              <a:miter lim="400000"/>
            </a:ln>
          </p:spPr>
          <p:txBody>
            <a:bodyPr lIns="50800" tIns="0" rIns="50800" bIns="0" anchor="ctr"/>
            <a:lstStyle/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  <a:defRPr sz="3200"/>
              </a:pPr>
              <a:r>
                <a:rPr lang="ko-KR" altLang="en-US" sz="3200" spc="-35" dirty="0">
                  <a:solidFill>
                    <a:schemeClr val="bg1"/>
                  </a:solidFill>
                  <a:latin typeface="SpoqaHanSans-Regular"/>
                </a:rPr>
                <a:t>달력 프로그램 만들기</a:t>
              </a:r>
              <a:endParaRPr lang="en-US" altLang="ko-KR" sz="3200" spc="-35" dirty="0">
                <a:solidFill>
                  <a:schemeClr val="bg1"/>
                </a:solidFill>
                <a:latin typeface="SpoqaHanSans-Regular"/>
              </a:endParaRPr>
            </a:p>
          </p:txBody>
        </p:sp>
        <p:pic>
          <p:nvPicPr>
            <p:cNvPr id="38" name="그림 21">
              <a:extLst>
                <a:ext uri="{FF2B5EF4-FFF2-40B4-BE49-F238E27FC236}">
                  <a16:creationId xmlns:a16="http://schemas.microsoft.com/office/drawing/2014/main" id="{3F96ADCB-3295-C803-37C7-A9D13A768B43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50211" y="5686999"/>
              <a:ext cx="2132963" cy="491769"/>
            </a:xfrm>
            <a:prstGeom prst="rect">
              <a:avLst/>
            </a:prstGeom>
          </p:spPr>
        </p:pic>
        <p:sp>
          <p:nvSpPr>
            <p:cNvPr id="39" name="Shape 183">
              <a:extLst>
                <a:ext uri="{FF2B5EF4-FFF2-40B4-BE49-F238E27FC236}">
                  <a16:creationId xmlns:a16="http://schemas.microsoft.com/office/drawing/2014/main" id="{8A8A7F29-16E0-1521-8D96-B356C08459AA}"/>
                </a:ext>
              </a:extLst>
            </p:cNvPr>
            <p:cNvSpPr/>
            <p:nvPr/>
          </p:nvSpPr>
          <p:spPr>
            <a:xfrm>
              <a:off x="2578359" y="6499915"/>
              <a:ext cx="5914944" cy="829264"/>
            </a:xfrm>
            <a:prstGeom prst="roundRect">
              <a:avLst>
                <a:gd name="adj" fmla="val 16366"/>
              </a:avLst>
            </a:prstGeom>
            <a:solidFill>
              <a:srgbClr val="FFFFFF"/>
            </a:solidFill>
            <a:ln w="12700">
              <a:miter lim="400000"/>
            </a:ln>
          </p:spPr>
          <p:txBody>
            <a:bodyPr lIns="50800" tIns="0" rIns="50800" bIns="0" anchor="ctr"/>
            <a:lstStyle/>
            <a:p>
              <a:pPr algn="ctr">
                <a:lnSpc>
                  <a:spcPct val="150000"/>
                </a:lnSpc>
                <a:defRPr sz="3200"/>
              </a:pPr>
              <a:r>
                <a:rPr lang="ko-KR" altLang="en-US" sz="3500" spc="-35" dirty="0">
                  <a:solidFill>
                    <a:srgbClr val="53585F"/>
                  </a:solidFill>
                  <a:latin typeface="SpoqaHanSans-Regular"/>
                </a:rPr>
                <a:t>파일</a:t>
              </a:r>
              <a:r>
                <a:rPr lang="en-US" altLang="ko-KR" sz="3500" spc="-35" dirty="0">
                  <a:solidFill>
                    <a:srgbClr val="53585F"/>
                  </a:solidFill>
                  <a:latin typeface="SpoqaHanSans-Regular"/>
                </a:rPr>
                <a:t>/</a:t>
              </a:r>
              <a:r>
                <a:rPr lang="ko-KR" altLang="en-US" sz="3500" spc="-35" dirty="0">
                  <a:solidFill>
                    <a:srgbClr val="53585F"/>
                  </a:solidFill>
                  <a:latin typeface="SpoqaHanSans-Regular"/>
                </a:rPr>
                <a:t>디렉터리</a:t>
              </a:r>
              <a:endParaRPr lang="en-US" altLang="ko-KR" sz="3500" spc="-35" dirty="0">
                <a:solidFill>
                  <a:srgbClr val="53585F"/>
                </a:solidFill>
                <a:latin typeface="SpoqaHanSans-Regular"/>
              </a:endParaRPr>
            </a:p>
          </p:txBody>
        </p:sp>
        <p:sp>
          <p:nvSpPr>
            <p:cNvPr id="40" name="Shape 184">
              <a:extLst>
                <a:ext uri="{FF2B5EF4-FFF2-40B4-BE49-F238E27FC236}">
                  <a16:creationId xmlns:a16="http://schemas.microsoft.com/office/drawing/2014/main" id="{B7AE90F6-3991-8E71-08D9-52A5EB45E0E6}"/>
                </a:ext>
              </a:extLst>
            </p:cNvPr>
            <p:cNvSpPr/>
            <p:nvPr/>
          </p:nvSpPr>
          <p:spPr>
            <a:xfrm>
              <a:off x="10583170" y="6499915"/>
              <a:ext cx="9421124" cy="829264"/>
            </a:xfrm>
            <a:prstGeom prst="roundRect">
              <a:avLst>
                <a:gd name="adj" fmla="val 16366"/>
              </a:avLst>
            </a:prstGeom>
            <a:solidFill>
              <a:srgbClr val="7391FF"/>
            </a:solidFill>
            <a:ln w="12700">
              <a:miter lim="400000"/>
            </a:ln>
          </p:spPr>
          <p:txBody>
            <a:bodyPr lIns="50800" tIns="0" rIns="50800" bIns="0" anchor="ctr"/>
            <a:lstStyle/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  <a:defRPr sz="3200"/>
              </a:pPr>
              <a:r>
                <a:rPr lang="ko-KR" altLang="en-US" sz="3200" spc="-35" dirty="0">
                  <a:solidFill>
                    <a:schemeClr val="bg1"/>
                  </a:solidFill>
                  <a:latin typeface="SpoqaHanSans-Regular"/>
                </a:rPr>
                <a:t>폴더 관리 프로그램 만들기</a:t>
              </a:r>
              <a:endParaRPr lang="en-US" altLang="ko-KR" sz="3200" spc="-35" dirty="0">
                <a:solidFill>
                  <a:schemeClr val="bg1"/>
                </a:solidFill>
                <a:latin typeface="SpoqaHanSans-Regular"/>
              </a:endParaRPr>
            </a:p>
          </p:txBody>
        </p:sp>
        <p:pic>
          <p:nvPicPr>
            <p:cNvPr id="41" name="그림 21">
              <a:extLst>
                <a:ext uri="{FF2B5EF4-FFF2-40B4-BE49-F238E27FC236}">
                  <a16:creationId xmlns:a16="http://schemas.microsoft.com/office/drawing/2014/main" id="{A3C1CF8C-E92E-46A5-0CDD-6A59A5F19EC6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38283" y="6668663"/>
              <a:ext cx="2132963" cy="491769"/>
            </a:xfrm>
            <a:prstGeom prst="rect">
              <a:avLst/>
            </a:prstGeom>
          </p:spPr>
        </p:pic>
        <p:sp>
          <p:nvSpPr>
            <p:cNvPr id="43" name="Shape 183">
              <a:extLst>
                <a:ext uri="{FF2B5EF4-FFF2-40B4-BE49-F238E27FC236}">
                  <a16:creationId xmlns:a16="http://schemas.microsoft.com/office/drawing/2014/main" id="{260620CB-0DE0-E944-C0A5-EDA34C95C7A5}"/>
                </a:ext>
              </a:extLst>
            </p:cNvPr>
            <p:cNvSpPr/>
            <p:nvPr/>
          </p:nvSpPr>
          <p:spPr>
            <a:xfrm>
              <a:off x="2566431" y="7481579"/>
              <a:ext cx="5914944" cy="829264"/>
            </a:xfrm>
            <a:prstGeom prst="roundRect">
              <a:avLst>
                <a:gd name="adj" fmla="val 16366"/>
              </a:avLst>
            </a:prstGeom>
            <a:solidFill>
              <a:srgbClr val="FFFFFF"/>
            </a:solidFill>
            <a:ln w="12700">
              <a:miter lim="400000"/>
            </a:ln>
          </p:spPr>
          <p:txBody>
            <a:bodyPr lIns="50800" tIns="0" rIns="50800" bIns="0" anchor="ctr"/>
            <a:lstStyle/>
            <a:p>
              <a:pPr algn="ctr">
                <a:lnSpc>
                  <a:spcPct val="150000"/>
                </a:lnSpc>
                <a:defRPr sz="3200"/>
              </a:pPr>
              <a:r>
                <a:rPr lang="ko-KR" altLang="en-US" sz="3500" spc="-35" dirty="0">
                  <a:solidFill>
                    <a:srgbClr val="53585F"/>
                  </a:solidFill>
                  <a:latin typeface="SpoqaHanSans-Regular"/>
                </a:rPr>
                <a:t>데이터 베이스</a:t>
              </a:r>
              <a:endParaRPr lang="en-US" altLang="ko-KR" sz="3500" spc="-35" dirty="0">
                <a:solidFill>
                  <a:srgbClr val="53585F"/>
                </a:solidFill>
                <a:latin typeface="SpoqaHanSans-Regular"/>
              </a:endParaRPr>
            </a:p>
          </p:txBody>
        </p:sp>
        <p:sp>
          <p:nvSpPr>
            <p:cNvPr id="46" name="Shape 184">
              <a:extLst>
                <a:ext uri="{FF2B5EF4-FFF2-40B4-BE49-F238E27FC236}">
                  <a16:creationId xmlns:a16="http://schemas.microsoft.com/office/drawing/2014/main" id="{69ACE155-D442-2EF5-564C-96579D6CA50F}"/>
                </a:ext>
              </a:extLst>
            </p:cNvPr>
            <p:cNvSpPr/>
            <p:nvPr/>
          </p:nvSpPr>
          <p:spPr>
            <a:xfrm>
              <a:off x="10571242" y="7481579"/>
              <a:ext cx="9421124" cy="829264"/>
            </a:xfrm>
            <a:prstGeom prst="roundRect">
              <a:avLst>
                <a:gd name="adj" fmla="val 16366"/>
              </a:avLst>
            </a:prstGeom>
            <a:solidFill>
              <a:srgbClr val="7391FF"/>
            </a:solidFill>
            <a:ln w="12700">
              <a:miter lim="400000"/>
            </a:ln>
          </p:spPr>
          <p:txBody>
            <a:bodyPr lIns="50800" tIns="0" rIns="50800" bIns="0" anchor="ctr"/>
            <a:lstStyle/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  <a:defRPr sz="3200"/>
              </a:pPr>
              <a:r>
                <a:rPr lang="ko-KR" altLang="en-US" sz="3200" spc="-35" dirty="0">
                  <a:solidFill>
                    <a:schemeClr val="bg1"/>
                  </a:solidFill>
                  <a:latin typeface="SpoqaHanSans-Regular"/>
                </a:rPr>
                <a:t>쇼핑몰 데이터베이스 만들기</a:t>
              </a:r>
              <a:endParaRPr lang="en-US" altLang="ko-KR" sz="3200" spc="-35" dirty="0">
                <a:solidFill>
                  <a:schemeClr val="bg1"/>
                </a:solidFill>
                <a:latin typeface="SpoqaHanSans-Regular"/>
              </a:endParaRPr>
            </a:p>
          </p:txBody>
        </p:sp>
        <p:pic>
          <p:nvPicPr>
            <p:cNvPr id="47" name="그림 21">
              <a:extLst>
                <a:ext uri="{FF2B5EF4-FFF2-40B4-BE49-F238E27FC236}">
                  <a16:creationId xmlns:a16="http://schemas.microsoft.com/office/drawing/2014/main" id="{95BBD64F-0457-E9C1-A391-38DFADC15DD1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26355" y="7650327"/>
              <a:ext cx="2132963" cy="491769"/>
            </a:xfrm>
            <a:prstGeom prst="rect">
              <a:avLst/>
            </a:prstGeom>
          </p:spPr>
        </p:pic>
        <p:sp>
          <p:nvSpPr>
            <p:cNvPr id="48" name="Shape 183">
              <a:extLst>
                <a:ext uri="{FF2B5EF4-FFF2-40B4-BE49-F238E27FC236}">
                  <a16:creationId xmlns:a16="http://schemas.microsoft.com/office/drawing/2014/main" id="{5F1DE4E2-07B7-589F-1364-1CA885773B59}"/>
                </a:ext>
              </a:extLst>
            </p:cNvPr>
            <p:cNvSpPr/>
            <p:nvPr/>
          </p:nvSpPr>
          <p:spPr>
            <a:xfrm>
              <a:off x="2554503" y="8463243"/>
              <a:ext cx="5914944" cy="829264"/>
            </a:xfrm>
            <a:prstGeom prst="roundRect">
              <a:avLst>
                <a:gd name="adj" fmla="val 16366"/>
              </a:avLst>
            </a:prstGeom>
            <a:solidFill>
              <a:srgbClr val="FFFFFF"/>
            </a:solidFill>
            <a:ln w="12700">
              <a:miter lim="400000"/>
            </a:ln>
          </p:spPr>
          <p:txBody>
            <a:bodyPr lIns="50800" tIns="0" rIns="50800" bIns="0" anchor="ctr"/>
            <a:lstStyle/>
            <a:p>
              <a:pPr algn="ctr">
                <a:lnSpc>
                  <a:spcPct val="150000"/>
                </a:lnSpc>
                <a:defRPr sz="3200"/>
              </a:pPr>
              <a:r>
                <a:rPr lang="ko-KR" altLang="en-US" sz="3500" spc="-35" dirty="0">
                  <a:solidFill>
                    <a:srgbClr val="53585F"/>
                  </a:solidFill>
                  <a:latin typeface="SpoqaHanSans-Regular"/>
                </a:rPr>
                <a:t>암호화</a:t>
              </a:r>
              <a:endParaRPr lang="en-US" altLang="ko-KR" sz="3500" spc="-35" dirty="0">
                <a:solidFill>
                  <a:srgbClr val="53585F"/>
                </a:solidFill>
                <a:latin typeface="SpoqaHanSans-Regular"/>
              </a:endParaRPr>
            </a:p>
          </p:txBody>
        </p:sp>
        <p:sp>
          <p:nvSpPr>
            <p:cNvPr id="49" name="Shape 184">
              <a:extLst>
                <a:ext uri="{FF2B5EF4-FFF2-40B4-BE49-F238E27FC236}">
                  <a16:creationId xmlns:a16="http://schemas.microsoft.com/office/drawing/2014/main" id="{9256C4CE-90B7-A4E9-B97D-FB15C883C83E}"/>
                </a:ext>
              </a:extLst>
            </p:cNvPr>
            <p:cNvSpPr/>
            <p:nvPr/>
          </p:nvSpPr>
          <p:spPr>
            <a:xfrm>
              <a:off x="10559314" y="8463243"/>
              <a:ext cx="9421124" cy="829264"/>
            </a:xfrm>
            <a:prstGeom prst="roundRect">
              <a:avLst>
                <a:gd name="adj" fmla="val 16366"/>
              </a:avLst>
            </a:prstGeom>
            <a:solidFill>
              <a:srgbClr val="7391FF"/>
            </a:solidFill>
            <a:ln w="12700">
              <a:miter lim="400000"/>
            </a:ln>
          </p:spPr>
          <p:txBody>
            <a:bodyPr lIns="50800" tIns="0" rIns="50800" bIns="0" anchor="ctr"/>
            <a:lstStyle/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  <a:defRPr sz="3200"/>
              </a:pPr>
              <a:r>
                <a:rPr lang="ko-KR" altLang="en-US" sz="3200" spc="-35" dirty="0">
                  <a:solidFill>
                    <a:schemeClr val="bg1"/>
                  </a:solidFill>
                  <a:latin typeface="SpoqaHanSans-Regular"/>
                </a:rPr>
                <a:t>메시지 변조 탐지기 만들기</a:t>
              </a:r>
              <a:endParaRPr lang="en-US" altLang="ko-KR" sz="3200" spc="-35" dirty="0">
                <a:solidFill>
                  <a:schemeClr val="bg1"/>
                </a:solidFill>
                <a:latin typeface="SpoqaHanSans-Regular"/>
              </a:endParaRPr>
            </a:p>
          </p:txBody>
        </p:sp>
        <p:pic>
          <p:nvPicPr>
            <p:cNvPr id="50" name="그림 21">
              <a:extLst>
                <a:ext uri="{FF2B5EF4-FFF2-40B4-BE49-F238E27FC236}">
                  <a16:creationId xmlns:a16="http://schemas.microsoft.com/office/drawing/2014/main" id="{B2CD4172-27C7-12F5-AEF5-EA3297239474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14427" y="8631991"/>
              <a:ext cx="2132963" cy="491769"/>
            </a:xfrm>
            <a:prstGeom prst="rect">
              <a:avLst/>
            </a:prstGeom>
          </p:spPr>
        </p:pic>
        <p:sp>
          <p:nvSpPr>
            <p:cNvPr id="51" name="Shape 183">
              <a:extLst>
                <a:ext uri="{FF2B5EF4-FFF2-40B4-BE49-F238E27FC236}">
                  <a16:creationId xmlns:a16="http://schemas.microsoft.com/office/drawing/2014/main" id="{7E025A66-77E4-DD56-8F31-5EC05ED50F05}"/>
                </a:ext>
              </a:extLst>
            </p:cNvPr>
            <p:cNvSpPr/>
            <p:nvPr/>
          </p:nvSpPr>
          <p:spPr>
            <a:xfrm>
              <a:off x="2542575" y="9444907"/>
              <a:ext cx="5914944" cy="829264"/>
            </a:xfrm>
            <a:prstGeom prst="roundRect">
              <a:avLst>
                <a:gd name="adj" fmla="val 16366"/>
              </a:avLst>
            </a:prstGeom>
            <a:solidFill>
              <a:srgbClr val="FFFFFF"/>
            </a:solidFill>
            <a:ln w="12700">
              <a:miter lim="400000"/>
            </a:ln>
          </p:spPr>
          <p:txBody>
            <a:bodyPr lIns="50800" tIns="0" rIns="50800" bIns="0" anchor="ctr"/>
            <a:lstStyle/>
            <a:p>
              <a:pPr algn="ctr">
                <a:lnSpc>
                  <a:spcPct val="150000"/>
                </a:lnSpc>
                <a:defRPr sz="3200"/>
              </a:pPr>
              <a:r>
                <a:rPr lang="ko-KR" altLang="en-US" sz="3500" spc="-35" dirty="0">
                  <a:solidFill>
                    <a:srgbClr val="53585F"/>
                  </a:solidFill>
                  <a:latin typeface="SpoqaHanSans-Regular"/>
                </a:rPr>
                <a:t>시스템</a:t>
              </a:r>
              <a:endParaRPr lang="en-US" altLang="ko-KR" sz="3500" spc="-35" dirty="0">
                <a:solidFill>
                  <a:srgbClr val="53585F"/>
                </a:solidFill>
                <a:latin typeface="SpoqaHanSans-Regular"/>
              </a:endParaRPr>
            </a:p>
          </p:txBody>
        </p:sp>
        <p:sp>
          <p:nvSpPr>
            <p:cNvPr id="52" name="Shape 184">
              <a:extLst>
                <a:ext uri="{FF2B5EF4-FFF2-40B4-BE49-F238E27FC236}">
                  <a16:creationId xmlns:a16="http://schemas.microsoft.com/office/drawing/2014/main" id="{E84E7E96-5D27-C73D-2CDE-E6B9726FF350}"/>
                </a:ext>
              </a:extLst>
            </p:cNvPr>
            <p:cNvSpPr/>
            <p:nvPr/>
          </p:nvSpPr>
          <p:spPr>
            <a:xfrm>
              <a:off x="10547386" y="9444907"/>
              <a:ext cx="9421124" cy="829264"/>
            </a:xfrm>
            <a:prstGeom prst="roundRect">
              <a:avLst>
                <a:gd name="adj" fmla="val 16366"/>
              </a:avLst>
            </a:prstGeom>
            <a:solidFill>
              <a:srgbClr val="7391FF"/>
            </a:solidFill>
            <a:ln w="12700">
              <a:miter lim="400000"/>
            </a:ln>
          </p:spPr>
          <p:txBody>
            <a:bodyPr lIns="50800" tIns="0" rIns="50800" bIns="0" anchor="ctr"/>
            <a:lstStyle/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  <a:defRPr sz="3200"/>
              </a:pPr>
              <a:r>
                <a:rPr lang="en-US" altLang="ko-KR" sz="3200" spc="-35" dirty="0">
                  <a:solidFill>
                    <a:schemeClr val="bg1"/>
                  </a:solidFill>
                  <a:latin typeface="SpoqaHanSans-Regular"/>
                </a:rPr>
                <a:t>N</a:t>
              </a:r>
              <a:r>
                <a:rPr lang="ko-KR" altLang="en-US" sz="3200" spc="-35" dirty="0">
                  <a:solidFill>
                    <a:schemeClr val="bg1"/>
                  </a:solidFill>
                  <a:latin typeface="SpoqaHanSans-Regular"/>
                </a:rPr>
                <a:t>배 빠른 병렬처리 웹 </a:t>
              </a:r>
              <a:r>
                <a:rPr lang="ko-KR" altLang="en-US" sz="3200" spc="-35" dirty="0" err="1">
                  <a:solidFill>
                    <a:schemeClr val="bg1"/>
                  </a:solidFill>
                  <a:latin typeface="SpoqaHanSans-Regular"/>
                </a:rPr>
                <a:t>크롤러</a:t>
              </a:r>
              <a:r>
                <a:rPr lang="ko-KR" altLang="en-US" sz="3200" spc="-35" dirty="0">
                  <a:solidFill>
                    <a:schemeClr val="bg1"/>
                  </a:solidFill>
                  <a:latin typeface="SpoqaHanSans-Regular"/>
                </a:rPr>
                <a:t> 만들기 </a:t>
              </a:r>
              <a:endParaRPr lang="en-US" altLang="ko-KR" sz="3200" spc="-35" dirty="0">
                <a:solidFill>
                  <a:schemeClr val="bg1"/>
                </a:solidFill>
                <a:latin typeface="SpoqaHanSans-Regular"/>
              </a:endParaRPr>
            </a:p>
          </p:txBody>
        </p:sp>
        <p:pic>
          <p:nvPicPr>
            <p:cNvPr id="53" name="그림 21">
              <a:extLst>
                <a:ext uri="{FF2B5EF4-FFF2-40B4-BE49-F238E27FC236}">
                  <a16:creationId xmlns:a16="http://schemas.microsoft.com/office/drawing/2014/main" id="{49080C1C-214D-3302-AE7B-B13F65B93CCA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02499" y="9613655"/>
              <a:ext cx="2132963" cy="491769"/>
            </a:xfrm>
            <a:prstGeom prst="rect">
              <a:avLst/>
            </a:prstGeom>
          </p:spPr>
        </p:pic>
        <p:sp>
          <p:nvSpPr>
            <p:cNvPr id="54" name="Shape 183">
              <a:extLst>
                <a:ext uri="{FF2B5EF4-FFF2-40B4-BE49-F238E27FC236}">
                  <a16:creationId xmlns:a16="http://schemas.microsoft.com/office/drawing/2014/main" id="{616DDAFD-00CA-FA53-0319-18CACE1411E3}"/>
                </a:ext>
              </a:extLst>
            </p:cNvPr>
            <p:cNvSpPr/>
            <p:nvPr/>
          </p:nvSpPr>
          <p:spPr>
            <a:xfrm>
              <a:off x="2530647" y="10426571"/>
              <a:ext cx="5914944" cy="829264"/>
            </a:xfrm>
            <a:prstGeom prst="roundRect">
              <a:avLst>
                <a:gd name="adj" fmla="val 16366"/>
              </a:avLst>
            </a:prstGeom>
            <a:solidFill>
              <a:srgbClr val="FFFFFF"/>
            </a:solidFill>
            <a:ln w="12700">
              <a:miter lim="400000"/>
            </a:ln>
          </p:spPr>
          <p:txBody>
            <a:bodyPr lIns="50800" tIns="0" rIns="50800" bIns="0" anchor="ctr"/>
            <a:lstStyle/>
            <a:p>
              <a:pPr algn="ctr">
                <a:lnSpc>
                  <a:spcPct val="150000"/>
                </a:lnSpc>
                <a:defRPr sz="3200"/>
              </a:pPr>
              <a:r>
                <a:rPr lang="ko-KR" altLang="en-US" sz="3500" spc="-35" dirty="0">
                  <a:solidFill>
                    <a:srgbClr val="53585F"/>
                  </a:solidFill>
                  <a:latin typeface="SpoqaHanSans-Regular"/>
                </a:rPr>
                <a:t>서버</a:t>
              </a:r>
              <a:r>
                <a:rPr lang="en-US" altLang="ko-KR" sz="3500" spc="-35" dirty="0">
                  <a:solidFill>
                    <a:srgbClr val="53585F"/>
                  </a:solidFill>
                  <a:latin typeface="SpoqaHanSans-Regular"/>
                </a:rPr>
                <a:t>/</a:t>
              </a:r>
              <a:r>
                <a:rPr lang="ko-KR" altLang="en-US" sz="3500" spc="-35" dirty="0">
                  <a:solidFill>
                    <a:srgbClr val="53585F"/>
                  </a:solidFill>
                  <a:latin typeface="SpoqaHanSans-Regular"/>
                </a:rPr>
                <a:t>통신</a:t>
              </a:r>
              <a:endParaRPr lang="en-US" altLang="ko-KR" sz="3500" spc="-35" dirty="0">
                <a:solidFill>
                  <a:srgbClr val="53585F"/>
                </a:solidFill>
                <a:latin typeface="SpoqaHanSans-Regular"/>
              </a:endParaRPr>
            </a:p>
          </p:txBody>
        </p:sp>
        <p:sp>
          <p:nvSpPr>
            <p:cNvPr id="55" name="Shape 184">
              <a:extLst>
                <a:ext uri="{FF2B5EF4-FFF2-40B4-BE49-F238E27FC236}">
                  <a16:creationId xmlns:a16="http://schemas.microsoft.com/office/drawing/2014/main" id="{EB04A849-5033-0BDE-0B21-05700AED13EB}"/>
                </a:ext>
              </a:extLst>
            </p:cNvPr>
            <p:cNvSpPr/>
            <p:nvPr/>
          </p:nvSpPr>
          <p:spPr>
            <a:xfrm>
              <a:off x="10535458" y="10426571"/>
              <a:ext cx="9421124" cy="829264"/>
            </a:xfrm>
            <a:prstGeom prst="roundRect">
              <a:avLst>
                <a:gd name="adj" fmla="val 16366"/>
              </a:avLst>
            </a:prstGeom>
            <a:solidFill>
              <a:srgbClr val="7391FF"/>
            </a:solidFill>
            <a:ln w="12700">
              <a:miter lim="400000"/>
            </a:ln>
          </p:spPr>
          <p:txBody>
            <a:bodyPr lIns="50800" tIns="0" rIns="50800" bIns="0" anchor="ctr"/>
            <a:lstStyle/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  <a:defRPr sz="3200"/>
              </a:pPr>
              <a:r>
                <a:rPr lang="ko-KR" altLang="en-US" sz="3200" spc="-35" dirty="0">
                  <a:solidFill>
                    <a:schemeClr val="bg1"/>
                  </a:solidFill>
                  <a:latin typeface="SpoqaHanSans-Regular"/>
                </a:rPr>
                <a:t>사이트 </a:t>
              </a:r>
              <a:r>
                <a:rPr lang="ko-KR" altLang="en-US" sz="3200" spc="-35" dirty="0" err="1">
                  <a:solidFill>
                    <a:schemeClr val="bg1"/>
                  </a:solidFill>
                  <a:latin typeface="SpoqaHanSans-Regular"/>
                </a:rPr>
                <a:t>접속자</a:t>
              </a:r>
              <a:r>
                <a:rPr lang="ko-KR" altLang="en-US" sz="3200" spc="-35" dirty="0">
                  <a:solidFill>
                    <a:schemeClr val="bg1"/>
                  </a:solidFill>
                  <a:latin typeface="SpoqaHanSans-Regular"/>
                </a:rPr>
                <a:t> 수 맞추기 게임</a:t>
              </a:r>
              <a:endParaRPr lang="en-US" altLang="ko-KR" sz="3200" spc="-35" dirty="0">
                <a:solidFill>
                  <a:schemeClr val="bg1"/>
                </a:solidFill>
                <a:latin typeface="SpoqaHanSans-Regular"/>
              </a:endParaRPr>
            </a:p>
          </p:txBody>
        </p:sp>
        <p:pic>
          <p:nvPicPr>
            <p:cNvPr id="56" name="그림 21">
              <a:extLst>
                <a:ext uri="{FF2B5EF4-FFF2-40B4-BE49-F238E27FC236}">
                  <a16:creationId xmlns:a16="http://schemas.microsoft.com/office/drawing/2014/main" id="{6EC8D1AE-4895-E032-DF3F-85271112BC33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90571" y="10595319"/>
              <a:ext cx="2132963" cy="491769"/>
            </a:xfrm>
            <a:prstGeom prst="rect">
              <a:avLst/>
            </a:prstGeom>
          </p:spPr>
        </p:pic>
        <p:sp>
          <p:nvSpPr>
            <p:cNvPr id="57" name="Shape 183">
              <a:extLst>
                <a:ext uri="{FF2B5EF4-FFF2-40B4-BE49-F238E27FC236}">
                  <a16:creationId xmlns:a16="http://schemas.microsoft.com/office/drawing/2014/main" id="{0066D500-A910-8720-EA9F-45B0B553F929}"/>
                </a:ext>
              </a:extLst>
            </p:cNvPr>
            <p:cNvSpPr/>
            <p:nvPr/>
          </p:nvSpPr>
          <p:spPr>
            <a:xfrm>
              <a:off x="2518719" y="11408235"/>
              <a:ext cx="5914944" cy="829264"/>
            </a:xfrm>
            <a:prstGeom prst="roundRect">
              <a:avLst>
                <a:gd name="adj" fmla="val 16366"/>
              </a:avLst>
            </a:prstGeom>
            <a:solidFill>
              <a:srgbClr val="FFFFFF"/>
            </a:solidFill>
            <a:ln w="12700">
              <a:miter lim="400000"/>
            </a:ln>
          </p:spPr>
          <p:txBody>
            <a:bodyPr lIns="50800" tIns="0" rIns="50800" bIns="0" anchor="ctr"/>
            <a:lstStyle/>
            <a:p>
              <a:pPr algn="ctr">
                <a:lnSpc>
                  <a:spcPct val="150000"/>
                </a:lnSpc>
                <a:defRPr sz="3200"/>
              </a:pPr>
              <a:r>
                <a:rPr lang="ko-KR" altLang="en-US" sz="3500" spc="-35" dirty="0">
                  <a:solidFill>
                    <a:srgbClr val="53585F"/>
                  </a:solidFill>
                  <a:latin typeface="SpoqaHanSans-Regular"/>
                </a:rPr>
                <a:t>인터넷</a:t>
              </a:r>
              <a:r>
                <a:rPr lang="en-US" altLang="ko-KR" sz="3500" spc="-35" dirty="0">
                  <a:solidFill>
                    <a:srgbClr val="53585F"/>
                  </a:solidFill>
                  <a:latin typeface="SpoqaHanSans-Regular"/>
                </a:rPr>
                <a:t>/</a:t>
              </a:r>
              <a:r>
                <a:rPr lang="ko-KR" altLang="en-US" sz="3500" spc="-35" dirty="0">
                  <a:solidFill>
                    <a:srgbClr val="53585F"/>
                  </a:solidFill>
                  <a:latin typeface="SpoqaHanSans-Regular"/>
                </a:rPr>
                <a:t>웹</a:t>
              </a:r>
              <a:endParaRPr lang="en-US" altLang="ko-KR" sz="3500" spc="-35" dirty="0">
                <a:solidFill>
                  <a:srgbClr val="53585F"/>
                </a:solidFill>
                <a:latin typeface="SpoqaHanSans-Regular"/>
              </a:endParaRPr>
            </a:p>
          </p:txBody>
        </p:sp>
        <p:sp>
          <p:nvSpPr>
            <p:cNvPr id="58" name="Shape 184">
              <a:extLst>
                <a:ext uri="{FF2B5EF4-FFF2-40B4-BE49-F238E27FC236}">
                  <a16:creationId xmlns:a16="http://schemas.microsoft.com/office/drawing/2014/main" id="{BB8BFDC3-5D71-2CA6-1A48-25C7DAF00368}"/>
                </a:ext>
              </a:extLst>
            </p:cNvPr>
            <p:cNvSpPr/>
            <p:nvPr/>
          </p:nvSpPr>
          <p:spPr>
            <a:xfrm>
              <a:off x="10523530" y="11408235"/>
              <a:ext cx="9421124" cy="829264"/>
            </a:xfrm>
            <a:prstGeom prst="roundRect">
              <a:avLst>
                <a:gd name="adj" fmla="val 16366"/>
              </a:avLst>
            </a:prstGeom>
            <a:solidFill>
              <a:srgbClr val="7391FF"/>
            </a:solidFill>
            <a:ln w="12700">
              <a:miter lim="400000"/>
            </a:ln>
          </p:spPr>
          <p:txBody>
            <a:bodyPr lIns="50800" tIns="0" rIns="50800" bIns="0" anchor="ctr"/>
            <a:lstStyle/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  <a:defRPr sz="3200"/>
              </a:pPr>
              <a:r>
                <a:rPr lang="ko-KR" altLang="en-US" sz="3200" spc="-35" dirty="0">
                  <a:solidFill>
                    <a:schemeClr val="bg1"/>
                  </a:solidFill>
                  <a:latin typeface="SpoqaHanSans-Regular"/>
                </a:rPr>
                <a:t>최신 뉴스 이메일로 </a:t>
              </a:r>
              <a:r>
                <a:rPr lang="ko-KR" altLang="en-US" sz="3200" spc="-35" dirty="0" err="1">
                  <a:solidFill>
                    <a:schemeClr val="bg1"/>
                  </a:solidFill>
                  <a:latin typeface="SpoqaHanSans-Regular"/>
                </a:rPr>
                <a:t>받아보기</a:t>
              </a:r>
              <a:endParaRPr lang="en-US" altLang="ko-KR" sz="3200" spc="-35" dirty="0">
                <a:solidFill>
                  <a:schemeClr val="bg1"/>
                </a:solidFill>
                <a:latin typeface="SpoqaHanSans-Regular"/>
              </a:endParaRPr>
            </a:p>
          </p:txBody>
        </p:sp>
        <p:pic>
          <p:nvPicPr>
            <p:cNvPr id="59" name="그림 21">
              <a:extLst>
                <a:ext uri="{FF2B5EF4-FFF2-40B4-BE49-F238E27FC236}">
                  <a16:creationId xmlns:a16="http://schemas.microsoft.com/office/drawing/2014/main" id="{4E3F6E68-431D-C2A2-AAB7-6F4D6F92167A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78643" y="11576983"/>
              <a:ext cx="2132963" cy="491769"/>
            </a:xfrm>
            <a:prstGeom prst="rect">
              <a:avLst/>
            </a:prstGeom>
          </p:spPr>
        </p:pic>
        <p:sp>
          <p:nvSpPr>
            <p:cNvPr id="60" name="Shape 183">
              <a:extLst>
                <a:ext uri="{FF2B5EF4-FFF2-40B4-BE49-F238E27FC236}">
                  <a16:creationId xmlns:a16="http://schemas.microsoft.com/office/drawing/2014/main" id="{9FDC6AE8-49F5-5E75-27C2-409E5FF7AA90}"/>
                </a:ext>
              </a:extLst>
            </p:cNvPr>
            <p:cNvSpPr/>
            <p:nvPr/>
          </p:nvSpPr>
          <p:spPr>
            <a:xfrm>
              <a:off x="2506791" y="12389899"/>
              <a:ext cx="5914944" cy="829264"/>
            </a:xfrm>
            <a:prstGeom prst="roundRect">
              <a:avLst>
                <a:gd name="adj" fmla="val 16366"/>
              </a:avLst>
            </a:prstGeom>
            <a:solidFill>
              <a:srgbClr val="FFFFFF"/>
            </a:solidFill>
            <a:ln w="12700">
              <a:miter lim="400000"/>
            </a:ln>
          </p:spPr>
          <p:txBody>
            <a:bodyPr lIns="50800" tIns="0" rIns="50800" bIns="0" anchor="ctr"/>
            <a:lstStyle/>
            <a:p>
              <a:pPr algn="ctr">
                <a:lnSpc>
                  <a:spcPct val="150000"/>
                </a:lnSpc>
                <a:defRPr sz="3200"/>
              </a:pPr>
              <a:r>
                <a:rPr lang="en-US" altLang="ko-KR" sz="3500" spc="-35" dirty="0">
                  <a:solidFill>
                    <a:srgbClr val="53585F"/>
                  </a:solidFill>
                  <a:latin typeface="SpoqaHanSans-Regular"/>
                </a:rPr>
                <a:t> </a:t>
              </a:r>
              <a:r>
                <a:rPr lang="ko-KR" altLang="en-US" sz="3500" spc="-35" dirty="0">
                  <a:solidFill>
                    <a:srgbClr val="53585F"/>
                  </a:solidFill>
                  <a:latin typeface="SpoqaHanSans-Regular"/>
                </a:rPr>
                <a:t>인터페이스 </a:t>
              </a:r>
              <a:r>
                <a:rPr lang="en-US" altLang="ko-KR" sz="3500" spc="-35" dirty="0">
                  <a:solidFill>
                    <a:srgbClr val="53585F"/>
                  </a:solidFill>
                  <a:latin typeface="SpoqaHanSans-Regular"/>
                </a:rPr>
                <a:t>(UI)</a:t>
              </a:r>
            </a:p>
          </p:txBody>
        </p:sp>
        <p:sp>
          <p:nvSpPr>
            <p:cNvPr id="61" name="Shape 184">
              <a:extLst>
                <a:ext uri="{FF2B5EF4-FFF2-40B4-BE49-F238E27FC236}">
                  <a16:creationId xmlns:a16="http://schemas.microsoft.com/office/drawing/2014/main" id="{42A91136-F39C-3C5A-1A42-CFD72939C1F7}"/>
                </a:ext>
              </a:extLst>
            </p:cNvPr>
            <p:cNvSpPr/>
            <p:nvPr/>
          </p:nvSpPr>
          <p:spPr>
            <a:xfrm>
              <a:off x="10511602" y="12389899"/>
              <a:ext cx="9421124" cy="829264"/>
            </a:xfrm>
            <a:prstGeom prst="roundRect">
              <a:avLst>
                <a:gd name="adj" fmla="val 16366"/>
              </a:avLst>
            </a:prstGeom>
            <a:solidFill>
              <a:srgbClr val="7391FF"/>
            </a:solidFill>
            <a:ln w="12700">
              <a:miter lim="400000"/>
            </a:ln>
          </p:spPr>
          <p:txBody>
            <a:bodyPr lIns="50800" tIns="0" rIns="50800" bIns="0" anchor="ctr"/>
            <a:lstStyle/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  <a:defRPr sz="3200"/>
              </a:pPr>
              <a:r>
                <a:rPr lang="ko-KR" altLang="en-US" sz="3200" spc="-35" dirty="0">
                  <a:solidFill>
                    <a:schemeClr val="bg1"/>
                  </a:solidFill>
                  <a:latin typeface="SpoqaHanSans-Regular"/>
                </a:rPr>
                <a:t>블로그 프로그램 만들기</a:t>
              </a:r>
              <a:endParaRPr lang="en-US" altLang="ko-KR" sz="3200" spc="-35" dirty="0">
                <a:solidFill>
                  <a:schemeClr val="bg1"/>
                </a:solidFill>
                <a:latin typeface="SpoqaHanSans-Regular"/>
              </a:endParaRPr>
            </a:p>
          </p:txBody>
        </p:sp>
        <p:pic>
          <p:nvPicPr>
            <p:cNvPr id="62" name="그림 21">
              <a:extLst>
                <a:ext uri="{FF2B5EF4-FFF2-40B4-BE49-F238E27FC236}">
                  <a16:creationId xmlns:a16="http://schemas.microsoft.com/office/drawing/2014/main" id="{965D583D-B0E5-01A1-6293-530D6CB1CD65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66715" y="12558647"/>
              <a:ext cx="2132963" cy="491769"/>
            </a:xfrm>
            <a:prstGeom prst="rect">
              <a:avLst/>
            </a:prstGeom>
          </p:spPr>
        </p:pic>
        <p:sp>
          <p:nvSpPr>
            <p:cNvPr id="63" name="Shape 233">
              <a:extLst>
                <a:ext uri="{FF2B5EF4-FFF2-40B4-BE49-F238E27FC236}">
                  <a16:creationId xmlns:a16="http://schemas.microsoft.com/office/drawing/2014/main" id="{5B26917E-6A80-D2DD-E5A6-DD96FAC02F2B}"/>
                </a:ext>
              </a:extLst>
            </p:cNvPr>
            <p:cNvSpPr/>
            <p:nvPr/>
          </p:nvSpPr>
          <p:spPr>
            <a:xfrm>
              <a:off x="2293892" y="3649304"/>
              <a:ext cx="640501" cy="640501"/>
            </a:xfrm>
            <a:prstGeom prst="ellipse">
              <a:avLst/>
            </a:prstGeom>
            <a:solidFill>
              <a:srgbClr val="C8D7F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defRPr sz="3200">
                  <a:solidFill>
                    <a:srgbClr val="FFFFFF"/>
                  </a:solidFill>
                </a:defRPr>
              </a:pPr>
              <a:r>
                <a:rPr lang="en-US" altLang="ko-KR" sz="4000" dirty="0"/>
                <a:t>1</a:t>
              </a:r>
              <a:endParaRPr sz="4000" dirty="0"/>
            </a:p>
          </p:txBody>
        </p:sp>
        <p:sp>
          <p:nvSpPr>
            <p:cNvPr id="64" name="Shape 233">
              <a:extLst>
                <a:ext uri="{FF2B5EF4-FFF2-40B4-BE49-F238E27FC236}">
                  <a16:creationId xmlns:a16="http://schemas.microsoft.com/office/drawing/2014/main" id="{74B4AA64-DAA1-8C1B-D292-A0F7120F3E01}"/>
                </a:ext>
              </a:extLst>
            </p:cNvPr>
            <p:cNvSpPr/>
            <p:nvPr/>
          </p:nvSpPr>
          <p:spPr>
            <a:xfrm>
              <a:off x="2293892" y="4612256"/>
              <a:ext cx="640501" cy="640501"/>
            </a:xfrm>
            <a:prstGeom prst="ellipse">
              <a:avLst/>
            </a:prstGeom>
            <a:solidFill>
              <a:srgbClr val="C8D7F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defRPr sz="3200">
                  <a:solidFill>
                    <a:srgbClr val="FFFFFF"/>
                  </a:solidFill>
                </a:defRPr>
              </a:pPr>
              <a:r>
                <a:rPr lang="en-US" sz="4000" dirty="0"/>
                <a:t>2</a:t>
              </a:r>
              <a:endParaRPr sz="4000" dirty="0"/>
            </a:p>
          </p:txBody>
        </p:sp>
        <p:sp>
          <p:nvSpPr>
            <p:cNvPr id="65" name="Shape 233">
              <a:extLst>
                <a:ext uri="{FF2B5EF4-FFF2-40B4-BE49-F238E27FC236}">
                  <a16:creationId xmlns:a16="http://schemas.microsoft.com/office/drawing/2014/main" id="{16F36B45-14A4-3ED6-E542-C22EEE24D6AB}"/>
                </a:ext>
              </a:extLst>
            </p:cNvPr>
            <p:cNvSpPr/>
            <p:nvPr/>
          </p:nvSpPr>
          <p:spPr>
            <a:xfrm>
              <a:off x="2293892" y="5607201"/>
              <a:ext cx="640501" cy="640501"/>
            </a:xfrm>
            <a:prstGeom prst="ellipse">
              <a:avLst/>
            </a:prstGeom>
            <a:solidFill>
              <a:srgbClr val="C8D7F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defRPr sz="3200">
                  <a:solidFill>
                    <a:srgbClr val="FFFFFF"/>
                  </a:solidFill>
                </a:defRPr>
              </a:pPr>
              <a:r>
                <a:rPr lang="en-US" sz="4000" dirty="0"/>
                <a:t>3</a:t>
              </a:r>
              <a:endParaRPr sz="4000" dirty="0"/>
            </a:p>
          </p:txBody>
        </p:sp>
        <p:sp>
          <p:nvSpPr>
            <p:cNvPr id="66" name="Shape 233">
              <a:extLst>
                <a:ext uri="{FF2B5EF4-FFF2-40B4-BE49-F238E27FC236}">
                  <a16:creationId xmlns:a16="http://schemas.microsoft.com/office/drawing/2014/main" id="{1C4B6F3F-4692-2122-4C86-44CE563870E0}"/>
                </a:ext>
              </a:extLst>
            </p:cNvPr>
            <p:cNvSpPr/>
            <p:nvPr/>
          </p:nvSpPr>
          <p:spPr>
            <a:xfrm>
              <a:off x="2293892" y="6594296"/>
              <a:ext cx="640501" cy="640501"/>
            </a:xfrm>
            <a:prstGeom prst="ellipse">
              <a:avLst/>
            </a:prstGeom>
            <a:solidFill>
              <a:srgbClr val="C8D7F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defRPr sz="3200">
                  <a:solidFill>
                    <a:srgbClr val="FFFFFF"/>
                  </a:solidFill>
                </a:defRPr>
              </a:pPr>
              <a:r>
                <a:rPr lang="en-US" sz="4000" dirty="0"/>
                <a:t>4</a:t>
              </a:r>
              <a:endParaRPr sz="4000" dirty="0"/>
            </a:p>
          </p:txBody>
        </p:sp>
        <p:sp>
          <p:nvSpPr>
            <p:cNvPr id="67" name="Shape 233">
              <a:extLst>
                <a:ext uri="{FF2B5EF4-FFF2-40B4-BE49-F238E27FC236}">
                  <a16:creationId xmlns:a16="http://schemas.microsoft.com/office/drawing/2014/main" id="{EC696D47-0392-45BC-9E63-593921590914}"/>
                </a:ext>
              </a:extLst>
            </p:cNvPr>
            <p:cNvSpPr/>
            <p:nvPr/>
          </p:nvSpPr>
          <p:spPr>
            <a:xfrm>
              <a:off x="2293892" y="7576524"/>
              <a:ext cx="640501" cy="640501"/>
            </a:xfrm>
            <a:prstGeom prst="ellipse">
              <a:avLst/>
            </a:prstGeom>
            <a:solidFill>
              <a:srgbClr val="C8D7F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defRPr sz="3200">
                  <a:solidFill>
                    <a:srgbClr val="FFFFFF"/>
                  </a:solidFill>
                </a:defRPr>
              </a:pPr>
              <a:r>
                <a:rPr lang="en-US" sz="4000" dirty="0"/>
                <a:t>5</a:t>
              </a:r>
              <a:endParaRPr sz="4000" dirty="0"/>
            </a:p>
          </p:txBody>
        </p:sp>
        <p:sp>
          <p:nvSpPr>
            <p:cNvPr id="68" name="Shape 233">
              <a:extLst>
                <a:ext uri="{FF2B5EF4-FFF2-40B4-BE49-F238E27FC236}">
                  <a16:creationId xmlns:a16="http://schemas.microsoft.com/office/drawing/2014/main" id="{BDEA9B1A-16AC-B573-74B0-A26BF370E547}"/>
                </a:ext>
              </a:extLst>
            </p:cNvPr>
            <p:cNvSpPr/>
            <p:nvPr/>
          </p:nvSpPr>
          <p:spPr>
            <a:xfrm>
              <a:off x="2293892" y="8557624"/>
              <a:ext cx="640501" cy="640501"/>
            </a:xfrm>
            <a:prstGeom prst="ellipse">
              <a:avLst/>
            </a:prstGeom>
            <a:solidFill>
              <a:srgbClr val="C8D7F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defRPr sz="3200">
                  <a:solidFill>
                    <a:srgbClr val="FFFFFF"/>
                  </a:solidFill>
                </a:defRPr>
              </a:pPr>
              <a:r>
                <a:rPr lang="en-US" sz="4000" dirty="0"/>
                <a:t>6</a:t>
              </a:r>
              <a:endParaRPr sz="4000" dirty="0"/>
            </a:p>
          </p:txBody>
        </p:sp>
        <p:sp>
          <p:nvSpPr>
            <p:cNvPr id="69" name="Shape 233">
              <a:extLst>
                <a:ext uri="{FF2B5EF4-FFF2-40B4-BE49-F238E27FC236}">
                  <a16:creationId xmlns:a16="http://schemas.microsoft.com/office/drawing/2014/main" id="{92986115-A5CD-A28F-FE1A-EB696CBDC534}"/>
                </a:ext>
              </a:extLst>
            </p:cNvPr>
            <p:cNvSpPr/>
            <p:nvPr/>
          </p:nvSpPr>
          <p:spPr>
            <a:xfrm>
              <a:off x="2293892" y="9538724"/>
              <a:ext cx="640501" cy="640501"/>
            </a:xfrm>
            <a:prstGeom prst="ellipse">
              <a:avLst/>
            </a:prstGeom>
            <a:solidFill>
              <a:srgbClr val="C8D7F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defRPr sz="3200">
                  <a:solidFill>
                    <a:srgbClr val="FFFFFF"/>
                  </a:solidFill>
                </a:defRPr>
              </a:pPr>
              <a:r>
                <a:rPr lang="en-US" sz="4000" dirty="0"/>
                <a:t>7</a:t>
              </a:r>
              <a:endParaRPr sz="4000" dirty="0"/>
            </a:p>
          </p:txBody>
        </p:sp>
        <p:sp>
          <p:nvSpPr>
            <p:cNvPr id="70" name="Shape 233">
              <a:extLst>
                <a:ext uri="{FF2B5EF4-FFF2-40B4-BE49-F238E27FC236}">
                  <a16:creationId xmlns:a16="http://schemas.microsoft.com/office/drawing/2014/main" id="{5949A4A3-55E4-BA49-B0EE-4DECB1496F85}"/>
                </a:ext>
              </a:extLst>
            </p:cNvPr>
            <p:cNvSpPr/>
            <p:nvPr/>
          </p:nvSpPr>
          <p:spPr>
            <a:xfrm>
              <a:off x="2293892" y="10519824"/>
              <a:ext cx="640501" cy="640501"/>
            </a:xfrm>
            <a:prstGeom prst="ellipse">
              <a:avLst/>
            </a:prstGeom>
            <a:solidFill>
              <a:srgbClr val="C8D7F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defRPr sz="3200">
                  <a:solidFill>
                    <a:srgbClr val="FFFFFF"/>
                  </a:solidFill>
                </a:defRPr>
              </a:pPr>
              <a:r>
                <a:rPr lang="en-US" sz="4000" dirty="0"/>
                <a:t>8</a:t>
              </a:r>
              <a:endParaRPr sz="4000" dirty="0"/>
            </a:p>
          </p:txBody>
        </p:sp>
        <p:sp>
          <p:nvSpPr>
            <p:cNvPr id="71" name="Shape 233">
              <a:extLst>
                <a:ext uri="{FF2B5EF4-FFF2-40B4-BE49-F238E27FC236}">
                  <a16:creationId xmlns:a16="http://schemas.microsoft.com/office/drawing/2014/main" id="{C02981C5-AEF9-CFDF-DDA6-55B7749EA33A}"/>
                </a:ext>
              </a:extLst>
            </p:cNvPr>
            <p:cNvSpPr/>
            <p:nvPr/>
          </p:nvSpPr>
          <p:spPr>
            <a:xfrm>
              <a:off x="2293892" y="11500924"/>
              <a:ext cx="640501" cy="640501"/>
            </a:xfrm>
            <a:prstGeom prst="ellipse">
              <a:avLst/>
            </a:prstGeom>
            <a:solidFill>
              <a:srgbClr val="C8D7F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defRPr sz="3200">
                  <a:solidFill>
                    <a:srgbClr val="FFFFFF"/>
                  </a:solidFill>
                </a:defRPr>
              </a:pPr>
              <a:r>
                <a:rPr lang="en-US" sz="4000" dirty="0"/>
                <a:t>9</a:t>
              </a:r>
              <a:endParaRPr sz="4000" dirty="0"/>
            </a:p>
          </p:txBody>
        </p:sp>
        <p:sp>
          <p:nvSpPr>
            <p:cNvPr id="72" name="Shape 233">
              <a:extLst>
                <a:ext uri="{FF2B5EF4-FFF2-40B4-BE49-F238E27FC236}">
                  <a16:creationId xmlns:a16="http://schemas.microsoft.com/office/drawing/2014/main" id="{CF5E1DE7-A650-6C19-EC1E-80B96253EEA3}"/>
                </a:ext>
              </a:extLst>
            </p:cNvPr>
            <p:cNvSpPr/>
            <p:nvPr/>
          </p:nvSpPr>
          <p:spPr>
            <a:xfrm>
              <a:off x="2293892" y="12482024"/>
              <a:ext cx="640501" cy="640501"/>
            </a:xfrm>
            <a:prstGeom prst="ellipse">
              <a:avLst/>
            </a:prstGeom>
            <a:solidFill>
              <a:srgbClr val="C8D7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algn="ctr">
                <a:defRPr sz="3200">
                  <a:solidFill>
                    <a:srgbClr val="FFFFFF"/>
                  </a:solidFill>
                </a:defRPr>
              </a:pPr>
              <a:r>
                <a:rPr lang="en-US" sz="3600" spc="-200" dirty="0"/>
                <a:t>10</a:t>
              </a:r>
              <a:endParaRPr sz="3600" spc="-200" dirty="0"/>
            </a:p>
          </p:txBody>
        </p:sp>
      </p:grpSp>
      <p:sp>
        <p:nvSpPr>
          <p:cNvPr id="73" name="Shape 293">
            <a:extLst>
              <a:ext uri="{FF2B5EF4-FFF2-40B4-BE49-F238E27FC236}">
                <a16:creationId xmlns:a16="http://schemas.microsoft.com/office/drawing/2014/main" id="{BA67A20C-4EEE-B806-D737-54322A5888A6}"/>
              </a:ext>
            </a:extLst>
          </p:cNvPr>
          <p:cNvSpPr/>
          <p:nvPr/>
        </p:nvSpPr>
        <p:spPr>
          <a:xfrm>
            <a:off x="5278438" y="2104549"/>
            <a:ext cx="11089232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>
            <a:spAutoFit/>
          </a:bodyPr>
          <a:lstStyle>
            <a:lvl1pPr defTabSz="457200">
              <a:lnSpc>
                <a:spcPts val="10200"/>
              </a:lnSpc>
              <a:spcBef>
                <a:spcPts val="1200"/>
              </a:spcBef>
              <a:defRPr sz="3500" spc="-35">
                <a:solidFill>
                  <a:srgbClr val="7391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ko-KR" altLang="en-US" sz="4000" dirty="0"/>
              <a:t>파이썬 라이브러리를 활용한 기초 프로젝트 </a:t>
            </a:r>
            <a:r>
              <a:rPr lang="en-US" altLang="ko-KR" sz="4000" dirty="0"/>
              <a:t>10</a:t>
            </a:r>
            <a:r>
              <a:rPr lang="ko-KR" altLang="en-US" sz="4000" dirty="0"/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2565543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강의 진행 방식</a:t>
            </a:r>
            <a:endParaRPr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1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파이썬 라이브러리의 이해</a:t>
            </a:r>
          </a:p>
        </p:txBody>
      </p:sp>
      <p:sp>
        <p:nvSpPr>
          <p:cNvPr id="8" name="슬라이드 번호 개체 틀 4">
            <a:extLst>
              <a:ext uri="{FF2B5EF4-FFF2-40B4-BE49-F238E27FC236}">
                <a16:creationId xmlns:a16="http://schemas.microsoft.com/office/drawing/2014/main" id="{7B3E5DF6-9F39-6140-9A9C-5D5775088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9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7576B30-D33F-24B7-FDF5-EC91457C4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181" y="3905672"/>
            <a:ext cx="9505056" cy="9255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FAB0DC-DD2D-C974-48B3-0421880F44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68728" y="6425952"/>
            <a:ext cx="7992888" cy="556027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2C2C263-AC50-7D21-7811-81C3A400E1DC}"/>
              </a:ext>
            </a:extLst>
          </p:cNvPr>
          <p:cNvCxnSpPr>
            <a:cxnSpLocks/>
          </p:cNvCxnSpPr>
          <p:nvPr/>
        </p:nvCxnSpPr>
        <p:spPr>
          <a:xfrm>
            <a:off x="17447790" y="7823478"/>
            <a:ext cx="1800200" cy="474682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headEnd type="none" w="med" len="med"/>
            <a:tailEnd type="arrow" w="lg" len="me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A39C16F-7605-5854-FA1F-75787118847C}"/>
              </a:ext>
            </a:extLst>
          </p:cNvPr>
          <p:cNvCxnSpPr>
            <a:cxnSpLocks/>
          </p:cNvCxnSpPr>
          <p:nvPr/>
        </p:nvCxnSpPr>
        <p:spPr>
          <a:xfrm flipV="1">
            <a:off x="12981668" y="5639079"/>
            <a:ext cx="576064" cy="860639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headEnd type="none" w="med" len="med"/>
            <a:tailEnd type="arrow" w="lg" len="me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EE9059A-94D0-AFB7-B9E8-CCE81562C179}"/>
              </a:ext>
            </a:extLst>
          </p:cNvPr>
          <p:cNvSpPr txBox="1"/>
          <p:nvPr/>
        </p:nvSpPr>
        <p:spPr>
          <a:xfrm>
            <a:off x="2398118" y="2922951"/>
            <a:ext cx="4445001" cy="920252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4000" spc="-35" dirty="0">
                <a:solidFill>
                  <a:srgbClr val="7391FF"/>
                </a:solidFill>
                <a:sym typeface="SpoqaHanSans-Bold"/>
              </a:rPr>
              <a:t>① 프로젝트 소개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8A26A7F-9D5D-DC56-4CEE-3C29F39EC4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27310" y="3875809"/>
            <a:ext cx="5685424" cy="1596902"/>
          </a:xfrm>
          <a:prstGeom prst="rect">
            <a:avLst/>
          </a:prstGeom>
          <a:ln w="57150">
            <a:solidFill>
              <a:schemeClr val="bg1">
                <a:lumMod val="65000"/>
              </a:schemeClr>
            </a:solidFill>
            <a:headEnd type="none" w="med" len="med"/>
            <a:tailEnd type="arrow" w="lg" len="me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A582C30-2B42-224B-BA08-14D4643D26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42506" y="8543418"/>
            <a:ext cx="7438219" cy="1617483"/>
          </a:xfrm>
          <a:prstGeom prst="rect">
            <a:avLst/>
          </a:prstGeom>
          <a:ln w="57150">
            <a:solidFill>
              <a:schemeClr val="bg1">
                <a:lumMod val="65000"/>
              </a:schemeClr>
            </a:solidFill>
            <a:headEnd type="none" w="med" len="med"/>
            <a:tailEnd type="arrow" w="lg" len="me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5A7FE42-4601-003B-5EE6-EB01A6522209}"/>
              </a:ext>
            </a:extLst>
          </p:cNvPr>
          <p:cNvSpPr txBox="1"/>
          <p:nvPr/>
        </p:nvSpPr>
        <p:spPr>
          <a:xfrm>
            <a:off x="11969375" y="2877374"/>
            <a:ext cx="6400770" cy="915251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4000" spc="-35" dirty="0">
                <a:solidFill>
                  <a:srgbClr val="7391FF"/>
                </a:solidFill>
                <a:sym typeface="SpoqaHanSans-Bold"/>
              </a:rPr>
              <a:t>② 사용 라이브러리 소개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4B995D-F4AB-924D-8332-C92E727BC68E}"/>
              </a:ext>
            </a:extLst>
          </p:cNvPr>
          <p:cNvSpPr txBox="1"/>
          <p:nvPr/>
        </p:nvSpPr>
        <p:spPr>
          <a:xfrm>
            <a:off x="11944695" y="12065767"/>
            <a:ext cx="6400770" cy="915251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4000" spc="-35" dirty="0">
                <a:solidFill>
                  <a:srgbClr val="7391FF"/>
                </a:solidFill>
                <a:sym typeface="SpoqaHanSans-Bold"/>
              </a:rPr>
              <a:t>③ 미니 프로젝트 실습</a:t>
            </a:r>
          </a:p>
        </p:txBody>
      </p:sp>
    </p:spTree>
    <p:extLst>
      <p:ext uri="{BB962C8B-B14F-4D97-AF65-F5344CB8AC3E}">
        <p14:creationId xmlns:p14="http://schemas.microsoft.com/office/powerpoint/2010/main" val="2026338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575</TotalTime>
  <Words>437</Words>
  <Application>Microsoft Office PowerPoint</Application>
  <PresentationFormat>사용자 지정</PresentationFormat>
  <Paragraphs>144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-apple-system</vt:lpstr>
      <vt:lpstr>SpoqaHanSans-Bold</vt:lpstr>
      <vt:lpstr>SpoqaHanSans-Light</vt:lpstr>
      <vt:lpstr>SpoqaHanSans-Regular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jh_lee@fastcampus.co.kr</dc:creator>
  <cp:lastModifiedBy>PARK SHIN NYUM</cp:lastModifiedBy>
  <cp:revision>225</cp:revision>
  <dcterms:created xsi:type="dcterms:W3CDTF">2021-04-05T07:22:06Z</dcterms:created>
  <dcterms:modified xsi:type="dcterms:W3CDTF">2022-09-17T01:12:12Z</dcterms:modified>
</cp:coreProperties>
</file>