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83" r:id="rId2"/>
    <p:sldId id="301" r:id="rId3"/>
    <p:sldId id="302" r:id="rId4"/>
    <p:sldId id="304" r:id="rId5"/>
    <p:sldId id="305" r:id="rId6"/>
    <p:sldId id="306" r:id="rId7"/>
    <p:sldId id="300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83"/>
            <p14:sldId id="301"/>
            <p14:sldId id="302"/>
            <p14:sldId id="304"/>
            <p14:sldId id="305"/>
            <p14:sldId id="306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FF"/>
    <a:srgbClr val="B7BDC5"/>
    <a:srgbClr val="EDEBEE"/>
    <a:srgbClr val="ED234B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3986" autoAdjust="0"/>
  </p:normalViewPr>
  <p:slideViewPr>
    <p:cSldViewPr snapToObjects="1" showGuides="1">
      <p:cViewPr varScale="1">
        <p:scale>
          <a:sx n="34" d="100"/>
          <a:sy n="34" d="100"/>
        </p:scale>
        <p:origin x="534" y="21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spc="-45" dirty="0">
                <a:solidFill>
                  <a:srgbClr val="53585F"/>
                </a:solidFill>
              </a:rPr>
              <a:t>기존에 </a:t>
            </a:r>
            <a:r>
              <a:rPr lang="ko-KR" altLang="en-US" sz="1200" spc="-45" dirty="0" err="1">
                <a:solidFill>
                  <a:srgbClr val="53585F"/>
                </a:solidFill>
              </a:rPr>
              <a:t>파이썬이</a:t>
            </a:r>
            <a:r>
              <a:rPr lang="ko-KR" altLang="en-US" sz="1200" spc="-45" dirty="0">
                <a:solidFill>
                  <a:srgbClr val="53585F"/>
                </a:solidFill>
              </a:rPr>
              <a:t> 설치되어 있을 경우</a:t>
            </a:r>
            <a:r>
              <a:rPr lang="en-US" altLang="ko-KR" sz="1200" spc="-45" dirty="0">
                <a:solidFill>
                  <a:srgbClr val="53585F"/>
                </a:solidFill>
                <a:ea typeface="SpoqaHanSans-Bold"/>
              </a:rPr>
              <a:t>, </a:t>
            </a:r>
            <a:r>
              <a:rPr lang="ko-KR" altLang="en-US" sz="1200" spc="-45" dirty="0">
                <a:solidFill>
                  <a:srgbClr val="53585F"/>
                </a:solidFill>
              </a:rPr>
              <a:t>삭제 후 아나콘다 설치를 권장합니다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466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00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874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212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90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conda.com/products/individual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jetbrains.com/pycharm/download/#section=window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라이브러리의 이해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Pycharm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 세팅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04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25">
            <a:extLst>
              <a:ext uri="{FF2B5EF4-FFF2-40B4-BE49-F238E27FC236}">
                <a16:creationId xmlns:a16="http://schemas.microsoft.com/office/drawing/2014/main" id="{F3966091-37EC-2B30-390C-DF9218764712}"/>
              </a:ext>
            </a:extLst>
          </p:cNvPr>
          <p:cNvSpPr/>
          <p:nvPr/>
        </p:nvSpPr>
        <p:spPr>
          <a:xfrm>
            <a:off x="2415187" y="3869039"/>
            <a:ext cx="8263851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7E360E99-253B-1475-1F34-503B2732AB6A}"/>
              </a:ext>
            </a:extLst>
          </p:cNvPr>
          <p:cNvSpPr/>
          <p:nvPr/>
        </p:nvSpPr>
        <p:spPr>
          <a:xfrm>
            <a:off x="11327110" y="3869039"/>
            <a:ext cx="8263851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br>
              <a:rPr lang="en-US" altLang="ko-KR" dirty="0"/>
            </a:br>
            <a:r>
              <a:rPr lang="ko-KR" altLang="en-US" dirty="0"/>
              <a:t>환경 세팅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EBD86-1D6D-5B2F-B8F7-94B0950FD14D}"/>
              </a:ext>
            </a:extLst>
          </p:cNvPr>
          <p:cNvSpPr txBox="1"/>
          <p:nvPr/>
        </p:nvSpPr>
        <p:spPr>
          <a:xfrm>
            <a:off x="5134422" y="3602706"/>
            <a:ext cx="3116646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5400" b="1" dirty="0"/>
              <a:t> </a:t>
            </a:r>
            <a:r>
              <a:rPr lang="en-US" altLang="ko-KR" sz="5400" b="1" dirty="0" err="1"/>
              <a:t>Pycharm</a:t>
            </a:r>
            <a:endParaRPr lang="en-US" altLang="ko-KR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14D63-2276-03C5-BC51-E8A43340F560}"/>
              </a:ext>
            </a:extLst>
          </p:cNvPr>
          <p:cNvSpPr txBox="1"/>
          <p:nvPr/>
        </p:nvSpPr>
        <p:spPr>
          <a:xfrm>
            <a:off x="13814755" y="3608213"/>
            <a:ext cx="3116646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5400" b="1" dirty="0"/>
              <a:t>Anaconda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7E872FAF-7312-3189-1F38-4EC5B3B2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49" y="53962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aconda">
            <a:hlinkClick r:id="rId6"/>
            <a:extLst>
              <a:ext uri="{FF2B5EF4-FFF2-40B4-BE49-F238E27FC236}">
                <a16:creationId xmlns:a16="http://schemas.microsoft.com/office/drawing/2014/main" id="{C8531BEF-F256-6C72-9FFD-0A8A9271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192" y="5532360"/>
            <a:ext cx="4017686" cy="200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33">
            <a:extLst>
              <a:ext uri="{FF2B5EF4-FFF2-40B4-BE49-F238E27FC236}">
                <a16:creationId xmlns:a16="http://schemas.microsoft.com/office/drawing/2014/main" id="{7070978A-D32A-9685-AEA2-BF99E5003C46}"/>
              </a:ext>
            </a:extLst>
          </p:cNvPr>
          <p:cNvSpPr/>
          <p:nvPr/>
        </p:nvSpPr>
        <p:spPr>
          <a:xfrm>
            <a:off x="3118198" y="8459089"/>
            <a:ext cx="6840760" cy="436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</a:rPr>
              <a:t>파이썬 개발용 대표 </a:t>
            </a:r>
            <a:r>
              <a:rPr lang="en-US" altLang="ko-KR" sz="3200" spc="-45" dirty="0">
                <a:solidFill>
                  <a:srgbClr val="53585F"/>
                </a:solidFill>
              </a:rPr>
              <a:t>IDE</a:t>
            </a:r>
            <a:r>
              <a:rPr lang="ko-KR" altLang="en-US" sz="3200" spc="-45" dirty="0">
                <a:solidFill>
                  <a:srgbClr val="53585F"/>
                </a:solidFill>
              </a:rPr>
              <a:t> </a:t>
            </a:r>
            <a:endParaRPr lang="en-US" altLang="ko-KR" sz="3200" spc="-45" dirty="0">
              <a:solidFill>
                <a:srgbClr val="53585F"/>
              </a:solidFill>
            </a:endParaRPr>
          </a:p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</a:rPr>
              <a:t>무료 버전 사용 가능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</a:rPr>
              <a:t>라이브러리 설치가 간편</a:t>
            </a:r>
            <a:endParaRPr lang="en-US" altLang="ko-KR" sz="3200" spc="-45" dirty="0">
              <a:solidFill>
                <a:srgbClr val="53585F"/>
              </a:solidFill>
            </a:endParaRPr>
          </a:p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코드 실행과 테스트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(</a:t>
            </a: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디버깅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) </a:t>
            </a: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간편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데이터 프레임 시각화 등 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부가 기능 제공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5ECABEF-B690-B3E8-75EA-DEA4C01D5372}"/>
              </a:ext>
            </a:extLst>
          </p:cNvPr>
          <p:cNvSpPr/>
          <p:nvPr/>
        </p:nvSpPr>
        <p:spPr>
          <a:xfrm>
            <a:off x="11952698" y="8459089"/>
            <a:ext cx="6840760" cy="367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</a:rPr>
              <a:t>파이썬 기반 각종 라이브러리를 미리 준비해 놓은 개발 플랫폼</a:t>
            </a:r>
            <a:endParaRPr lang="en-US" altLang="ko-KR" sz="3200" spc="-45" dirty="0">
              <a:solidFill>
                <a:srgbClr val="53585F"/>
              </a:solidFill>
            </a:endParaRPr>
          </a:p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</a:rPr>
              <a:t>가상 개발 환경으로 분리 가능</a:t>
            </a:r>
            <a:endParaRPr lang="en-US" altLang="ko-KR" sz="3200" spc="-45" dirty="0">
              <a:solidFill>
                <a:srgbClr val="53585F"/>
              </a:solidFill>
            </a:endParaRPr>
          </a:p>
          <a:p>
            <a:pPr marL="685800" indent="-685800" algn="l" defTabSz="457200">
              <a:spcBef>
                <a:spcPts val="12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Jupyter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 Notebook, </a:t>
            </a:r>
            <a:r>
              <a:rPr lang="ko-KR" altLang="en-US" sz="3200" spc="-45" dirty="0" err="1">
                <a:solidFill>
                  <a:srgbClr val="53585F"/>
                </a:solidFill>
                <a:ea typeface="SpoqaHanSans-Bold"/>
              </a:rPr>
              <a:t>머신러닝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, </a:t>
            </a: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시각화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 </a:t>
            </a: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등 유용한 라이브러리 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바로 사용 가능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</p:spTree>
    <p:extLst>
      <p:ext uri="{BB962C8B-B14F-4D97-AF65-F5344CB8AC3E}">
        <p14:creationId xmlns:p14="http://schemas.microsoft.com/office/powerpoint/2010/main" val="122160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br>
              <a:rPr lang="en-US" altLang="ko-KR" dirty="0"/>
            </a:br>
            <a:r>
              <a:rPr lang="ko-KR" altLang="en-US" dirty="0"/>
              <a:t>환경 세팅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17577-22BC-0051-7664-FA092908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094" y="4660744"/>
            <a:ext cx="9448800" cy="7038975"/>
          </a:xfrm>
          <a:prstGeom prst="rect">
            <a:avLst/>
          </a:prstGeom>
          <a:noFill/>
        </p:spPr>
      </p:pic>
      <p:pic>
        <p:nvPicPr>
          <p:cNvPr id="1026" name="Picture 2" descr="Anaconda 설치">
            <a:extLst>
              <a:ext uri="{FF2B5EF4-FFF2-40B4-BE49-F238E27FC236}">
                <a16:creationId xmlns:a16="http://schemas.microsoft.com/office/drawing/2014/main" id="{9D825CB7-3A4F-2043-9407-783FB035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222" y="4660744"/>
            <a:ext cx="9001000" cy="700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106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ko-KR" altLang="en-US" dirty="0"/>
              <a:t>프로젝트 시작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br>
              <a:rPr lang="en-US" altLang="ko-KR" dirty="0"/>
            </a:br>
            <a:r>
              <a:rPr lang="ko-KR" altLang="en-US" dirty="0"/>
              <a:t>환경 세팅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5F6602EC-CECB-10B4-3827-BBF7AEA6370E}"/>
              </a:ext>
            </a:extLst>
          </p:cNvPr>
          <p:cNvSpPr/>
          <p:nvPr/>
        </p:nvSpPr>
        <p:spPr>
          <a:xfrm>
            <a:off x="2830166" y="3654714"/>
            <a:ext cx="15841760" cy="172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742950" indent="-742950" algn="l" defTabSz="457200">
              <a:spcBef>
                <a:spcPts val="1200"/>
              </a:spcBef>
              <a:spcAft>
                <a:spcPts val="1500"/>
              </a:spcAft>
              <a:buFont typeface="+mj-lt"/>
              <a:buAutoNum type="arabicPeriod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400" spc="-45" dirty="0">
                <a:solidFill>
                  <a:srgbClr val="53585F"/>
                </a:solidFill>
              </a:rPr>
              <a:t>새 프로젝트 </a:t>
            </a:r>
            <a:r>
              <a:rPr lang="en-US" altLang="ko-KR" sz="4400" spc="-45" dirty="0">
                <a:solidFill>
                  <a:srgbClr val="53585F"/>
                </a:solidFill>
              </a:rPr>
              <a:t>(Create New Project)</a:t>
            </a:r>
          </a:p>
          <a:p>
            <a:pPr marL="742950" indent="-742950" algn="l" defTabSz="457200">
              <a:spcBef>
                <a:spcPts val="1200"/>
              </a:spcBef>
              <a:spcAft>
                <a:spcPts val="1500"/>
              </a:spcAft>
              <a:buFont typeface="+mj-lt"/>
              <a:buAutoNum type="arabicPeriod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 err="1">
                <a:solidFill>
                  <a:srgbClr val="53585F"/>
                </a:solidFill>
                <a:ea typeface="SpoqaHanSans-Bold"/>
              </a:rPr>
              <a:t>Conda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환경 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&gt;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파이썬 버전 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3.9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A0EA73-7412-2C09-4FB5-72C99D0F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46" y="5592432"/>
            <a:ext cx="19181780" cy="71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106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ko-KR" altLang="en-US" dirty="0"/>
              <a:t>프로젝트 시작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br>
              <a:rPr lang="en-US" altLang="ko-KR" dirty="0"/>
            </a:br>
            <a:r>
              <a:rPr lang="ko-KR" altLang="en-US" dirty="0"/>
              <a:t>환경 세팅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5F6602EC-CECB-10B4-3827-BBF7AEA6370E}"/>
              </a:ext>
            </a:extLst>
          </p:cNvPr>
          <p:cNvSpPr/>
          <p:nvPr/>
        </p:nvSpPr>
        <p:spPr>
          <a:xfrm>
            <a:off x="2830166" y="3654714"/>
            <a:ext cx="15841760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742950" indent="-742950" algn="l" defTabSz="457200">
              <a:spcBef>
                <a:spcPts val="1200"/>
              </a:spcBef>
              <a:spcAft>
                <a:spcPts val="1500"/>
              </a:spcAft>
              <a:buFont typeface="+mj-lt"/>
              <a:buAutoNum type="arabicPeriod" startAt="3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400" spc="-45" dirty="0">
                <a:solidFill>
                  <a:srgbClr val="53585F"/>
                </a:solidFill>
              </a:rPr>
              <a:t>실행 예시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0FDD7-9C4F-EBD3-54D0-9C041547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518" y="4322619"/>
            <a:ext cx="13639006" cy="82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106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br>
              <a:rPr lang="en-US" altLang="ko-KR" dirty="0"/>
            </a:br>
            <a:r>
              <a:rPr lang="ko-KR" altLang="en-US" dirty="0"/>
              <a:t>환경 세팅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Shape 133">
            <a:extLst>
              <a:ext uri="{FF2B5EF4-FFF2-40B4-BE49-F238E27FC236}">
                <a16:creationId xmlns:a16="http://schemas.microsoft.com/office/drawing/2014/main" id="{C61F706F-B7A7-69A9-C807-D5F28EECE7AF}"/>
              </a:ext>
            </a:extLst>
          </p:cNvPr>
          <p:cNvSpPr/>
          <p:nvPr/>
        </p:nvSpPr>
        <p:spPr>
          <a:xfrm>
            <a:off x="2830166" y="3654714"/>
            <a:ext cx="19442160" cy="649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742950" indent="-742950" algn="l" defTabSz="457200">
              <a:spcBef>
                <a:spcPts val="1200"/>
              </a:spcBef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 err="1">
                <a:solidFill>
                  <a:srgbClr val="53585F"/>
                </a:solidFill>
                <a:ea typeface="SpoqaHanSans-Bold"/>
              </a:rPr>
              <a:t>Pycharm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터미널 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  <a:p>
            <a:pPr marL="742950" indent="-742950" algn="l" defTabSz="457200">
              <a:spcBef>
                <a:spcPts val="1200"/>
              </a:spcBef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 err="1">
                <a:solidFill>
                  <a:srgbClr val="53585F"/>
                </a:solidFill>
                <a:ea typeface="SpoqaHanSans-Bold"/>
              </a:rPr>
              <a:t>conda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 env list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가상환경 리스트 확인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3.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가상환경 활성화 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&gt; pip install </a:t>
            </a:r>
            <a:r>
              <a:rPr lang="en-US" altLang="ko-KR" sz="4400" spc="-45" dirty="0" err="1">
                <a:solidFill>
                  <a:srgbClr val="53585F"/>
                </a:solidFill>
                <a:ea typeface="SpoqaHanSans-Bold"/>
              </a:rPr>
              <a:t>ipykernel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4. python -m </a:t>
            </a:r>
            <a:r>
              <a:rPr lang="en-US" altLang="ko-KR" sz="4400" spc="-45" dirty="0" err="1">
                <a:solidFill>
                  <a:srgbClr val="53585F"/>
                </a:solidFill>
                <a:ea typeface="SpoqaHanSans-Bold"/>
              </a:rPr>
              <a:t>ipykernel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 install --user --name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가상환경 이름 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--display-name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커널 이름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5. </a:t>
            </a:r>
            <a:r>
              <a:rPr lang="en-US" altLang="ko-KR" sz="4400" spc="-45" dirty="0" err="1">
                <a:solidFill>
                  <a:srgbClr val="53585F"/>
                </a:solidFill>
                <a:ea typeface="SpoqaHanSans-Bold"/>
              </a:rPr>
              <a:t>Jupyter</a:t>
            </a: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 notebook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실행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400" spc="-45" dirty="0">
                <a:solidFill>
                  <a:srgbClr val="53585F"/>
                </a:solidFill>
                <a:ea typeface="SpoqaHanSans-Bold"/>
              </a:rPr>
              <a:t>6. </a:t>
            </a:r>
            <a:r>
              <a:rPr lang="ko-KR" altLang="en-US" sz="4400" spc="-45" dirty="0">
                <a:solidFill>
                  <a:srgbClr val="53585F"/>
                </a:solidFill>
                <a:ea typeface="SpoqaHanSans-Bold"/>
              </a:rPr>
              <a:t>실행 예시</a:t>
            </a:r>
            <a:endParaRPr lang="en-US" altLang="ko-KR" sz="4400" spc="-45" dirty="0">
              <a:solidFill>
                <a:srgbClr val="53585F"/>
              </a:solidFill>
              <a:ea typeface="SpoqaHanSans-Bold"/>
            </a:endParaRPr>
          </a:p>
        </p:txBody>
      </p:sp>
    </p:spTree>
    <p:extLst>
      <p:ext uri="{BB962C8B-B14F-4D97-AF65-F5344CB8AC3E}">
        <p14:creationId xmlns:p14="http://schemas.microsoft.com/office/powerpoint/2010/main" val="225819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 err="1"/>
              <a:t>Pycharm</a:t>
            </a:r>
            <a:br>
              <a:rPr lang="en-US" altLang="ko-KR" dirty="0"/>
            </a:br>
            <a:r>
              <a:rPr lang="ko-KR" altLang="en-US" dirty="0"/>
              <a:t>환경 세팅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195</Words>
  <Application>Microsoft Office PowerPoint</Application>
  <PresentationFormat>사용자 지정</PresentationFormat>
  <Paragraphs>54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270</cp:revision>
  <dcterms:created xsi:type="dcterms:W3CDTF">2021-04-05T07:22:06Z</dcterms:created>
  <dcterms:modified xsi:type="dcterms:W3CDTF">2022-09-15T10:53:23Z</dcterms:modified>
</cp:coreProperties>
</file>