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60" r:id="rId2"/>
    <p:sldId id="302" r:id="rId3"/>
    <p:sldId id="303" r:id="rId4"/>
    <p:sldId id="300" r:id="rId5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내용" id="{91D87F95-77A5-4605-ABCE-B95EB975C9A8}">
          <p14:sldIdLst>
            <p14:sldId id="260"/>
            <p14:sldId id="302"/>
            <p14:sldId id="303"/>
            <p14:sldId id="300"/>
          </p14:sldIdLst>
        </p14:section>
        <p14:section name="양식" id="{5A8D522A-EE09-4105-B6A0-9F7280C649B6}">
          <p14:sldIdLst/>
        </p14:section>
      </p14:sectionLst>
    </p:ex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2687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7FF"/>
    <a:srgbClr val="B7BDC5"/>
    <a:srgbClr val="EDEBEE"/>
    <a:srgbClr val="ED234B"/>
    <a:srgbClr val="7391FF"/>
    <a:srgbClr val="53585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7"/>
    <p:restoredTop sz="88480" autoAdjust="0"/>
  </p:normalViewPr>
  <p:slideViewPr>
    <p:cSldViewPr snapToObjects="1" showGuides="1">
      <p:cViewPr varScale="1">
        <p:scale>
          <a:sx n="29" d="100"/>
          <a:sy n="29" d="100"/>
        </p:scale>
        <p:origin x="933" y="66"/>
      </p:cViewPr>
      <p:guideLst>
        <p:guide pos="966"/>
        <p:guide pos="13123"/>
        <p:guide orient="horz" pos="2687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203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22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09/15/2022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19">
            <a:extLst>
              <a:ext uri="{FF2B5EF4-FFF2-40B4-BE49-F238E27FC236}">
                <a16:creationId xmlns:a16="http://schemas.microsoft.com/office/drawing/2014/main" id="{AFEDA611-3F8C-6C81-0520-D67E1DFD5668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[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텍스트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]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뉴스기사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3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줄 요약하기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프로젝트 개요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914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5">
            <a:extLst>
              <a:ext uri="{FF2B5EF4-FFF2-40B4-BE49-F238E27FC236}">
                <a16:creationId xmlns:a16="http://schemas.microsoft.com/office/drawing/2014/main" id="{1D296022-C6FC-D2F0-C826-4E5CFC387422}"/>
              </a:ext>
            </a:extLst>
          </p:cNvPr>
          <p:cNvSpPr/>
          <p:nvPr/>
        </p:nvSpPr>
        <p:spPr>
          <a:xfrm>
            <a:off x="2415187" y="3869039"/>
            <a:ext cx="17912923" cy="912696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프로젝트 개요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뉴스 기사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줄 요약하기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D9A735-1160-6A5A-E29E-042083B4B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577" y="5267691"/>
            <a:ext cx="2498206" cy="249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ws Icon | GRIN2B Foundation">
            <a:extLst>
              <a:ext uri="{FF2B5EF4-FFF2-40B4-BE49-F238E27FC236}">
                <a16:creationId xmlns:a16="http://schemas.microsoft.com/office/drawing/2014/main" id="{DF21302B-8F23-5E71-A341-A060C47A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570" y="5237673"/>
            <a:ext cx="2589373" cy="258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ase64 Encoder/Decoder – Apps on Google Play">
            <a:extLst>
              <a:ext uri="{FF2B5EF4-FFF2-40B4-BE49-F238E27FC236}">
                <a16:creationId xmlns:a16="http://schemas.microsoft.com/office/drawing/2014/main" id="{B4BA93C4-0982-1D9C-5298-FD0E20C4C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718" y="6710021"/>
            <a:ext cx="1375823" cy="137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xt Icon Png posted by Samantha Johnson">
            <a:extLst>
              <a:ext uri="{FF2B5EF4-FFF2-40B4-BE49-F238E27FC236}">
                <a16:creationId xmlns:a16="http://schemas.microsoft.com/office/drawing/2014/main" id="{7C77990A-DA27-EA35-1EF2-355416DA1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272" y="5342505"/>
            <a:ext cx="2140497" cy="214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allery icon - Free Flat Icons Vol 2">
            <a:extLst>
              <a:ext uri="{FF2B5EF4-FFF2-40B4-BE49-F238E27FC236}">
                <a16:creationId xmlns:a16="http://schemas.microsoft.com/office/drawing/2014/main" id="{6C77EB69-E5C7-C2B9-D9F3-D750FEA55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003" y="6151472"/>
            <a:ext cx="2140496" cy="214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port-icon - Defence Police Federation">
            <a:extLst>
              <a:ext uri="{FF2B5EF4-FFF2-40B4-BE49-F238E27FC236}">
                <a16:creationId xmlns:a16="http://schemas.microsoft.com/office/drawing/2014/main" id="{EF24192C-9B38-630C-76D3-22E2EB5C7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2041" y="8497576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Keyword, keyword research, research, seo, explore, find, internet icon -  Free download">
            <a:extLst>
              <a:ext uri="{FF2B5EF4-FFF2-40B4-BE49-F238E27FC236}">
                <a16:creationId xmlns:a16="http://schemas.microsoft.com/office/drawing/2014/main" id="{63DD753C-8770-A6B8-66E5-368493621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436" y="6493960"/>
            <a:ext cx="2140496" cy="214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22">
            <a:extLst>
              <a:ext uri="{FF2B5EF4-FFF2-40B4-BE49-F238E27FC236}">
                <a16:creationId xmlns:a16="http://schemas.microsoft.com/office/drawing/2014/main" id="{BFC7BE26-C42F-F05C-B953-9B6DBCF5FEB4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614831" y="6007595"/>
            <a:ext cx="1443641" cy="1015429"/>
          </a:xfrm>
          <a:prstGeom prst="rect">
            <a:avLst/>
          </a:prstGeom>
        </p:spPr>
      </p:pic>
      <p:pic>
        <p:nvPicPr>
          <p:cNvPr id="7" name="그림 22">
            <a:extLst>
              <a:ext uri="{FF2B5EF4-FFF2-40B4-BE49-F238E27FC236}">
                <a16:creationId xmlns:a16="http://schemas.microsoft.com/office/drawing/2014/main" id="{C262FB8D-2ADB-61BE-FBBF-17ED5862AAD8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9959583" y="6007595"/>
            <a:ext cx="1638739" cy="1015429"/>
          </a:xfrm>
          <a:prstGeom prst="rect">
            <a:avLst/>
          </a:prstGeom>
        </p:spPr>
      </p:pic>
      <p:pic>
        <p:nvPicPr>
          <p:cNvPr id="10" name="그림 22">
            <a:extLst>
              <a:ext uri="{FF2B5EF4-FFF2-40B4-BE49-F238E27FC236}">
                <a16:creationId xmlns:a16="http://schemas.microsoft.com/office/drawing/2014/main" id="{28CFDEE3-326B-7519-740C-71A52D1AA7D1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2700000">
            <a:off x="14134847" y="8070759"/>
            <a:ext cx="1443641" cy="966816"/>
          </a:xfrm>
          <a:prstGeom prst="rect">
            <a:avLst/>
          </a:prstGeom>
        </p:spPr>
      </p:pic>
      <p:sp>
        <p:nvSpPr>
          <p:cNvPr id="15" name="Shape 293">
            <a:extLst>
              <a:ext uri="{FF2B5EF4-FFF2-40B4-BE49-F238E27FC236}">
                <a16:creationId xmlns:a16="http://schemas.microsoft.com/office/drawing/2014/main" id="{46F5198B-8A99-6EEA-DE64-6B13869BDC4B}"/>
              </a:ext>
            </a:extLst>
          </p:cNvPr>
          <p:cNvSpPr/>
          <p:nvPr/>
        </p:nvSpPr>
        <p:spPr>
          <a:xfrm>
            <a:off x="6009369" y="3987736"/>
            <a:ext cx="1058517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4000"/>
              <a:t>뉴스 기사 요약 리포트 만들기</a:t>
            </a:r>
            <a:endParaRPr sz="4000" dirty="0"/>
          </a:p>
        </p:txBody>
      </p:sp>
      <p:sp>
        <p:nvSpPr>
          <p:cNvPr id="16" name="Shape 133">
            <a:extLst>
              <a:ext uri="{FF2B5EF4-FFF2-40B4-BE49-F238E27FC236}">
                <a16:creationId xmlns:a16="http://schemas.microsoft.com/office/drawing/2014/main" id="{975EDA93-5787-6DDD-6F6B-06E304540A04}"/>
              </a:ext>
            </a:extLst>
          </p:cNvPr>
          <p:cNvSpPr/>
          <p:nvPr/>
        </p:nvSpPr>
        <p:spPr>
          <a:xfrm>
            <a:off x="9788399" y="5416003"/>
            <a:ext cx="1704451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디코딩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17" name="Shape 133">
            <a:extLst>
              <a:ext uri="{FF2B5EF4-FFF2-40B4-BE49-F238E27FC236}">
                <a16:creationId xmlns:a16="http://schemas.microsoft.com/office/drawing/2014/main" id="{0A2BD295-23FC-8E72-1B3A-4185397250FB}"/>
              </a:ext>
            </a:extLst>
          </p:cNvPr>
          <p:cNvSpPr/>
          <p:nvPr/>
        </p:nvSpPr>
        <p:spPr>
          <a:xfrm>
            <a:off x="5432479" y="5416004"/>
            <a:ext cx="1704451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인코딩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48BC0B28-A4CB-1B5E-CD6D-2859A14D07BD}"/>
              </a:ext>
            </a:extLst>
          </p:cNvPr>
          <p:cNvSpPr/>
          <p:nvPr/>
        </p:nvSpPr>
        <p:spPr>
          <a:xfrm>
            <a:off x="14760508" y="7581667"/>
            <a:ext cx="1964815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문서 요약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20" name="Shape 133">
            <a:extLst>
              <a:ext uri="{FF2B5EF4-FFF2-40B4-BE49-F238E27FC236}">
                <a16:creationId xmlns:a16="http://schemas.microsoft.com/office/drawing/2014/main" id="{94978288-ADAF-CA0D-3694-1BFD683C550C}"/>
              </a:ext>
            </a:extLst>
          </p:cNvPr>
          <p:cNvSpPr/>
          <p:nvPr/>
        </p:nvSpPr>
        <p:spPr>
          <a:xfrm>
            <a:off x="11355634" y="8456748"/>
            <a:ext cx="1964815" cy="101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키워드 추출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21" name="Shape 133">
            <a:extLst>
              <a:ext uri="{FF2B5EF4-FFF2-40B4-BE49-F238E27FC236}">
                <a16:creationId xmlns:a16="http://schemas.microsoft.com/office/drawing/2014/main" id="{8D45D12E-806E-CEE2-2B29-9D4524497D4B}"/>
              </a:ext>
            </a:extLst>
          </p:cNvPr>
          <p:cNvSpPr/>
          <p:nvPr/>
        </p:nvSpPr>
        <p:spPr>
          <a:xfrm>
            <a:off x="17949238" y="8129189"/>
            <a:ext cx="1964815" cy="101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html </a:t>
            </a: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파일 저장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</p:spTree>
    <p:extLst>
      <p:ext uri="{BB962C8B-B14F-4D97-AF65-F5344CB8AC3E}">
        <p14:creationId xmlns:p14="http://schemas.microsoft.com/office/powerpoint/2010/main" val="192900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5">
            <a:extLst>
              <a:ext uri="{FF2B5EF4-FFF2-40B4-BE49-F238E27FC236}">
                <a16:creationId xmlns:a16="http://schemas.microsoft.com/office/drawing/2014/main" id="{1D296022-C6FC-D2F0-C826-4E5CFC387422}"/>
              </a:ext>
            </a:extLst>
          </p:cNvPr>
          <p:cNvSpPr/>
          <p:nvPr/>
        </p:nvSpPr>
        <p:spPr>
          <a:xfrm>
            <a:off x="2415187" y="3869039"/>
            <a:ext cx="17912923" cy="912696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프로젝트 개요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뉴스 기사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줄 요약하기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D9A735-1160-6A5A-E29E-042083B4B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577" y="5267691"/>
            <a:ext cx="2498206" cy="249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ws Icon | GRIN2B Foundation">
            <a:extLst>
              <a:ext uri="{FF2B5EF4-FFF2-40B4-BE49-F238E27FC236}">
                <a16:creationId xmlns:a16="http://schemas.microsoft.com/office/drawing/2014/main" id="{DF21302B-8F23-5E71-A341-A060C47A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570" y="5237673"/>
            <a:ext cx="2589373" cy="258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ase64 Encoder/Decoder – Apps on Google Play">
            <a:extLst>
              <a:ext uri="{FF2B5EF4-FFF2-40B4-BE49-F238E27FC236}">
                <a16:creationId xmlns:a16="http://schemas.microsoft.com/office/drawing/2014/main" id="{B4BA93C4-0982-1D9C-5298-FD0E20C4C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718" y="6710021"/>
            <a:ext cx="1375823" cy="137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xt Icon Png posted by Samantha Johnson">
            <a:extLst>
              <a:ext uri="{FF2B5EF4-FFF2-40B4-BE49-F238E27FC236}">
                <a16:creationId xmlns:a16="http://schemas.microsoft.com/office/drawing/2014/main" id="{7C77990A-DA27-EA35-1EF2-355416DA1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272" y="5342505"/>
            <a:ext cx="2140497" cy="214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allery icon - Free Flat Icons Vol 2">
            <a:extLst>
              <a:ext uri="{FF2B5EF4-FFF2-40B4-BE49-F238E27FC236}">
                <a16:creationId xmlns:a16="http://schemas.microsoft.com/office/drawing/2014/main" id="{6C77EB69-E5C7-C2B9-D9F3-D750FEA55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003" y="6151472"/>
            <a:ext cx="2140496" cy="214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port-icon - Defence Police Federation">
            <a:extLst>
              <a:ext uri="{FF2B5EF4-FFF2-40B4-BE49-F238E27FC236}">
                <a16:creationId xmlns:a16="http://schemas.microsoft.com/office/drawing/2014/main" id="{EF24192C-9B38-630C-76D3-22E2EB5C7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2041" y="8497576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Keyword, keyword research, research, seo, explore, find, internet icon -  Free download">
            <a:extLst>
              <a:ext uri="{FF2B5EF4-FFF2-40B4-BE49-F238E27FC236}">
                <a16:creationId xmlns:a16="http://schemas.microsoft.com/office/drawing/2014/main" id="{63DD753C-8770-A6B8-66E5-368493621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436" y="6493960"/>
            <a:ext cx="2140496" cy="214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22">
            <a:extLst>
              <a:ext uri="{FF2B5EF4-FFF2-40B4-BE49-F238E27FC236}">
                <a16:creationId xmlns:a16="http://schemas.microsoft.com/office/drawing/2014/main" id="{BFC7BE26-C42F-F05C-B953-9B6DBCF5FEB4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614831" y="6007595"/>
            <a:ext cx="1443641" cy="1015429"/>
          </a:xfrm>
          <a:prstGeom prst="rect">
            <a:avLst/>
          </a:prstGeom>
        </p:spPr>
      </p:pic>
      <p:pic>
        <p:nvPicPr>
          <p:cNvPr id="7" name="그림 22">
            <a:extLst>
              <a:ext uri="{FF2B5EF4-FFF2-40B4-BE49-F238E27FC236}">
                <a16:creationId xmlns:a16="http://schemas.microsoft.com/office/drawing/2014/main" id="{C262FB8D-2ADB-61BE-FBBF-17ED5862AAD8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9959583" y="6007595"/>
            <a:ext cx="1638739" cy="1015429"/>
          </a:xfrm>
          <a:prstGeom prst="rect">
            <a:avLst/>
          </a:prstGeom>
        </p:spPr>
      </p:pic>
      <p:pic>
        <p:nvPicPr>
          <p:cNvPr id="10" name="그림 22">
            <a:extLst>
              <a:ext uri="{FF2B5EF4-FFF2-40B4-BE49-F238E27FC236}">
                <a16:creationId xmlns:a16="http://schemas.microsoft.com/office/drawing/2014/main" id="{28CFDEE3-326B-7519-740C-71A52D1AA7D1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2700000">
            <a:off x="14134847" y="8070759"/>
            <a:ext cx="1443641" cy="966816"/>
          </a:xfrm>
          <a:prstGeom prst="rect">
            <a:avLst/>
          </a:prstGeom>
        </p:spPr>
      </p:pic>
      <p:sp>
        <p:nvSpPr>
          <p:cNvPr id="15" name="Shape 293">
            <a:extLst>
              <a:ext uri="{FF2B5EF4-FFF2-40B4-BE49-F238E27FC236}">
                <a16:creationId xmlns:a16="http://schemas.microsoft.com/office/drawing/2014/main" id="{46F5198B-8A99-6EEA-DE64-6B13869BDC4B}"/>
              </a:ext>
            </a:extLst>
          </p:cNvPr>
          <p:cNvSpPr/>
          <p:nvPr/>
        </p:nvSpPr>
        <p:spPr>
          <a:xfrm>
            <a:off x="6009369" y="3987736"/>
            <a:ext cx="1058517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4000" dirty="0"/>
              <a:t>사용 라이브러리</a:t>
            </a:r>
            <a:endParaRPr sz="4000" dirty="0"/>
          </a:p>
        </p:txBody>
      </p:sp>
      <p:sp>
        <p:nvSpPr>
          <p:cNvPr id="16" name="Shape 133">
            <a:extLst>
              <a:ext uri="{FF2B5EF4-FFF2-40B4-BE49-F238E27FC236}">
                <a16:creationId xmlns:a16="http://schemas.microsoft.com/office/drawing/2014/main" id="{975EDA93-5787-6DDD-6F6B-06E304540A04}"/>
              </a:ext>
            </a:extLst>
          </p:cNvPr>
          <p:cNvSpPr/>
          <p:nvPr/>
        </p:nvSpPr>
        <p:spPr>
          <a:xfrm>
            <a:off x="9788399" y="5416003"/>
            <a:ext cx="1704451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base64</a:t>
            </a:r>
          </a:p>
        </p:txBody>
      </p:sp>
      <p:sp>
        <p:nvSpPr>
          <p:cNvPr id="17" name="Shape 133">
            <a:extLst>
              <a:ext uri="{FF2B5EF4-FFF2-40B4-BE49-F238E27FC236}">
                <a16:creationId xmlns:a16="http://schemas.microsoft.com/office/drawing/2014/main" id="{0A2BD295-23FC-8E72-1B3A-4185397250FB}"/>
              </a:ext>
            </a:extLst>
          </p:cNvPr>
          <p:cNvSpPr/>
          <p:nvPr/>
        </p:nvSpPr>
        <p:spPr>
          <a:xfrm>
            <a:off x="5432479" y="5416004"/>
            <a:ext cx="1704451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base64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48BC0B28-A4CB-1B5E-CD6D-2859A14D07BD}"/>
              </a:ext>
            </a:extLst>
          </p:cNvPr>
          <p:cNvSpPr/>
          <p:nvPr/>
        </p:nvSpPr>
        <p:spPr>
          <a:xfrm>
            <a:off x="14760508" y="7581667"/>
            <a:ext cx="1964815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 err="1">
                <a:solidFill>
                  <a:srgbClr val="53585F"/>
                </a:solidFill>
                <a:ea typeface="SpoqaHanSans-Bold"/>
              </a:rPr>
              <a:t>gensim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20" name="Shape 133">
            <a:extLst>
              <a:ext uri="{FF2B5EF4-FFF2-40B4-BE49-F238E27FC236}">
                <a16:creationId xmlns:a16="http://schemas.microsoft.com/office/drawing/2014/main" id="{94978288-ADAF-CA0D-3694-1BFD683C550C}"/>
              </a:ext>
            </a:extLst>
          </p:cNvPr>
          <p:cNvSpPr/>
          <p:nvPr/>
        </p:nvSpPr>
        <p:spPr>
          <a:xfrm>
            <a:off x="11355634" y="8456748"/>
            <a:ext cx="2234751" cy="150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 err="1">
                <a:solidFill>
                  <a:srgbClr val="53585F"/>
                </a:solidFill>
                <a:ea typeface="SpoqaHanSans-Bold"/>
              </a:rPr>
              <a:t>textwrap</a:t>
            </a: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,</a:t>
            </a:r>
            <a:br>
              <a:rPr lang="en-US" altLang="ko-KR" sz="3200" spc="-45" dirty="0">
                <a:solidFill>
                  <a:srgbClr val="53585F"/>
                </a:solidFill>
                <a:ea typeface="SpoqaHanSans-Bold"/>
              </a:rPr>
            </a:b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re,</a:t>
            </a:r>
            <a:br>
              <a:rPr lang="en-US" altLang="ko-KR" sz="3200" spc="-45" dirty="0">
                <a:solidFill>
                  <a:srgbClr val="53585F"/>
                </a:solidFill>
                <a:ea typeface="SpoqaHanSans-Bold"/>
              </a:rPr>
            </a:b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collections</a:t>
            </a:r>
          </a:p>
        </p:txBody>
      </p:sp>
      <p:sp>
        <p:nvSpPr>
          <p:cNvPr id="21" name="Shape 133">
            <a:extLst>
              <a:ext uri="{FF2B5EF4-FFF2-40B4-BE49-F238E27FC236}">
                <a16:creationId xmlns:a16="http://schemas.microsoft.com/office/drawing/2014/main" id="{8D45D12E-806E-CEE2-2B29-9D4524497D4B}"/>
              </a:ext>
            </a:extLst>
          </p:cNvPr>
          <p:cNvSpPr/>
          <p:nvPr/>
        </p:nvSpPr>
        <p:spPr>
          <a:xfrm>
            <a:off x="17949238" y="8129189"/>
            <a:ext cx="1964815" cy="101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open,</a:t>
            </a:r>
            <a:br>
              <a:rPr lang="en-US" altLang="ko-KR" sz="3200" spc="-45" dirty="0">
                <a:solidFill>
                  <a:srgbClr val="53585F"/>
                </a:solidFill>
                <a:ea typeface="SpoqaHanSans-Bold"/>
              </a:rPr>
            </a:b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72012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마치며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뉴스기사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줄 요약하기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4" name="Shape 284">
            <a:extLst>
              <a:ext uri="{FF2B5EF4-FFF2-40B4-BE49-F238E27FC236}">
                <a16:creationId xmlns:a16="http://schemas.microsoft.com/office/drawing/2014/main" id="{624E9174-99E3-49F0-9C49-C8FC9BDE563C}"/>
              </a:ext>
            </a:extLst>
          </p:cNvPr>
          <p:cNvSpPr/>
          <p:nvPr/>
        </p:nvSpPr>
        <p:spPr>
          <a:xfrm>
            <a:off x="1533525" y="7550065"/>
            <a:ext cx="20522777" cy="1685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8000" dirty="0"/>
              <a:t>감사합니다</a:t>
            </a:r>
            <a:r>
              <a:rPr lang="en-US" altLang="ko-KR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15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</TotalTime>
  <Words>76</Words>
  <Application>Microsoft Office PowerPoint</Application>
  <PresentationFormat>사용자 지정</PresentationFormat>
  <Paragraphs>30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PARK SHIN NYUM</cp:lastModifiedBy>
  <cp:revision>300</cp:revision>
  <dcterms:created xsi:type="dcterms:W3CDTF">2021-04-05T07:22:06Z</dcterms:created>
  <dcterms:modified xsi:type="dcterms:W3CDTF">2022-09-15T13:05:16Z</dcterms:modified>
</cp:coreProperties>
</file>