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74" r:id="rId2"/>
    <p:sldId id="302" r:id="rId3"/>
    <p:sldId id="304" r:id="rId4"/>
    <p:sldId id="300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74"/>
            <p14:sldId id="302"/>
            <p14:sldId id="304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FF"/>
    <a:srgbClr val="B7BDC5"/>
    <a:srgbClr val="EDEBEE"/>
    <a:srgbClr val="ED234B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7"/>
    <p:restoredTop sz="88480" autoAdjust="0"/>
  </p:normalViewPr>
  <p:slideViewPr>
    <p:cSldViewPr snapToObjects="1" showGuides="1">
      <p:cViewPr varScale="1">
        <p:scale>
          <a:sx n="29" d="100"/>
          <a:sy n="29" d="100"/>
        </p:scale>
        <p:origin x="933" y="69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20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698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poqaHanSans-Light" panose="020B0300000000000000" pitchFamily="34" charset="-128"/>
                <a:ea typeface="SpoqaHanSans-Light" panose="020B0300000000000000" pitchFamily="34" charset="-128"/>
                <a:cs typeface="+mn-cs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poqaHanSans-Light" panose="020B0300000000000000" pitchFamily="34" charset="-128"/>
              <a:ea typeface="SpoqaHanSans-Light" panose="020B0300000000000000" pitchFamily="34" charset="-128"/>
              <a:cs typeface="+mn-cs"/>
            </a:endParaRPr>
          </a:p>
        </p:txBody>
      </p:sp>
      <p:sp>
        <p:nvSpPr>
          <p:cNvPr id="4" name="Shape 219">
            <a:extLst>
              <a:ext uri="{FF2B5EF4-FFF2-40B4-BE49-F238E27FC236}">
                <a16:creationId xmlns:a16="http://schemas.microsoft.com/office/drawing/2014/main" id="{44BDF462-8A17-C34F-86F1-67A332CFC915}"/>
              </a:ext>
            </a:extLst>
          </p:cNvPr>
          <p:cNvSpPr/>
          <p:nvPr/>
        </p:nvSpPr>
        <p:spPr>
          <a:xfrm>
            <a:off x="2413000" y="3689648"/>
            <a:ext cx="17526000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[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날짜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]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파이썬으로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달력을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만들어보자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!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프로젝트 개요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5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4FAE14C-8134-E839-99ED-DD48C6F56D92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810694">
            <a:off x="13510159" y="9165575"/>
            <a:ext cx="1807746" cy="1015429"/>
          </a:xfrm>
          <a:prstGeom prst="rect">
            <a:avLst/>
          </a:prstGeom>
        </p:spPr>
      </p:pic>
      <p:pic>
        <p:nvPicPr>
          <p:cNvPr id="19" name="그림 22">
            <a:extLst>
              <a:ext uri="{FF2B5EF4-FFF2-40B4-BE49-F238E27FC236}">
                <a16:creationId xmlns:a16="http://schemas.microsoft.com/office/drawing/2014/main" id="{5CF92BF1-BF8C-E9C2-9B05-DD1B32D3812A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38903">
            <a:off x="7264384" y="9526520"/>
            <a:ext cx="2010431" cy="1015429"/>
          </a:xfrm>
          <a:prstGeom prst="rect">
            <a:avLst/>
          </a:prstGeom>
        </p:spPr>
      </p:pic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파이썬으로</a:t>
            </a:r>
            <a:br>
              <a:rPr lang="en-US" altLang="ko-KR" dirty="0"/>
            </a:br>
            <a:r>
              <a:rPr lang="ko-KR" altLang="en-US" dirty="0"/>
              <a:t>달력을 만들어보자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달력 만들기에 필요한 요소들</a:t>
            </a:r>
            <a:endParaRPr sz="4000" dirty="0"/>
          </a:p>
        </p:txBody>
      </p:sp>
      <p:pic>
        <p:nvPicPr>
          <p:cNvPr id="1026" name="Picture 2" descr="Calendar - Free time and date icons">
            <a:extLst>
              <a:ext uri="{FF2B5EF4-FFF2-40B4-BE49-F238E27FC236}">
                <a16:creationId xmlns:a16="http://schemas.microsoft.com/office/drawing/2014/main" id="{3862E512-0F8F-2A4C-7C27-FF98793C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57" y="584988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9 Leap Year Calendar Illustrations &amp; Clip Art - iStock">
            <a:extLst>
              <a:ext uri="{FF2B5EF4-FFF2-40B4-BE49-F238E27FC236}">
                <a16:creationId xmlns:a16="http://schemas.microsoft.com/office/drawing/2014/main" id="{D7293069-6B39-1C78-2378-A7375F1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54" y="5129808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CALENDARS! | Individual Article - Princeton School District 477">
            <a:extLst>
              <a:ext uri="{FF2B5EF4-FFF2-40B4-BE49-F238E27FC236}">
                <a16:creationId xmlns:a16="http://schemas.microsoft.com/office/drawing/2014/main" id="{96DEBDEC-44D2-FC40-386C-4D039511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40" y="9069490"/>
            <a:ext cx="3186208" cy="31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5CF6062-18E2-157D-AC1A-BBB9E68C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225" y="4995412"/>
            <a:ext cx="3226306" cy="32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834B8-1760-8082-F57C-4D9CE1282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8611" y1="49167" x2="38611" y2="49167"/>
                        <a14:foregroundMark x1="34722" y1="64722" x2="46667" y2="50278"/>
                        <a14:foregroundMark x1="46667" y1="50278" x2="48889" y2="50278"/>
                        <a14:foregroundMark x1="61389" y1="60000" x2="36944" y2="40833"/>
                        <a14:foregroundMark x1="36944" y1="40833" x2="33056" y2="55278"/>
                        <a14:foregroundMark x1="33056" y1="55278" x2="40278" y2="58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11635" y="8562123"/>
            <a:ext cx="4531431" cy="4531431"/>
          </a:xfrm>
          <a:prstGeom prst="rect">
            <a:avLst/>
          </a:prstGeom>
        </p:spPr>
      </p:pic>
      <p:pic>
        <p:nvPicPr>
          <p:cNvPr id="14" name="그림 22">
            <a:extLst>
              <a:ext uri="{FF2B5EF4-FFF2-40B4-BE49-F238E27FC236}">
                <a16:creationId xmlns:a16="http://schemas.microsoft.com/office/drawing/2014/main" id="{19466CE6-01AE-7731-4A1A-ABC7F2EB253F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34450">
            <a:off x="6838685" y="6946160"/>
            <a:ext cx="2024871" cy="1015429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2CADD2CE-4C07-0EFF-AA80-736D50E495C0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644868">
            <a:off x="13600671" y="6666580"/>
            <a:ext cx="1807746" cy="1015429"/>
          </a:xfrm>
          <a:prstGeom prst="rect">
            <a:avLst/>
          </a:prstGeom>
        </p:spPr>
      </p:pic>
      <p:sp>
        <p:nvSpPr>
          <p:cNvPr id="25" name="Shape 133">
            <a:extLst>
              <a:ext uri="{FF2B5EF4-FFF2-40B4-BE49-F238E27FC236}">
                <a16:creationId xmlns:a16="http://schemas.microsoft.com/office/drawing/2014/main" id="{7784CF09-6C40-ED06-C005-4B3EE39A61E7}"/>
              </a:ext>
            </a:extLst>
          </p:cNvPr>
          <p:cNvSpPr/>
          <p:nvPr/>
        </p:nvSpPr>
        <p:spPr>
          <a:xfrm>
            <a:off x="4229784" y="4662827"/>
            <a:ext cx="224132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윤년 확인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6" name="Shape 133">
            <a:extLst>
              <a:ext uri="{FF2B5EF4-FFF2-40B4-BE49-F238E27FC236}">
                <a16:creationId xmlns:a16="http://schemas.microsoft.com/office/drawing/2014/main" id="{28AADDF4-7506-19A7-0C4E-09C6CF9D9A3D}"/>
              </a:ext>
            </a:extLst>
          </p:cNvPr>
          <p:cNvSpPr/>
          <p:nvPr/>
        </p:nvSpPr>
        <p:spPr>
          <a:xfrm>
            <a:off x="5211814" y="8438251"/>
            <a:ext cx="306492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>
                <a:solidFill>
                  <a:srgbClr val="53585F"/>
                </a:solidFill>
                <a:ea typeface="SpoqaHanSans-Bold"/>
              </a:rPr>
              <a:t>마지막 날짜 계산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7" name="Shape 133">
            <a:extLst>
              <a:ext uri="{FF2B5EF4-FFF2-40B4-BE49-F238E27FC236}">
                <a16:creationId xmlns:a16="http://schemas.microsoft.com/office/drawing/2014/main" id="{66BAE57B-2B9A-227C-5FF9-C208D679EED4}"/>
              </a:ext>
            </a:extLst>
          </p:cNvPr>
          <p:cNvSpPr/>
          <p:nvPr/>
        </p:nvSpPr>
        <p:spPr>
          <a:xfrm>
            <a:off x="15369225" y="4361281"/>
            <a:ext cx="322630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지나온 날짜 계산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8" name="Shape 133">
            <a:extLst>
              <a:ext uri="{FF2B5EF4-FFF2-40B4-BE49-F238E27FC236}">
                <a16:creationId xmlns:a16="http://schemas.microsoft.com/office/drawing/2014/main" id="{C494DA36-1CD4-46D9-347D-F7E80CFE2E78}"/>
              </a:ext>
            </a:extLst>
          </p:cNvPr>
          <p:cNvSpPr/>
          <p:nvPr/>
        </p:nvSpPr>
        <p:spPr>
          <a:xfrm>
            <a:off x="14764197" y="8565936"/>
            <a:ext cx="322630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요일 반환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</p:spTree>
    <p:extLst>
      <p:ext uri="{BB962C8B-B14F-4D97-AF65-F5344CB8AC3E}">
        <p14:creationId xmlns:p14="http://schemas.microsoft.com/office/powerpoint/2010/main" val="19290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4FAE14C-8134-E839-99ED-DD48C6F56D92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810694">
            <a:off x="13510159" y="9165575"/>
            <a:ext cx="1807746" cy="1015429"/>
          </a:xfrm>
          <a:prstGeom prst="rect">
            <a:avLst/>
          </a:prstGeom>
        </p:spPr>
      </p:pic>
      <p:pic>
        <p:nvPicPr>
          <p:cNvPr id="19" name="그림 22">
            <a:extLst>
              <a:ext uri="{FF2B5EF4-FFF2-40B4-BE49-F238E27FC236}">
                <a16:creationId xmlns:a16="http://schemas.microsoft.com/office/drawing/2014/main" id="{5CF92BF1-BF8C-E9C2-9B05-DD1B32D3812A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38903">
            <a:off x="7264384" y="9526520"/>
            <a:ext cx="2010431" cy="1015429"/>
          </a:xfrm>
          <a:prstGeom prst="rect">
            <a:avLst/>
          </a:prstGeom>
        </p:spPr>
      </p:pic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파이썬으로</a:t>
            </a:r>
            <a:br>
              <a:rPr lang="en-US" altLang="ko-KR" dirty="0"/>
            </a:br>
            <a:r>
              <a:rPr lang="ko-KR" altLang="en-US" dirty="0"/>
              <a:t>달력을 만들어보자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달력 만들기에 필요한 요소들</a:t>
            </a:r>
            <a:endParaRPr sz="4000" dirty="0"/>
          </a:p>
        </p:txBody>
      </p:sp>
      <p:pic>
        <p:nvPicPr>
          <p:cNvPr id="1026" name="Picture 2" descr="Calendar - Free time and date icons">
            <a:extLst>
              <a:ext uri="{FF2B5EF4-FFF2-40B4-BE49-F238E27FC236}">
                <a16:creationId xmlns:a16="http://schemas.microsoft.com/office/drawing/2014/main" id="{3862E512-0F8F-2A4C-7C27-FF98793C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57" y="584988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9 Leap Year Calendar Illustrations &amp; Clip Art - iStock">
            <a:extLst>
              <a:ext uri="{FF2B5EF4-FFF2-40B4-BE49-F238E27FC236}">
                <a16:creationId xmlns:a16="http://schemas.microsoft.com/office/drawing/2014/main" id="{D7293069-6B39-1C78-2378-A7375F1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54" y="5129808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CALENDARS! | Individual Article - Princeton School District 477">
            <a:extLst>
              <a:ext uri="{FF2B5EF4-FFF2-40B4-BE49-F238E27FC236}">
                <a16:creationId xmlns:a16="http://schemas.microsoft.com/office/drawing/2014/main" id="{96DEBDEC-44D2-FC40-386C-4D039511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40" y="9069490"/>
            <a:ext cx="3186208" cy="31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5CF6062-18E2-157D-AC1A-BBB9E68C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225" y="4995412"/>
            <a:ext cx="3226306" cy="32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834B8-1760-8082-F57C-4D9CE1282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8611" y1="49167" x2="38611" y2="49167"/>
                        <a14:foregroundMark x1="34722" y1="64722" x2="46667" y2="50278"/>
                        <a14:foregroundMark x1="46667" y1="50278" x2="48889" y2="50278"/>
                        <a14:foregroundMark x1="61389" y1="60000" x2="36944" y2="40833"/>
                        <a14:foregroundMark x1="36944" y1="40833" x2="33056" y2="55278"/>
                        <a14:foregroundMark x1="33056" y1="55278" x2="40278" y2="58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11635" y="8562123"/>
            <a:ext cx="4531431" cy="4531431"/>
          </a:xfrm>
          <a:prstGeom prst="rect">
            <a:avLst/>
          </a:prstGeom>
        </p:spPr>
      </p:pic>
      <p:pic>
        <p:nvPicPr>
          <p:cNvPr id="14" name="그림 22">
            <a:extLst>
              <a:ext uri="{FF2B5EF4-FFF2-40B4-BE49-F238E27FC236}">
                <a16:creationId xmlns:a16="http://schemas.microsoft.com/office/drawing/2014/main" id="{19466CE6-01AE-7731-4A1A-ABC7F2EB253F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34450">
            <a:off x="6838685" y="6946160"/>
            <a:ext cx="2024871" cy="1015429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2CADD2CE-4C07-0EFF-AA80-736D50E495C0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644868">
            <a:off x="13600671" y="6666580"/>
            <a:ext cx="1807746" cy="1015429"/>
          </a:xfrm>
          <a:prstGeom prst="rect">
            <a:avLst/>
          </a:prstGeom>
        </p:spPr>
      </p:pic>
      <p:sp>
        <p:nvSpPr>
          <p:cNvPr id="25" name="Shape 133">
            <a:extLst>
              <a:ext uri="{FF2B5EF4-FFF2-40B4-BE49-F238E27FC236}">
                <a16:creationId xmlns:a16="http://schemas.microsoft.com/office/drawing/2014/main" id="{7784CF09-6C40-ED06-C005-4B3EE39A61E7}"/>
              </a:ext>
            </a:extLst>
          </p:cNvPr>
          <p:cNvSpPr/>
          <p:nvPr/>
        </p:nvSpPr>
        <p:spPr>
          <a:xfrm>
            <a:off x="3817981" y="4662827"/>
            <a:ext cx="306492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calendar.isleap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6" name="Shape 133">
            <a:extLst>
              <a:ext uri="{FF2B5EF4-FFF2-40B4-BE49-F238E27FC236}">
                <a16:creationId xmlns:a16="http://schemas.microsoft.com/office/drawing/2014/main" id="{28AADDF4-7506-19A7-0C4E-09C6CF9D9A3D}"/>
              </a:ext>
            </a:extLst>
          </p:cNvPr>
          <p:cNvSpPr/>
          <p:nvPr/>
        </p:nvSpPr>
        <p:spPr>
          <a:xfrm>
            <a:off x="5211814" y="8438251"/>
            <a:ext cx="306492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strptime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7" name="Shape 133">
            <a:extLst>
              <a:ext uri="{FF2B5EF4-FFF2-40B4-BE49-F238E27FC236}">
                <a16:creationId xmlns:a16="http://schemas.microsoft.com/office/drawing/2014/main" id="{66BAE57B-2B9A-227C-5FF9-C208D679EED4}"/>
              </a:ext>
            </a:extLst>
          </p:cNvPr>
          <p:cNvSpPr/>
          <p:nvPr/>
        </p:nvSpPr>
        <p:spPr>
          <a:xfrm>
            <a:off x="15369225" y="4361281"/>
            <a:ext cx="322630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dateutil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8" name="Shape 133">
            <a:extLst>
              <a:ext uri="{FF2B5EF4-FFF2-40B4-BE49-F238E27FC236}">
                <a16:creationId xmlns:a16="http://schemas.microsoft.com/office/drawing/2014/main" id="{C494DA36-1CD4-46D9-347D-F7E80CFE2E78}"/>
              </a:ext>
            </a:extLst>
          </p:cNvPr>
          <p:cNvSpPr/>
          <p:nvPr/>
        </p:nvSpPr>
        <p:spPr>
          <a:xfrm>
            <a:off x="14764197" y="8565936"/>
            <a:ext cx="322630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4840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파이썬으로</a:t>
            </a:r>
            <a:br>
              <a:rPr lang="en-US" altLang="ko-KR" dirty="0"/>
            </a:br>
            <a:r>
              <a:rPr lang="ko-KR" altLang="en-US" dirty="0"/>
              <a:t>달력을 만들어보자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70</Words>
  <Application>Microsoft Office PowerPoint</Application>
  <PresentationFormat>Custom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317</cp:revision>
  <dcterms:created xsi:type="dcterms:W3CDTF">2021-04-05T07:22:06Z</dcterms:created>
  <dcterms:modified xsi:type="dcterms:W3CDTF">2022-09-10T05:54:04Z</dcterms:modified>
</cp:coreProperties>
</file>