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73" r:id="rId2"/>
    <p:sldId id="305" r:id="rId3"/>
    <p:sldId id="306" r:id="rId4"/>
    <p:sldId id="307" r:id="rId5"/>
    <p:sldId id="308" r:id="rId6"/>
    <p:sldId id="300" r:id="rId7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내용" id="{91D87F95-77A5-4605-ABCE-B95EB975C9A8}">
          <p14:sldIdLst>
            <p14:sldId id="273"/>
            <p14:sldId id="305"/>
            <p14:sldId id="306"/>
            <p14:sldId id="307"/>
            <p14:sldId id="308"/>
            <p14:sldId id="300"/>
          </p14:sldIdLst>
        </p14:section>
        <p14:section name="양식" id="{5A8D522A-EE09-4105-B6A0-9F7280C649B6}">
          <p14:sldIdLst/>
        </p14:section>
      </p14:sectionLst>
    </p:ex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2687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1FF"/>
    <a:srgbClr val="C8D7FF"/>
    <a:srgbClr val="B7BDC5"/>
    <a:srgbClr val="EDEBEE"/>
    <a:srgbClr val="ED234B"/>
    <a:srgbClr val="53585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7"/>
    <p:restoredTop sz="88480" autoAdjust="0"/>
  </p:normalViewPr>
  <p:slideViewPr>
    <p:cSldViewPr snapToObjects="1" showGuides="1">
      <p:cViewPr varScale="1">
        <p:scale>
          <a:sx n="29" d="100"/>
          <a:sy n="29" d="100"/>
        </p:scale>
        <p:origin x="933" y="69"/>
      </p:cViewPr>
      <p:guideLst>
        <p:guide pos="966"/>
        <p:guide pos="13123"/>
        <p:guide orient="horz" pos="2687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199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03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772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6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09/10/2022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639319-AC48-A94C-AE92-228E87EF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marL="0" marR="0" lvl="0" indent="0" algn="ctr" defTabSz="4571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E7D0AE-CE45-9045-B968-3AEE8CF2C4BF}" type="slidenum">
              <a:rPr kumimoji="1" lang="ko-Kore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poqaHanSans-Light" panose="020B0300000000000000" pitchFamily="34" charset="-128"/>
                <a:ea typeface="SpoqaHanSans-Light" panose="020B0300000000000000" pitchFamily="34" charset="-128"/>
                <a:cs typeface="+mn-cs"/>
              </a:rPr>
              <a:pPr marL="0" marR="0" lvl="0" indent="0" algn="ctr" defTabSz="4571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ore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poqaHanSans-Light" panose="020B0300000000000000" pitchFamily="34" charset="-128"/>
              <a:ea typeface="SpoqaHanSans-Light" panose="020B0300000000000000" pitchFamily="34" charset="-128"/>
              <a:cs typeface="+mn-cs"/>
            </a:endParaRPr>
          </a:p>
        </p:txBody>
      </p:sp>
      <p:sp>
        <p:nvSpPr>
          <p:cNvPr id="4" name="Shape 219">
            <a:extLst>
              <a:ext uri="{FF2B5EF4-FFF2-40B4-BE49-F238E27FC236}">
                <a16:creationId xmlns:a16="http://schemas.microsoft.com/office/drawing/2014/main" id="{BB312757-563E-E4B8-94F8-D5880873EF3B}"/>
              </a:ext>
            </a:extLst>
          </p:cNvPr>
          <p:cNvSpPr/>
          <p:nvPr/>
        </p:nvSpPr>
        <p:spPr>
          <a:xfrm>
            <a:off x="2413000" y="3689648"/>
            <a:ext cx="17526000" cy="5950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[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파일디렉터리</a:t>
            </a: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] </a:t>
            </a:r>
            <a:b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</a:b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업무효율 향상을 위한 </a:t>
            </a:r>
            <a:b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</a:b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폴더관리 프로그램 </a:t>
            </a:r>
            <a:b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</a:b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만들기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프로젝트 개요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27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프로젝트 사연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폴더관리 프로그램</a:t>
            </a:r>
            <a:br>
              <a:rPr lang="en-US" altLang="ko-KR" dirty="0"/>
            </a:br>
            <a:r>
              <a:rPr lang="ko-KR" altLang="en-US" dirty="0"/>
              <a:t>만들기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3C4DE-6872-C86F-DD9A-91664DB168CA}"/>
              </a:ext>
            </a:extLst>
          </p:cNvPr>
          <p:cNvSpPr txBox="1"/>
          <p:nvPr/>
        </p:nvSpPr>
        <p:spPr>
          <a:xfrm>
            <a:off x="2110086" y="12041505"/>
            <a:ext cx="7848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/>
              <a:t>https://quasarzone.com/bbs/qf_sw/views/27119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99E4C0-3D6D-0326-48A9-BDA212224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91"/>
          <a:stretch/>
        </p:blipFill>
        <p:spPr bwMode="auto">
          <a:xfrm>
            <a:off x="1784142" y="3257600"/>
            <a:ext cx="9758992" cy="863805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B44CF57-4680-D461-8C23-B027451F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205" y="3257600"/>
            <a:ext cx="10657184" cy="997641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5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프로젝트 사연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폴더관리 프로그램</a:t>
            </a:r>
            <a:br>
              <a:rPr lang="en-US" altLang="ko-KR" dirty="0"/>
            </a:br>
            <a:r>
              <a:rPr lang="ko-KR" altLang="en-US" dirty="0"/>
              <a:t>만들기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190828-ED95-3C1D-FCB0-214BD7FAD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00"/>
          <a:stretch/>
        </p:blipFill>
        <p:spPr bwMode="auto">
          <a:xfrm>
            <a:off x="2080567" y="3269301"/>
            <a:ext cx="7776866" cy="99972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B6B593-E059-8BCD-B54D-56A93796E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95"/>
          <a:stretch/>
        </p:blipFill>
        <p:spPr bwMode="auto">
          <a:xfrm>
            <a:off x="11039077" y="5452855"/>
            <a:ext cx="8556619" cy="474324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2">
            <a:extLst>
              <a:ext uri="{FF2B5EF4-FFF2-40B4-BE49-F238E27FC236}">
                <a16:creationId xmlns:a16="http://schemas.microsoft.com/office/drawing/2014/main" id="{26450842-11AF-76A9-BF7F-E76BCB3F820C}"/>
              </a:ext>
            </a:extLst>
          </p:cNvPr>
          <p:cNvSpPr/>
          <p:nvPr/>
        </p:nvSpPr>
        <p:spPr>
          <a:xfrm rot="4396374">
            <a:off x="10662578" y="2711098"/>
            <a:ext cx="2681082" cy="3466668"/>
          </a:xfrm>
          <a:prstGeom prst="swooshArrow">
            <a:avLst>
              <a:gd name="adj1" fmla="val 16310"/>
              <a:gd name="adj2" fmla="val 31370"/>
            </a:avLst>
          </a:prstGeom>
          <a:solidFill>
            <a:srgbClr val="7391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1138D7B-2E43-9829-F4F1-6B73DCE235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03"/>
          <a:stretch/>
        </p:blipFill>
        <p:spPr bwMode="auto">
          <a:xfrm>
            <a:off x="14934227" y="8027565"/>
            <a:ext cx="7531879" cy="493117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33">
            <a:extLst>
              <a:ext uri="{FF2B5EF4-FFF2-40B4-BE49-F238E27FC236}">
                <a16:creationId xmlns:a16="http://schemas.microsoft.com/office/drawing/2014/main" id="{55E75330-779A-C52F-930B-D554F22DDBB5}"/>
              </a:ext>
            </a:extLst>
          </p:cNvPr>
          <p:cNvSpPr/>
          <p:nvPr/>
        </p:nvSpPr>
        <p:spPr>
          <a:xfrm>
            <a:off x="14048936" y="3537139"/>
            <a:ext cx="3560658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4000" dirty="0"/>
              <a:t>파일</a:t>
            </a:r>
            <a:r>
              <a:rPr lang="en-US" altLang="ko-KR" sz="4000" dirty="0"/>
              <a:t>,</a:t>
            </a:r>
            <a:r>
              <a:rPr lang="ko-KR" altLang="en-US" sz="4000" dirty="0"/>
              <a:t> 폴더</a:t>
            </a:r>
            <a:br>
              <a:rPr lang="en-US" altLang="ko-KR" sz="4000" dirty="0"/>
            </a:br>
            <a:r>
              <a:rPr lang="ko-KR" altLang="en-US" sz="4000" dirty="0"/>
              <a:t>자동 정리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0937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5">
            <a:extLst>
              <a:ext uri="{FF2B5EF4-FFF2-40B4-BE49-F238E27FC236}">
                <a16:creationId xmlns:a16="http://schemas.microsoft.com/office/drawing/2014/main" id="{1D296022-C6FC-D2F0-C826-4E5CFC387422}"/>
              </a:ext>
            </a:extLst>
          </p:cNvPr>
          <p:cNvSpPr/>
          <p:nvPr/>
        </p:nvSpPr>
        <p:spPr>
          <a:xfrm>
            <a:off x="2415187" y="3869039"/>
            <a:ext cx="17912923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프로젝트 개요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폴더관리 프로그램</a:t>
            </a:r>
            <a:br>
              <a:rPr lang="en-US" altLang="ko-KR" dirty="0"/>
            </a:br>
            <a:r>
              <a:rPr lang="ko-KR" altLang="en-US" dirty="0"/>
              <a:t>만들기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5" name="Shape 293">
            <a:extLst>
              <a:ext uri="{FF2B5EF4-FFF2-40B4-BE49-F238E27FC236}">
                <a16:creationId xmlns:a16="http://schemas.microsoft.com/office/drawing/2014/main" id="{46F5198B-8A99-6EEA-DE64-6B13869BDC4B}"/>
              </a:ext>
            </a:extLst>
          </p:cNvPr>
          <p:cNvSpPr/>
          <p:nvPr/>
        </p:nvSpPr>
        <p:spPr>
          <a:xfrm>
            <a:off x="6009369" y="3987736"/>
            <a:ext cx="105851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/>
              <a:t>폴더 관리 프로그램 기능</a:t>
            </a:r>
            <a:endParaRPr sz="4000" dirty="0"/>
          </a:p>
        </p:txBody>
      </p:sp>
      <p:sp>
        <p:nvSpPr>
          <p:cNvPr id="25" name="Shape 133">
            <a:extLst>
              <a:ext uri="{FF2B5EF4-FFF2-40B4-BE49-F238E27FC236}">
                <a16:creationId xmlns:a16="http://schemas.microsoft.com/office/drawing/2014/main" id="{7784CF09-6C40-ED06-C005-4B3EE39A61E7}"/>
              </a:ext>
            </a:extLst>
          </p:cNvPr>
          <p:cNvSpPr/>
          <p:nvPr/>
        </p:nvSpPr>
        <p:spPr>
          <a:xfrm>
            <a:off x="3278577" y="4821684"/>
            <a:ext cx="308548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압축 파일 정리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5" name="Shape 133">
            <a:extLst>
              <a:ext uri="{FF2B5EF4-FFF2-40B4-BE49-F238E27FC236}">
                <a16:creationId xmlns:a16="http://schemas.microsoft.com/office/drawing/2014/main" id="{0DF35BAC-8B9C-E345-405B-F4CC6F02A5A6}"/>
              </a:ext>
            </a:extLst>
          </p:cNvPr>
          <p:cNvSpPr/>
          <p:nvPr/>
        </p:nvSpPr>
        <p:spPr>
          <a:xfrm>
            <a:off x="5068919" y="9367777"/>
            <a:ext cx="325389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파일명 정리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6" name="Shape 133">
            <a:extLst>
              <a:ext uri="{FF2B5EF4-FFF2-40B4-BE49-F238E27FC236}">
                <a16:creationId xmlns:a16="http://schemas.microsoft.com/office/drawing/2014/main" id="{D1D30C2D-775F-6CF7-C28F-2E0B2F404FED}"/>
              </a:ext>
            </a:extLst>
          </p:cNvPr>
          <p:cNvSpPr/>
          <p:nvPr/>
        </p:nvSpPr>
        <p:spPr>
          <a:xfrm>
            <a:off x="9728185" y="5703675"/>
            <a:ext cx="3067865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폴더 관리 프로그램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C04EF402-AB31-FEB5-D7B3-F12C936673F9}"/>
              </a:ext>
            </a:extLst>
          </p:cNvPr>
          <p:cNvSpPr/>
          <p:nvPr/>
        </p:nvSpPr>
        <p:spPr>
          <a:xfrm>
            <a:off x="15728564" y="4641065"/>
            <a:ext cx="224132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폴더 만들기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pic>
        <p:nvPicPr>
          <p:cNvPr id="3074" name="Picture 2" descr="Microsoft, office, 삼백육십오, excel 아이콘 에 Logos Microsoft Office 365">
            <a:extLst>
              <a:ext uri="{FF2B5EF4-FFF2-40B4-BE49-F238E27FC236}">
                <a16:creationId xmlns:a16="http://schemas.microsoft.com/office/drawing/2014/main" id="{BB6FA363-F916-5173-616B-60B9E294D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60" y="10128675"/>
            <a:ext cx="2353008" cy="23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ip - Free files and folders icons">
            <a:extLst>
              <a:ext uri="{FF2B5EF4-FFF2-40B4-BE49-F238E27FC236}">
                <a16:creationId xmlns:a16="http://schemas.microsoft.com/office/drawing/2014/main" id="{DDB6AF96-436C-A43B-D359-0CD197F9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43" y="5530263"/>
            <a:ext cx="2870364" cy="28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older - Free interface icons">
            <a:extLst>
              <a:ext uri="{FF2B5EF4-FFF2-40B4-BE49-F238E27FC236}">
                <a16:creationId xmlns:a16="http://schemas.microsoft.com/office/drawing/2014/main" id="{7A6D76D9-023F-56E2-AB81-FF4316CEA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425" y="5339775"/>
            <a:ext cx="2870364" cy="28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oot directory - Free files and folders icons">
            <a:extLst>
              <a:ext uri="{FF2B5EF4-FFF2-40B4-BE49-F238E27FC236}">
                <a16:creationId xmlns:a16="http://schemas.microsoft.com/office/drawing/2014/main" id="{DF57DEE4-E83B-0D6B-0416-09D743DF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77" y="9396297"/>
            <a:ext cx="2974379" cy="297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22">
            <a:extLst>
              <a:ext uri="{FF2B5EF4-FFF2-40B4-BE49-F238E27FC236}">
                <a16:creationId xmlns:a16="http://schemas.microsoft.com/office/drawing/2014/main" id="{7735722E-56A1-65D3-2182-A582D0240E60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524607">
            <a:off x="6664576" y="7239344"/>
            <a:ext cx="2676573" cy="1015429"/>
          </a:xfrm>
          <a:prstGeom prst="rect">
            <a:avLst/>
          </a:prstGeom>
        </p:spPr>
      </p:pic>
      <p:pic>
        <p:nvPicPr>
          <p:cNvPr id="16" name="그림 22">
            <a:extLst>
              <a:ext uri="{FF2B5EF4-FFF2-40B4-BE49-F238E27FC236}">
                <a16:creationId xmlns:a16="http://schemas.microsoft.com/office/drawing/2014/main" id="{37C6AF52-362E-9C2E-49F1-959B0CD93ED9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2382980">
            <a:off x="12980098" y="9620960"/>
            <a:ext cx="1887446" cy="1015429"/>
          </a:xfrm>
          <a:prstGeom prst="rect">
            <a:avLst/>
          </a:prstGeom>
        </p:spPr>
      </p:pic>
      <p:pic>
        <p:nvPicPr>
          <p:cNvPr id="17" name="그림 22">
            <a:extLst>
              <a:ext uri="{FF2B5EF4-FFF2-40B4-BE49-F238E27FC236}">
                <a16:creationId xmlns:a16="http://schemas.microsoft.com/office/drawing/2014/main" id="{EF798EC5-2DDC-D825-639F-ADDA831D985D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9841211">
            <a:off x="7842436" y="10229037"/>
            <a:ext cx="2085729" cy="1015429"/>
          </a:xfrm>
          <a:prstGeom prst="rect">
            <a:avLst/>
          </a:prstGeom>
        </p:spPr>
      </p:pic>
      <p:pic>
        <p:nvPicPr>
          <p:cNvPr id="3084" name="Picture 12" descr="Development Mode | Drupal.org">
            <a:extLst>
              <a:ext uri="{FF2B5EF4-FFF2-40B4-BE49-F238E27FC236}">
                <a16:creationId xmlns:a16="http://schemas.microsoft.com/office/drawing/2014/main" id="{FB6CA2F0-52D2-9E07-3876-C781E51E7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643" y="6705213"/>
            <a:ext cx="37909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hape 133">
            <a:extLst>
              <a:ext uri="{FF2B5EF4-FFF2-40B4-BE49-F238E27FC236}">
                <a16:creationId xmlns:a16="http://schemas.microsoft.com/office/drawing/2014/main" id="{262903CF-93F1-C344-BE90-EBDF56A84AC3}"/>
              </a:ext>
            </a:extLst>
          </p:cNvPr>
          <p:cNvSpPr/>
          <p:nvPr/>
        </p:nvSpPr>
        <p:spPr>
          <a:xfrm>
            <a:off x="15622190" y="8620861"/>
            <a:ext cx="224132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파일 옮기기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pic>
        <p:nvPicPr>
          <p:cNvPr id="20" name="그림 22">
            <a:extLst>
              <a:ext uri="{FF2B5EF4-FFF2-40B4-BE49-F238E27FC236}">
                <a16:creationId xmlns:a16="http://schemas.microsoft.com/office/drawing/2014/main" id="{FE9E32BB-01AB-DCC2-576A-2EE79C89E9D5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9000000">
            <a:off x="13158558" y="7132654"/>
            <a:ext cx="2085729" cy="10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5">
            <a:extLst>
              <a:ext uri="{FF2B5EF4-FFF2-40B4-BE49-F238E27FC236}">
                <a16:creationId xmlns:a16="http://schemas.microsoft.com/office/drawing/2014/main" id="{1D296022-C6FC-D2F0-C826-4E5CFC387422}"/>
              </a:ext>
            </a:extLst>
          </p:cNvPr>
          <p:cNvSpPr/>
          <p:nvPr/>
        </p:nvSpPr>
        <p:spPr>
          <a:xfrm>
            <a:off x="2415187" y="3869039"/>
            <a:ext cx="17912923" cy="9126961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프로젝트 개요</a:t>
            </a:r>
            <a:endParaRPr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폴더관리 프로그램</a:t>
            </a:r>
            <a:br>
              <a:rPr lang="en-US" altLang="ko-KR" dirty="0"/>
            </a:br>
            <a:r>
              <a:rPr lang="ko-KR" altLang="en-US" dirty="0"/>
              <a:t>만들기</a:t>
            </a:r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5" name="Shape 293">
            <a:extLst>
              <a:ext uri="{FF2B5EF4-FFF2-40B4-BE49-F238E27FC236}">
                <a16:creationId xmlns:a16="http://schemas.microsoft.com/office/drawing/2014/main" id="{46F5198B-8A99-6EEA-DE64-6B13869BDC4B}"/>
              </a:ext>
            </a:extLst>
          </p:cNvPr>
          <p:cNvSpPr/>
          <p:nvPr/>
        </p:nvSpPr>
        <p:spPr>
          <a:xfrm>
            <a:off x="6009369" y="3987736"/>
            <a:ext cx="10585176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4000" dirty="0"/>
              <a:t>폴더 관리 프로그램 기능</a:t>
            </a:r>
            <a:endParaRPr sz="4000" dirty="0"/>
          </a:p>
        </p:txBody>
      </p:sp>
      <p:sp>
        <p:nvSpPr>
          <p:cNvPr id="25" name="Shape 133">
            <a:extLst>
              <a:ext uri="{FF2B5EF4-FFF2-40B4-BE49-F238E27FC236}">
                <a16:creationId xmlns:a16="http://schemas.microsoft.com/office/drawing/2014/main" id="{7784CF09-6C40-ED06-C005-4B3EE39A61E7}"/>
              </a:ext>
            </a:extLst>
          </p:cNvPr>
          <p:cNvSpPr/>
          <p:nvPr/>
        </p:nvSpPr>
        <p:spPr>
          <a:xfrm>
            <a:off x="3278577" y="4821684"/>
            <a:ext cx="308548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zipfile</a:t>
            </a: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, tarfile</a:t>
            </a:r>
          </a:p>
        </p:txBody>
      </p:sp>
      <p:sp>
        <p:nvSpPr>
          <p:cNvPr id="5" name="Shape 133">
            <a:extLst>
              <a:ext uri="{FF2B5EF4-FFF2-40B4-BE49-F238E27FC236}">
                <a16:creationId xmlns:a16="http://schemas.microsoft.com/office/drawing/2014/main" id="{0DF35BAC-8B9C-E345-405B-F4CC6F02A5A6}"/>
              </a:ext>
            </a:extLst>
          </p:cNvPr>
          <p:cNvSpPr/>
          <p:nvPr/>
        </p:nvSpPr>
        <p:spPr>
          <a:xfrm>
            <a:off x="5068919" y="9367777"/>
            <a:ext cx="325389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openpyxl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6" name="Shape 133">
            <a:extLst>
              <a:ext uri="{FF2B5EF4-FFF2-40B4-BE49-F238E27FC236}">
                <a16:creationId xmlns:a16="http://schemas.microsoft.com/office/drawing/2014/main" id="{D1D30C2D-775F-6CF7-C28F-2E0B2F404FED}"/>
              </a:ext>
            </a:extLst>
          </p:cNvPr>
          <p:cNvSpPr/>
          <p:nvPr/>
        </p:nvSpPr>
        <p:spPr>
          <a:xfrm>
            <a:off x="9728185" y="5703675"/>
            <a:ext cx="3067865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200" spc="-45" dirty="0">
                <a:solidFill>
                  <a:srgbClr val="53585F"/>
                </a:solidFill>
                <a:ea typeface="SpoqaHanSans-Bold"/>
              </a:rPr>
              <a:t>폴더 관리 프로그램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C04EF402-AB31-FEB5-D7B3-F12C936673F9}"/>
              </a:ext>
            </a:extLst>
          </p:cNvPr>
          <p:cNvSpPr/>
          <p:nvPr/>
        </p:nvSpPr>
        <p:spPr>
          <a:xfrm>
            <a:off x="14941344" y="4641065"/>
            <a:ext cx="358373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os.path</a:t>
            </a: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, </a:t>
            </a: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pathlib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pic>
        <p:nvPicPr>
          <p:cNvPr id="3074" name="Picture 2" descr="Microsoft, office, 삼백육십오, excel 아이콘 에 Logos Microsoft Office 365">
            <a:extLst>
              <a:ext uri="{FF2B5EF4-FFF2-40B4-BE49-F238E27FC236}">
                <a16:creationId xmlns:a16="http://schemas.microsoft.com/office/drawing/2014/main" id="{BB6FA363-F916-5173-616B-60B9E294D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60" y="10128675"/>
            <a:ext cx="2353008" cy="23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ip - Free files and folders icons">
            <a:extLst>
              <a:ext uri="{FF2B5EF4-FFF2-40B4-BE49-F238E27FC236}">
                <a16:creationId xmlns:a16="http://schemas.microsoft.com/office/drawing/2014/main" id="{DDB6AF96-436C-A43B-D359-0CD197F95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43" y="5530263"/>
            <a:ext cx="2870364" cy="28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older - Free interface icons">
            <a:extLst>
              <a:ext uri="{FF2B5EF4-FFF2-40B4-BE49-F238E27FC236}">
                <a16:creationId xmlns:a16="http://schemas.microsoft.com/office/drawing/2014/main" id="{7A6D76D9-023F-56E2-AB81-FF4316CEA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425" y="5339775"/>
            <a:ext cx="2870364" cy="28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oot directory - Free files and folders icons">
            <a:extLst>
              <a:ext uri="{FF2B5EF4-FFF2-40B4-BE49-F238E27FC236}">
                <a16:creationId xmlns:a16="http://schemas.microsoft.com/office/drawing/2014/main" id="{DF57DEE4-E83B-0D6B-0416-09D743DF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77" y="9396297"/>
            <a:ext cx="2974379" cy="297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22">
            <a:extLst>
              <a:ext uri="{FF2B5EF4-FFF2-40B4-BE49-F238E27FC236}">
                <a16:creationId xmlns:a16="http://schemas.microsoft.com/office/drawing/2014/main" id="{7735722E-56A1-65D3-2182-A582D0240E60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524607">
            <a:off x="6664576" y="7239344"/>
            <a:ext cx="2676573" cy="1015429"/>
          </a:xfrm>
          <a:prstGeom prst="rect">
            <a:avLst/>
          </a:prstGeom>
        </p:spPr>
      </p:pic>
      <p:pic>
        <p:nvPicPr>
          <p:cNvPr id="16" name="그림 22">
            <a:extLst>
              <a:ext uri="{FF2B5EF4-FFF2-40B4-BE49-F238E27FC236}">
                <a16:creationId xmlns:a16="http://schemas.microsoft.com/office/drawing/2014/main" id="{37C6AF52-362E-9C2E-49F1-959B0CD93ED9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2382980">
            <a:off x="12980098" y="9620960"/>
            <a:ext cx="1887446" cy="1015429"/>
          </a:xfrm>
          <a:prstGeom prst="rect">
            <a:avLst/>
          </a:prstGeom>
        </p:spPr>
      </p:pic>
      <p:pic>
        <p:nvPicPr>
          <p:cNvPr id="17" name="그림 22">
            <a:extLst>
              <a:ext uri="{FF2B5EF4-FFF2-40B4-BE49-F238E27FC236}">
                <a16:creationId xmlns:a16="http://schemas.microsoft.com/office/drawing/2014/main" id="{EF798EC5-2DDC-D825-639F-ADDA831D985D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9841211">
            <a:off x="7842436" y="10229037"/>
            <a:ext cx="2085729" cy="1015429"/>
          </a:xfrm>
          <a:prstGeom prst="rect">
            <a:avLst/>
          </a:prstGeom>
        </p:spPr>
      </p:pic>
      <p:pic>
        <p:nvPicPr>
          <p:cNvPr id="3084" name="Picture 12" descr="Development Mode | Drupal.org">
            <a:extLst>
              <a:ext uri="{FF2B5EF4-FFF2-40B4-BE49-F238E27FC236}">
                <a16:creationId xmlns:a16="http://schemas.microsoft.com/office/drawing/2014/main" id="{FB6CA2F0-52D2-9E07-3876-C781E51E7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643" y="6705213"/>
            <a:ext cx="37909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hape 133">
            <a:extLst>
              <a:ext uri="{FF2B5EF4-FFF2-40B4-BE49-F238E27FC236}">
                <a16:creationId xmlns:a16="http://schemas.microsoft.com/office/drawing/2014/main" id="{262903CF-93F1-C344-BE90-EBDF56A84AC3}"/>
              </a:ext>
            </a:extLst>
          </p:cNvPr>
          <p:cNvSpPr/>
          <p:nvPr/>
        </p:nvSpPr>
        <p:spPr>
          <a:xfrm>
            <a:off x="14796837" y="8620861"/>
            <a:ext cx="405784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spcBef>
                <a:spcPts val="1200"/>
              </a:spcBef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glob, </a:t>
            </a: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fnmatch</a:t>
            </a:r>
            <a:r>
              <a:rPr lang="en-US" altLang="ko-KR" sz="3200" spc="-45" dirty="0">
                <a:solidFill>
                  <a:srgbClr val="53585F"/>
                </a:solidFill>
                <a:ea typeface="SpoqaHanSans-Bold"/>
              </a:rPr>
              <a:t>, </a:t>
            </a:r>
            <a:r>
              <a:rPr lang="en-US" altLang="ko-KR" sz="3200" spc="-45" dirty="0" err="1">
                <a:solidFill>
                  <a:srgbClr val="53585F"/>
                </a:solidFill>
                <a:ea typeface="SpoqaHanSans-Bold"/>
              </a:rPr>
              <a:t>shutil</a:t>
            </a:r>
            <a:endParaRPr lang="en-US" altLang="ko-KR" sz="3200" spc="-45" dirty="0">
              <a:solidFill>
                <a:srgbClr val="53585F"/>
              </a:solidFill>
              <a:ea typeface="SpoqaHanSans-Bold"/>
            </a:endParaRPr>
          </a:p>
        </p:txBody>
      </p:sp>
      <p:pic>
        <p:nvPicPr>
          <p:cNvPr id="20" name="그림 22">
            <a:extLst>
              <a:ext uri="{FF2B5EF4-FFF2-40B4-BE49-F238E27FC236}">
                <a16:creationId xmlns:a16="http://schemas.microsoft.com/office/drawing/2014/main" id="{FE9E32BB-01AB-DCC2-576A-2EE79C89E9D5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9000000">
            <a:off x="13158558" y="7132654"/>
            <a:ext cx="2085729" cy="10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마치며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7B3E5DF6-9F39-6140-9A9C-5D577508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24" name="Shape 284">
            <a:extLst>
              <a:ext uri="{FF2B5EF4-FFF2-40B4-BE49-F238E27FC236}">
                <a16:creationId xmlns:a16="http://schemas.microsoft.com/office/drawing/2014/main" id="{624E9174-99E3-49F0-9C49-C8FC9BDE563C}"/>
              </a:ext>
            </a:extLst>
          </p:cNvPr>
          <p:cNvSpPr/>
          <p:nvPr/>
        </p:nvSpPr>
        <p:spPr>
          <a:xfrm>
            <a:off x="1533525" y="7550065"/>
            <a:ext cx="20522777" cy="168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8000" dirty="0"/>
              <a:t>감사합니다</a:t>
            </a:r>
            <a:r>
              <a:rPr lang="en-US" altLang="ko-KR" sz="8000" dirty="0"/>
              <a:t>.</a:t>
            </a:r>
          </a:p>
        </p:txBody>
      </p:sp>
      <p:sp>
        <p:nvSpPr>
          <p:cNvPr id="3" name="Shape 222">
            <a:extLst>
              <a:ext uri="{FF2B5EF4-FFF2-40B4-BE49-F238E27FC236}">
                <a16:creationId xmlns:a16="http://schemas.microsoft.com/office/drawing/2014/main" id="{4C183213-064E-A60D-6B33-1E3C371B10DF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4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5" name="Shape 223">
            <a:extLst>
              <a:ext uri="{FF2B5EF4-FFF2-40B4-BE49-F238E27FC236}">
                <a16:creationId xmlns:a16="http://schemas.microsoft.com/office/drawing/2014/main" id="{D021D584-B789-795B-A215-5AEE47ECC2FE}"/>
              </a:ext>
            </a:extLst>
          </p:cNvPr>
          <p:cNvSpPr/>
          <p:nvPr/>
        </p:nvSpPr>
        <p:spPr>
          <a:xfrm>
            <a:off x="20828000" y="2200124"/>
            <a:ext cx="254000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폴더관리 프로그램</a:t>
            </a:r>
            <a:br>
              <a:rPr lang="en-US" altLang="ko-KR" dirty="0"/>
            </a:b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152815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</TotalTime>
  <Words>125</Words>
  <Application>Microsoft Office PowerPoint</Application>
  <PresentationFormat>Custom</PresentationFormat>
  <Paragraphs>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PARK SHIN NYUM</cp:lastModifiedBy>
  <cp:revision>344</cp:revision>
  <dcterms:created xsi:type="dcterms:W3CDTF">2021-04-05T07:22:06Z</dcterms:created>
  <dcterms:modified xsi:type="dcterms:W3CDTF">2022-09-10T05:56:56Z</dcterms:modified>
</cp:coreProperties>
</file>