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72" r:id="rId2"/>
    <p:sldId id="309" r:id="rId3"/>
    <p:sldId id="310" r:id="rId4"/>
    <p:sldId id="300" r:id="rId5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내용" id="{91D87F95-77A5-4605-ABCE-B95EB975C9A8}">
          <p14:sldIdLst>
            <p14:sldId id="272"/>
            <p14:sldId id="309"/>
            <p14:sldId id="310"/>
            <p14:sldId id="300"/>
          </p14:sldIdLst>
        </p14:section>
        <p14:section name="양식" id="{5A8D522A-EE09-4105-B6A0-9F7280C649B6}">
          <p14:sldIdLst/>
        </p14:section>
      </p14:sectionLst>
    </p:ex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2687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1FF"/>
    <a:srgbClr val="C8D7FF"/>
    <a:srgbClr val="B7BDC5"/>
    <a:srgbClr val="EDEBEE"/>
    <a:srgbClr val="ED234B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7"/>
    <p:restoredTop sz="88480" autoAdjust="0"/>
  </p:normalViewPr>
  <p:slideViewPr>
    <p:cSldViewPr snapToObjects="1" showGuides="1">
      <p:cViewPr varScale="1">
        <p:scale>
          <a:sx n="29" d="100"/>
          <a:sy n="29" d="100"/>
        </p:scale>
        <p:origin x="933" y="69"/>
      </p:cViewPr>
      <p:guideLst>
        <p:guide pos="966"/>
        <p:guide pos="13123"/>
        <p:guide orient="horz" pos="2687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09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0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09/11/2022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479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0" marR="0" lvl="0" indent="0" algn="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sz="7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  <a:t>[</a:t>
            </a:r>
            <a:r>
              <a:rPr kumimoji="0" lang="ko-KR" altLang="en-US" sz="7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  <a:t>데이터베이스</a:t>
            </a:r>
            <a:r>
              <a:rPr kumimoji="0" lang="en-US" altLang="ko-KR" sz="7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  <a:t>] </a:t>
            </a:r>
            <a:br>
              <a:rPr kumimoji="0" lang="en-US" altLang="ko-KR" sz="7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</a:br>
            <a:r>
              <a:rPr kumimoji="0" lang="ko-KR" altLang="en-US" sz="7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  <a:t>쇼핑몰 데이터 베이스 </a:t>
            </a:r>
            <a:br>
              <a:rPr kumimoji="0" lang="en-US" altLang="ko-KR" sz="7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</a:br>
            <a:r>
              <a:rPr kumimoji="0" lang="ko-KR" altLang="en-US" sz="7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  <a:t>만들기 </a:t>
            </a:r>
            <a:endParaRPr kumimoji="0" sz="7500" b="1" i="0" u="none" strike="noStrike" kern="1200" cap="none" spc="-7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HanSans-Bold" panose="020B0500000000000000" pitchFamily="34" charset="-128"/>
              <a:ea typeface="SpoqaHanSans-Bold" panose="020B0500000000000000" pitchFamily="34" charset="-128"/>
              <a:sym typeface="SpoqaHanSans-Bold"/>
            </a:endParaRPr>
          </a:p>
          <a:p>
            <a:pPr marL="0" marR="0" lvl="0" indent="0" algn="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kumimoji="0" sz="4000" b="1" i="0" u="none" strike="noStrike" kern="1200" cap="none" spc="-39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HanSans-Bold" panose="020B0500000000000000" pitchFamily="34" charset="-128"/>
              <a:ea typeface="SpoqaHanSans-Bold" panose="020B0500000000000000" pitchFamily="34" charset="-128"/>
              <a:sym typeface="SpoqaHanSans-Bold"/>
            </a:endParaRPr>
          </a:p>
          <a:p>
            <a:pPr marL="0" marR="0" lvl="0" indent="0" algn="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kumimoji="0" lang="en-US" altLang="ko-KR" sz="4000" b="1" i="0" u="none" strike="noStrike" kern="1200" cap="none" spc="-39" normalizeH="0" baseline="0" noProof="0" dirty="0">
                <a:ln>
                  <a:noFill/>
                </a:ln>
                <a:solidFill>
                  <a:srgbClr val="ED234B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  <a:t>1</a:t>
            </a:r>
            <a:r>
              <a:rPr kumimoji="0" sz="4000" b="1" i="0" u="none" strike="noStrike" kern="1200" cap="none" spc="-39" normalizeH="0" baseline="0" noProof="0" dirty="0">
                <a:ln>
                  <a:noFill/>
                </a:ln>
                <a:solidFill>
                  <a:srgbClr val="ED234B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  <a:t> </a:t>
            </a:r>
            <a:r>
              <a:rPr kumimoji="0" lang="ko-KR" altLang="en-US" sz="4000" b="1" i="0" u="none" strike="noStrike" kern="1200" cap="none" spc="-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  <a:t>프로젝트 개요</a:t>
            </a:r>
            <a:endParaRPr kumimoji="0" sz="4000" b="1" i="0" u="none" strike="noStrike" kern="1200" cap="none" spc="-39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HanSans-Bold" panose="020B0500000000000000" pitchFamily="34" charset="-128"/>
              <a:ea typeface="SpoqaHanSans-Bold" panose="020B0500000000000000" pitchFamily="34" charset="-128"/>
              <a:sym typeface="SpoqaHanSans-Bold"/>
            </a:endParaRP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15937215-6709-9140-A65A-D0C628A7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poqaHanSans-Light" panose="020B0300000000000000" pitchFamily="34" charset="-128"/>
                <a:ea typeface="SpoqaHanSans-Light" panose="020B0300000000000000" pitchFamily="34" charset="-128"/>
                <a:cs typeface="+mn-cs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poqaHanSans-Light" panose="020B0300000000000000" pitchFamily="34" charset="-128"/>
              <a:ea typeface="SpoqaHanSans-Light" panose="020B03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51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쇼핑몰 데이터베이스</a:t>
            </a:r>
            <a:br>
              <a:rPr lang="en-US" altLang="ko-KR" dirty="0"/>
            </a:br>
            <a:r>
              <a:rPr lang="ko-KR" altLang="en-US" dirty="0"/>
              <a:t>만들기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009369" y="3987736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쇼핑몰 데이터 베이스</a:t>
            </a:r>
            <a:endParaRPr sz="4000" dirty="0"/>
          </a:p>
        </p:txBody>
      </p:sp>
      <p:pic>
        <p:nvPicPr>
          <p:cNvPr id="1026" name="Picture 2" descr="Database - Free technology icons">
            <a:extLst>
              <a:ext uri="{FF2B5EF4-FFF2-40B4-BE49-F238E27FC236}">
                <a16:creationId xmlns:a16="http://schemas.microsoft.com/office/drawing/2014/main" id="{5A839614-CE4C-31DC-BAFC-ED3ED35BE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79" y="6372649"/>
            <a:ext cx="4119737" cy="411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opping List | Google Assistant">
            <a:extLst>
              <a:ext uri="{FF2B5EF4-FFF2-40B4-BE49-F238E27FC236}">
                <a16:creationId xmlns:a16="http://schemas.microsoft.com/office/drawing/2014/main" id="{048FCAFA-C28B-6AF2-4DE4-34A20028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431" y="9491375"/>
            <a:ext cx="3225756" cy="322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duct list icon supermarket and shopping mall Vector Image">
            <a:extLst>
              <a:ext uri="{FF2B5EF4-FFF2-40B4-BE49-F238E27FC236}">
                <a16:creationId xmlns:a16="http://schemas.microsoft.com/office/drawing/2014/main" id="{6C0D51B0-D011-1A0A-75FA-15C130154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8186"/>
          <a:stretch/>
        </p:blipFill>
        <p:spPr bwMode="auto">
          <a:xfrm>
            <a:off x="3033301" y="6583581"/>
            <a:ext cx="4119738" cy="40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uyer with shopping bags line icon customer sign Vector Image">
            <a:extLst>
              <a:ext uri="{FF2B5EF4-FFF2-40B4-BE49-F238E27FC236}">
                <a16:creationId xmlns:a16="http://schemas.microsoft.com/office/drawing/2014/main" id="{3B094FFC-D971-1C9A-08A1-B62451E46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t="10838" r="21194" b="18500"/>
          <a:stretch/>
        </p:blipFill>
        <p:spPr bwMode="auto">
          <a:xfrm>
            <a:off x="15662194" y="4681481"/>
            <a:ext cx="3448942" cy="37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133">
            <a:extLst>
              <a:ext uri="{FF2B5EF4-FFF2-40B4-BE49-F238E27FC236}">
                <a16:creationId xmlns:a16="http://schemas.microsoft.com/office/drawing/2014/main" id="{A4F04489-55F9-3634-3330-25CB8A6D7789}"/>
              </a:ext>
            </a:extLst>
          </p:cNvPr>
          <p:cNvSpPr/>
          <p:nvPr/>
        </p:nvSpPr>
        <p:spPr>
          <a:xfrm>
            <a:off x="3550426" y="5941060"/>
            <a:ext cx="308548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판매 제품 리스트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10" name="그림 22">
            <a:extLst>
              <a:ext uri="{FF2B5EF4-FFF2-40B4-BE49-F238E27FC236}">
                <a16:creationId xmlns:a16="http://schemas.microsoft.com/office/drawing/2014/main" id="{6E1308CF-E0EC-3F89-6270-35BFE739554F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4735" y="7924804"/>
            <a:ext cx="1872135" cy="1015429"/>
          </a:xfrm>
          <a:prstGeom prst="rect">
            <a:avLst/>
          </a:prstGeom>
        </p:spPr>
      </p:pic>
      <p:pic>
        <p:nvPicPr>
          <p:cNvPr id="12" name="그림 22">
            <a:extLst>
              <a:ext uri="{FF2B5EF4-FFF2-40B4-BE49-F238E27FC236}">
                <a16:creationId xmlns:a16="http://schemas.microsoft.com/office/drawing/2014/main" id="{6C6DAFD3-4113-4541-EA0D-0EB5E68E54A5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189671">
            <a:off x="13521975" y="7163840"/>
            <a:ext cx="2085729" cy="1015429"/>
          </a:xfrm>
          <a:prstGeom prst="rect">
            <a:avLst/>
          </a:prstGeom>
        </p:spPr>
      </p:pic>
      <p:pic>
        <p:nvPicPr>
          <p:cNvPr id="14" name="그림 22">
            <a:extLst>
              <a:ext uri="{FF2B5EF4-FFF2-40B4-BE49-F238E27FC236}">
                <a16:creationId xmlns:a16="http://schemas.microsoft.com/office/drawing/2014/main" id="{F2960431-A6EE-1575-BBA6-C86C237ED7B6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54503">
            <a:off x="13449174" y="9288536"/>
            <a:ext cx="2195361" cy="1015429"/>
          </a:xfrm>
          <a:prstGeom prst="rect">
            <a:avLst/>
          </a:prstGeom>
        </p:spPr>
      </p:pic>
      <p:sp>
        <p:nvSpPr>
          <p:cNvPr id="21" name="Shape 133">
            <a:extLst>
              <a:ext uri="{FF2B5EF4-FFF2-40B4-BE49-F238E27FC236}">
                <a16:creationId xmlns:a16="http://schemas.microsoft.com/office/drawing/2014/main" id="{68FC4063-8806-8C10-5DCF-7CD90366A3E1}"/>
              </a:ext>
            </a:extLst>
          </p:cNvPr>
          <p:cNvSpPr/>
          <p:nvPr/>
        </p:nvSpPr>
        <p:spPr>
          <a:xfrm>
            <a:off x="9519846" y="5669577"/>
            <a:ext cx="3703602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Data Base</a:t>
            </a:r>
          </a:p>
        </p:txBody>
      </p:sp>
      <p:sp>
        <p:nvSpPr>
          <p:cNvPr id="22" name="Shape 133">
            <a:extLst>
              <a:ext uri="{FF2B5EF4-FFF2-40B4-BE49-F238E27FC236}">
                <a16:creationId xmlns:a16="http://schemas.microsoft.com/office/drawing/2014/main" id="{7655A25A-FC6B-441E-146C-4D141B90E3A5}"/>
              </a:ext>
            </a:extLst>
          </p:cNvPr>
          <p:cNvSpPr/>
          <p:nvPr/>
        </p:nvSpPr>
        <p:spPr>
          <a:xfrm>
            <a:off x="15843921" y="4211800"/>
            <a:ext cx="308548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구매 상품 추가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3" name="Shape 133">
            <a:extLst>
              <a:ext uri="{FF2B5EF4-FFF2-40B4-BE49-F238E27FC236}">
                <a16:creationId xmlns:a16="http://schemas.microsoft.com/office/drawing/2014/main" id="{4A0F5828-BD2A-A3BE-4278-F8C7612A6C16}"/>
              </a:ext>
            </a:extLst>
          </p:cNvPr>
          <p:cNvSpPr/>
          <p:nvPr/>
        </p:nvSpPr>
        <p:spPr>
          <a:xfrm>
            <a:off x="15469602" y="8807724"/>
            <a:ext cx="383412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주문목록 업데이트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27" name="Shape 133">
            <a:extLst>
              <a:ext uri="{FF2B5EF4-FFF2-40B4-BE49-F238E27FC236}">
                <a16:creationId xmlns:a16="http://schemas.microsoft.com/office/drawing/2014/main" id="{64DD24F9-2DED-833D-6863-13B40D3D6E52}"/>
              </a:ext>
            </a:extLst>
          </p:cNvPr>
          <p:cNvSpPr/>
          <p:nvPr/>
        </p:nvSpPr>
        <p:spPr>
          <a:xfrm>
            <a:off x="9785276" y="10677367"/>
            <a:ext cx="3085487" cy="1074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457200" indent="-457200" defTabSz="457200">
              <a:spcBef>
                <a:spcPts val="2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Product List</a:t>
            </a:r>
          </a:p>
          <a:p>
            <a:pPr marL="457200" indent="-457200" defTabSz="457200">
              <a:spcBef>
                <a:spcPts val="2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Order List</a:t>
            </a:r>
          </a:p>
        </p:txBody>
      </p:sp>
      <p:pic>
        <p:nvPicPr>
          <p:cNvPr id="2" name="Picture 2" descr="Csv Vector SVG Icon (16) - SVG Repo">
            <a:extLst>
              <a:ext uri="{FF2B5EF4-FFF2-40B4-BE49-F238E27FC236}">
                <a16:creationId xmlns:a16="http://schemas.microsoft.com/office/drawing/2014/main" id="{5513A563-EF61-729F-AACD-8D01D3E3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000" b="96000" l="4000" r="95556">
                        <a14:foregroundMark x1="51556" y1="4000" x2="51556" y2="4000"/>
                        <a14:foregroundMark x1="45778" y1="6667" x2="78667" y2="10222"/>
                        <a14:foregroundMark x1="87556" y1="24889" x2="88000" y2="53333"/>
                        <a14:foregroundMark x1="12000" y1="36889" x2="11556" y2="64000"/>
                        <a14:foregroundMark x1="39556" y1="92889" x2="58222" y2="89778"/>
                        <a14:foregroundMark x1="18222" y1="34222" x2="13778" y2="41778"/>
                        <a14:foregroundMark x1="13778" y1="41778" x2="17333" y2="72889"/>
                        <a14:foregroundMark x1="17778" y1="27111" x2="9333" y2="36000"/>
                        <a14:foregroundMark x1="9333" y1="36000" x2="3111" y2="59111"/>
                        <a14:foregroundMark x1="3111" y1="59111" x2="4444" y2="68000"/>
                        <a14:foregroundMark x1="4444" y1="68000" x2="5778" y2="69333"/>
                        <a14:foregroundMark x1="16444" y1="80889" x2="49333" y2="98667"/>
                        <a14:foregroundMark x1="49333" y1="98667" x2="62667" y2="96000"/>
                        <a14:foregroundMark x1="62667" y1="96000" x2="66222" y2="92889"/>
                        <a14:foregroundMark x1="84000" y1="75111" x2="89333" y2="58667"/>
                        <a14:foregroundMark x1="95556" y1="42667" x2="9333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02" y="8871514"/>
            <a:ext cx="1780641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5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쇼핑몰 데이터베이스</a:t>
            </a:r>
            <a:br>
              <a:rPr lang="en-US" altLang="ko-KR" dirty="0"/>
            </a:br>
            <a:r>
              <a:rPr lang="ko-KR" altLang="en-US" dirty="0"/>
              <a:t>만들기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009369" y="3987736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쇼핑몰 데이터 베이스</a:t>
            </a:r>
            <a:endParaRPr sz="4000" dirty="0"/>
          </a:p>
        </p:txBody>
      </p:sp>
      <p:pic>
        <p:nvPicPr>
          <p:cNvPr id="1026" name="Picture 2" descr="Database - Free technology icons">
            <a:extLst>
              <a:ext uri="{FF2B5EF4-FFF2-40B4-BE49-F238E27FC236}">
                <a16:creationId xmlns:a16="http://schemas.microsoft.com/office/drawing/2014/main" id="{5A839614-CE4C-31DC-BAFC-ED3ED35BE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79" y="6372649"/>
            <a:ext cx="4119737" cy="411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opping List | Google Assistant">
            <a:extLst>
              <a:ext uri="{FF2B5EF4-FFF2-40B4-BE49-F238E27FC236}">
                <a16:creationId xmlns:a16="http://schemas.microsoft.com/office/drawing/2014/main" id="{048FCAFA-C28B-6AF2-4DE4-34A20028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431" y="9491375"/>
            <a:ext cx="3225756" cy="322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duct list icon supermarket and shopping mall Vector Image">
            <a:extLst>
              <a:ext uri="{FF2B5EF4-FFF2-40B4-BE49-F238E27FC236}">
                <a16:creationId xmlns:a16="http://schemas.microsoft.com/office/drawing/2014/main" id="{6C0D51B0-D011-1A0A-75FA-15C130154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8186"/>
          <a:stretch/>
        </p:blipFill>
        <p:spPr bwMode="auto">
          <a:xfrm>
            <a:off x="3033301" y="6583581"/>
            <a:ext cx="4119738" cy="40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uyer with shopping bags line icon customer sign Vector Image">
            <a:extLst>
              <a:ext uri="{FF2B5EF4-FFF2-40B4-BE49-F238E27FC236}">
                <a16:creationId xmlns:a16="http://schemas.microsoft.com/office/drawing/2014/main" id="{3B094FFC-D971-1C9A-08A1-B62451E46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t="10838" r="21194" b="18500"/>
          <a:stretch/>
        </p:blipFill>
        <p:spPr bwMode="auto">
          <a:xfrm>
            <a:off x="15662194" y="4681481"/>
            <a:ext cx="3448942" cy="37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133">
            <a:extLst>
              <a:ext uri="{FF2B5EF4-FFF2-40B4-BE49-F238E27FC236}">
                <a16:creationId xmlns:a16="http://schemas.microsoft.com/office/drawing/2014/main" id="{A4F04489-55F9-3634-3330-25CB8A6D7789}"/>
              </a:ext>
            </a:extLst>
          </p:cNvPr>
          <p:cNvSpPr/>
          <p:nvPr/>
        </p:nvSpPr>
        <p:spPr>
          <a:xfrm>
            <a:off x="3550426" y="5941060"/>
            <a:ext cx="308548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CREATE TABLE</a:t>
            </a:r>
          </a:p>
        </p:txBody>
      </p:sp>
      <p:pic>
        <p:nvPicPr>
          <p:cNvPr id="10" name="그림 22">
            <a:extLst>
              <a:ext uri="{FF2B5EF4-FFF2-40B4-BE49-F238E27FC236}">
                <a16:creationId xmlns:a16="http://schemas.microsoft.com/office/drawing/2014/main" id="{6E1308CF-E0EC-3F89-6270-35BFE739554F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4735" y="7924804"/>
            <a:ext cx="1872135" cy="1015429"/>
          </a:xfrm>
          <a:prstGeom prst="rect">
            <a:avLst/>
          </a:prstGeom>
        </p:spPr>
      </p:pic>
      <p:pic>
        <p:nvPicPr>
          <p:cNvPr id="12" name="그림 22">
            <a:extLst>
              <a:ext uri="{FF2B5EF4-FFF2-40B4-BE49-F238E27FC236}">
                <a16:creationId xmlns:a16="http://schemas.microsoft.com/office/drawing/2014/main" id="{6C6DAFD3-4113-4541-EA0D-0EB5E68E54A5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189671">
            <a:off x="13521975" y="7163840"/>
            <a:ext cx="2085729" cy="1015429"/>
          </a:xfrm>
          <a:prstGeom prst="rect">
            <a:avLst/>
          </a:prstGeom>
        </p:spPr>
      </p:pic>
      <p:pic>
        <p:nvPicPr>
          <p:cNvPr id="14" name="그림 22">
            <a:extLst>
              <a:ext uri="{FF2B5EF4-FFF2-40B4-BE49-F238E27FC236}">
                <a16:creationId xmlns:a16="http://schemas.microsoft.com/office/drawing/2014/main" id="{F2960431-A6EE-1575-BBA6-C86C237ED7B6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54503">
            <a:off x="13449174" y="9288536"/>
            <a:ext cx="2195361" cy="1015429"/>
          </a:xfrm>
          <a:prstGeom prst="rect">
            <a:avLst/>
          </a:prstGeom>
        </p:spPr>
      </p:pic>
      <p:sp>
        <p:nvSpPr>
          <p:cNvPr id="21" name="Shape 133">
            <a:extLst>
              <a:ext uri="{FF2B5EF4-FFF2-40B4-BE49-F238E27FC236}">
                <a16:creationId xmlns:a16="http://schemas.microsoft.com/office/drawing/2014/main" id="{68FC4063-8806-8C10-5DCF-7CD90366A3E1}"/>
              </a:ext>
            </a:extLst>
          </p:cNvPr>
          <p:cNvSpPr/>
          <p:nvPr/>
        </p:nvSpPr>
        <p:spPr>
          <a:xfrm>
            <a:off x="9519846" y="5669577"/>
            <a:ext cx="3703602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Sqlite3</a:t>
            </a:r>
          </a:p>
        </p:txBody>
      </p:sp>
      <p:sp>
        <p:nvSpPr>
          <p:cNvPr id="22" name="Shape 133">
            <a:extLst>
              <a:ext uri="{FF2B5EF4-FFF2-40B4-BE49-F238E27FC236}">
                <a16:creationId xmlns:a16="http://schemas.microsoft.com/office/drawing/2014/main" id="{7655A25A-FC6B-441E-146C-4D141B90E3A5}"/>
              </a:ext>
            </a:extLst>
          </p:cNvPr>
          <p:cNvSpPr/>
          <p:nvPr/>
        </p:nvSpPr>
        <p:spPr>
          <a:xfrm>
            <a:off x="15843921" y="4211800"/>
            <a:ext cx="308548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Input(), sum()</a:t>
            </a:r>
          </a:p>
        </p:txBody>
      </p:sp>
      <p:sp>
        <p:nvSpPr>
          <p:cNvPr id="23" name="Shape 133">
            <a:extLst>
              <a:ext uri="{FF2B5EF4-FFF2-40B4-BE49-F238E27FC236}">
                <a16:creationId xmlns:a16="http://schemas.microsoft.com/office/drawing/2014/main" id="{4A0F5828-BD2A-A3BE-4278-F8C7612A6C16}"/>
              </a:ext>
            </a:extLst>
          </p:cNvPr>
          <p:cNvSpPr/>
          <p:nvPr/>
        </p:nvSpPr>
        <p:spPr>
          <a:xfrm>
            <a:off x="15469602" y="8807724"/>
            <a:ext cx="383412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INSERT INTO</a:t>
            </a:r>
          </a:p>
        </p:txBody>
      </p:sp>
      <p:sp>
        <p:nvSpPr>
          <p:cNvPr id="5" name="Shape 133">
            <a:extLst>
              <a:ext uri="{FF2B5EF4-FFF2-40B4-BE49-F238E27FC236}">
                <a16:creationId xmlns:a16="http://schemas.microsoft.com/office/drawing/2014/main" id="{014A1787-8E6B-674E-3C15-02895D7C6000}"/>
              </a:ext>
            </a:extLst>
          </p:cNvPr>
          <p:cNvSpPr/>
          <p:nvPr/>
        </p:nvSpPr>
        <p:spPr>
          <a:xfrm>
            <a:off x="9785276" y="10677367"/>
            <a:ext cx="3085487" cy="1074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457200" indent="-457200" defTabSz="457200">
              <a:spcBef>
                <a:spcPts val="2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Product List</a:t>
            </a:r>
          </a:p>
          <a:p>
            <a:pPr marL="457200" indent="-457200" defTabSz="457200">
              <a:spcBef>
                <a:spcPts val="2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Order List</a:t>
            </a:r>
          </a:p>
        </p:txBody>
      </p:sp>
      <p:pic>
        <p:nvPicPr>
          <p:cNvPr id="6" name="Picture 2" descr="Csv Vector SVG Icon (16) - SVG Repo">
            <a:extLst>
              <a:ext uri="{FF2B5EF4-FFF2-40B4-BE49-F238E27FC236}">
                <a16:creationId xmlns:a16="http://schemas.microsoft.com/office/drawing/2014/main" id="{22F3ED46-EC4A-16D7-FFDA-66718B95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000" b="96000" l="4000" r="95556">
                        <a14:foregroundMark x1="51556" y1="4000" x2="51556" y2="4000"/>
                        <a14:foregroundMark x1="45778" y1="6667" x2="78667" y2="10222"/>
                        <a14:foregroundMark x1="87556" y1="24889" x2="88000" y2="53333"/>
                        <a14:foregroundMark x1="12000" y1="36889" x2="11556" y2="64000"/>
                        <a14:foregroundMark x1="39556" y1="92889" x2="58222" y2="89778"/>
                        <a14:foregroundMark x1="18222" y1="34222" x2="13778" y2="41778"/>
                        <a14:foregroundMark x1="13778" y1="41778" x2="17333" y2="72889"/>
                        <a14:foregroundMark x1="17778" y1="27111" x2="9333" y2="36000"/>
                        <a14:foregroundMark x1="9333" y1="36000" x2="3111" y2="59111"/>
                        <a14:foregroundMark x1="3111" y1="59111" x2="4444" y2="68000"/>
                        <a14:foregroundMark x1="4444" y1="68000" x2="5778" y2="69333"/>
                        <a14:foregroundMark x1="16444" y1="80889" x2="49333" y2="98667"/>
                        <a14:foregroundMark x1="49333" y1="98667" x2="62667" y2="96000"/>
                        <a14:foregroundMark x1="62667" y1="96000" x2="66222" y2="92889"/>
                        <a14:foregroundMark x1="84000" y1="75111" x2="89333" y2="58667"/>
                        <a14:foregroundMark x1="95556" y1="42667" x2="93333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02" y="8871514"/>
            <a:ext cx="1780641" cy="17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3">
            <a:extLst>
              <a:ext uri="{FF2B5EF4-FFF2-40B4-BE49-F238E27FC236}">
                <a16:creationId xmlns:a16="http://schemas.microsoft.com/office/drawing/2014/main" id="{DDE3ED8B-65D2-DB83-0F8D-D178E8ADDC6D}"/>
              </a:ext>
            </a:extLst>
          </p:cNvPr>
          <p:cNvSpPr/>
          <p:nvPr/>
        </p:nvSpPr>
        <p:spPr>
          <a:xfrm>
            <a:off x="6035313" y="10696602"/>
            <a:ext cx="119461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32624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마치며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4" name="Shape 284">
            <a:extLst>
              <a:ext uri="{FF2B5EF4-FFF2-40B4-BE49-F238E27FC236}">
                <a16:creationId xmlns:a16="http://schemas.microsoft.com/office/drawing/2014/main" id="{624E9174-99E3-49F0-9C49-C8FC9BDE563C}"/>
              </a:ext>
            </a:extLst>
          </p:cNvPr>
          <p:cNvSpPr/>
          <p:nvPr/>
        </p:nvSpPr>
        <p:spPr>
          <a:xfrm>
            <a:off x="1533525" y="7550065"/>
            <a:ext cx="20522777" cy="168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</a:p>
        </p:txBody>
      </p:sp>
      <p:sp>
        <p:nvSpPr>
          <p:cNvPr id="4" name="Shape 222">
            <a:extLst>
              <a:ext uri="{FF2B5EF4-FFF2-40B4-BE49-F238E27FC236}">
                <a16:creationId xmlns:a16="http://schemas.microsoft.com/office/drawing/2014/main" id="{52BF33D3-995F-F92D-6152-119C23296AA1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7" name="Shape 223">
            <a:extLst>
              <a:ext uri="{FF2B5EF4-FFF2-40B4-BE49-F238E27FC236}">
                <a16:creationId xmlns:a16="http://schemas.microsoft.com/office/drawing/2014/main" id="{0F631541-181E-2C6C-85CE-67F286EB689B}"/>
              </a:ext>
            </a:extLst>
          </p:cNvPr>
          <p:cNvSpPr/>
          <p:nvPr/>
        </p:nvSpPr>
        <p:spPr>
          <a:xfrm>
            <a:off x="20828000" y="2200124"/>
            <a:ext cx="25400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쇼핑몰 데이터베이스</a:t>
            </a:r>
            <a:br>
              <a:rPr lang="en-US" altLang="ko-KR" dirty="0"/>
            </a:b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52815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</TotalTime>
  <Words>78</Words>
  <Application>Microsoft Office PowerPoint</Application>
  <PresentationFormat>Custom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PARK SHIN NYUM</cp:lastModifiedBy>
  <cp:revision>377</cp:revision>
  <dcterms:created xsi:type="dcterms:W3CDTF">2021-04-05T07:22:06Z</dcterms:created>
  <dcterms:modified xsi:type="dcterms:W3CDTF">2022-09-11T06:42:45Z</dcterms:modified>
</cp:coreProperties>
</file>