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7"/>
  </p:notesMasterIdLst>
  <p:sldIdLst>
    <p:sldId id="278" r:id="rId3"/>
    <p:sldId id="311" r:id="rId4"/>
    <p:sldId id="313" r:id="rId5"/>
    <p:sldId id="300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78"/>
            <p14:sldId id="311"/>
            <p14:sldId id="313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7391FF"/>
    <a:srgbClr val="C8D7FF"/>
    <a:srgbClr val="B7BDC5"/>
    <a:srgbClr val="EDEBEE"/>
    <a:srgbClr val="ED234B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3998" autoAdjust="0"/>
  </p:normalViewPr>
  <p:slideViewPr>
    <p:cSldViewPr snapToObjects="1" showGuides="1">
      <p:cViewPr>
        <p:scale>
          <a:sx n="33" d="100"/>
          <a:sy n="33" d="100"/>
        </p:scale>
        <p:origin x="612" y="69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24d3faea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f24d3fa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32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179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02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1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31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556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34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275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28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7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42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144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8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09/12/2022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88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24d3faea6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tabLst/>
              <a:defRPr/>
            </a:pPr>
            <a:r>
              <a:rPr kumimoji="0" lang="en-US" sz="7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</a:t>
            </a:r>
            <a:r>
              <a:rPr kumimoji="0" lang="ko-KR" altLang="en-US" sz="7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암호화</a:t>
            </a:r>
            <a:r>
              <a:rPr lang="en-US" altLang="ko-KR" sz="7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-KR" altLang="en-US" sz="7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메시지 변조 </a:t>
            </a:r>
            <a:br>
              <a:rPr lang="en-US" altLang="ko-KR" sz="7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75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탐지기 만들기</a:t>
            </a:r>
            <a:endParaRPr kumimoji="0" sz="7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34B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D23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 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f24d3faea6_0_0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메시지 변조 탐지기 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718598" y="2027912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메시지 변조 탐지기 만들기</a:t>
            </a:r>
            <a:endParaRPr sz="4000" dirty="0"/>
          </a:p>
        </p:txBody>
      </p:sp>
      <p:pic>
        <p:nvPicPr>
          <p:cNvPr id="7" name="Picture 16" descr="Hacker Icon | Kameleon Iconset | Webalys">
            <a:extLst>
              <a:ext uri="{FF2B5EF4-FFF2-40B4-BE49-F238E27FC236}">
                <a16:creationId xmlns:a16="http://schemas.microsoft.com/office/drawing/2014/main" id="{C2EA7C59-076A-9B94-CB3D-183455AA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473" y="8805726"/>
            <a:ext cx="2263421" cy="22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Bank - Free business icons">
            <a:extLst>
              <a:ext uri="{FF2B5EF4-FFF2-40B4-BE49-F238E27FC236}">
                <a16:creationId xmlns:a16="http://schemas.microsoft.com/office/drawing/2014/main" id="{B9E2A3CE-F29E-1B85-063A-AB21FCE5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042" y="6064338"/>
            <a:ext cx="3853075" cy="38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22">
            <a:extLst>
              <a:ext uri="{FF2B5EF4-FFF2-40B4-BE49-F238E27FC236}">
                <a16:creationId xmlns:a16="http://schemas.microsoft.com/office/drawing/2014/main" id="{CD09B226-18AC-E8C3-BB76-F779AC42DBCF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1338294" y="7081801"/>
            <a:ext cx="3573875" cy="802010"/>
          </a:xfrm>
          <a:prstGeom prst="rect">
            <a:avLst/>
          </a:prstGeom>
        </p:spPr>
      </p:pic>
      <p:sp>
        <p:nvSpPr>
          <p:cNvPr id="18" name="Shape 133">
            <a:extLst>
              <a:ext uri="{FF2B5EF4-FFF2-40B4-BE49-F238E27FC236}">
                <a16:creationId xmlns:a16="http://schemas.microsoft.com/office/drawing/2014/main" id="{427CFFCC-A3E3-FDC4-1D87-AC95BAB7068C}"/>
              </a:ext>
            </a:extLst>
          </p:cNvPr>
          <p:cNvSpPr/>
          <p:nvPr/>
        </p:nvSpPr>
        <p:spPr>
          <a:xfrm>
            <a:off x="15955485" y="5344338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은행 서버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56DFE920-B815-FD6A-BB2D-E5D69D2516E2}"/>
              </a:ext>
            </a:extLst>
          </p:cNvPr>
          <p:cNvSpPr/>
          <p:nvPr/>
        </p:nvSpPr>
        <p:spPr>
          <a:xfrm>
            <a:off x="11512439" y="11347799"/>
            <a:ext cx="3085487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해커의 메시지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변조 시도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50" name="Picture 26" descr="Code review - Free interface icons">
            <a:extLst>
              <a:ext uri="{FF2B5EF4-FFF2-40B4-BE49-F238E27FC236}">
                <a16:creationId xmlns:a16="http://schemas.microsoft.com/office/drawing/2014/main" id="{AB64E43C-80A6-7103-C5DF-F88BCF38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165" y="5342996"/>
            <a:ext cx="1805729" cy="18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22">
            <a:extLst>
              <a:ext uri="{FF2B5EF4-FFF2-40B4-BE49-F238E27FC236}">
                <a16:creationId xmlns:a16="http://schemas.microsoft.com/office/drawing/2014/main" id="{03431148-B53C-F734-81F6-A80BF983C90E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 rot="10800000">
            <a:off x="11338294" y="7719469"/>
            <a:ext cx="3573875" cy="802010"/>
          </a:xfrm>
          <a:prstGeom prst="rect">
            <a:avLst/>
          </a:prstGeom>
        </p:spPr>
      </p:pic>
      <p:sp>
        <p:nvSpPr>
          <p:cNvPr id="24" name="Shape 133">
            <a:extLst>
              <a:ext uri="{FF2B5EF4-FFF2-40B4-BE49-F238E27FC236}">
                <a16:creationId xmlns:a16="http://schemas.microsoft.com/office/drawing/2014/main" id="{3E97DF44-547C-B875-C5E3-C91D7B771A96}"/>
              </a:ext>
            </a:extLst>
          </p:cNvPr>
          <p:cNvSpPr/>
          <p:nvPr/>
        </p:nvSpPr>
        <p:spPr>
          <a:xfrm>
            <a:off x="8824849" y="4886054"/>
            <a:ext cx="1959662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암호화 계좌 정보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6" name="Shape 133">
            <a:extLst>
              <a:ext uri="{FF2B5EF4-FFF2-40B4-BE49-F238E27FC236}">
                <a16:creationId xmlns:a16="http://schemas.microsoft.com/office/drawing/2014/main" id="{3FDF96D2-F350-BEC3-4440-2CA43CC78CB9}"/>
              </a:ext>
            </a:extLst>
          </p:cNvPr>
          <p:cNvSpPr/>
          <p:nvPr/>
        </p:nvSpPr>
        <p:spPr>
          <a:xfrm>
            <a:off x="3058847" y="6075744"/>
            <a:ext cx="332719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계좌 원본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9" name="Shape 133">
            <a:extLst>
              <a:ext uri="{FF2B5EF4-FFF2-40B4-BE49-F238E27FC236}">
                <a16:creationId xmlns:a16="http://schemas.microsoft.com/office/drawing/2014/main" id="{F663F9F9-2925-E82F-FC2D-73092C09B0A8}"/>
              </a:ext>
            </a:extLst>
          </p:cNvPr>
          <p:cNvSpPr/>
          <p:nvPr/>
        </p:nvSpPr>
        <p:spPr>
          <a:xfrm>
            <a:off x="10933440" y="4024705"/>
            <a:ext cx="4187951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메시지 변조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탐지기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62" name="Picture 38" descr="Document Icon | Download 12 Flat icons | IconsPedia">
            <a:extLst>
              <a:ext uri="{FF2B5EF4-FFF2-40B4-BE49-F238E27FC236}">
                <a16:creationId xmlns:a16="http://schemas.microsoft.com/office/drawing/2014/main" id="{F822A530-B464-8D48-30C0-38B0296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0" y="6064338"/>
            <a:ext cx="1868245" cy="18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7 Ways to Secure Your Wordpress Login">
            <a:extLst>
              <a:ext uri="{FF2B5EF4-FFF2-40B4-BE49-F238E27FC236}">
                <a16:creationId xmlns:a16="http://schemas.microsoft.com/office/drawing/2014/main" id="{D87DA424-62E8-EA29-4DEB-FADAD6E1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65" y="7078841"/>
            <a:ext cx="986113" cy="9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Key icon, modern minimal flat design style, vector illustration Clipart  Image">
            <a:extLst>
              <a:ext uri="{FF2B5EF4-FFF2-40B4-BE49-F238E27FC236}">
                <a16:creationId xmlns:a16="http://schemas.microsoft.com/office/drawing/2014/main" id="{97F16274-5C58-F60C-B8E3-DE7FE2A2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0" y="8101245"/>
            <a:ext cx="1956424" cy="19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hape 133">
            <a:extLst>
              <a:ext uri="{FF2B5EF4-FFF2-40B4-BE49-F238E27FC236}">
                <a16:creationId xmlns:a16="http://schemas.microsoft.com/office/drawing/2014/main" id="{2CE9ECDF-B761-7F5F-DE99-23D49ADB1BE9}"/>
              </a:ext>
            </a:extLst>
          </p:cNvPr>
          <p:cNvSpPr/>
          <p:nvPr/>
        </p:nvSpPr>
        <p:spPr>
          <a:xfrm>
            <a:off x="8824849" y="10229765"/>
            <a:ext cx="1959662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비밀번호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암호화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76" name="Picture 52" descr="Bank account - Free business icons">
            <a:extLst>
              <a:ext uri="{FF2B5EF4-FFF2-40B4-BE49-F238E27FC236}">
                <a16:creationId xmlns:a16="http://schemas.microsoft.com/office/drawing/2014/main" id="{AD39BAFA-08DB-C842-D1DE-43A64C94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62" y="6418575"/>
            <a:ext cx="3365339" cy="33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22">
            <a:extLst>
              <a:ext uri="{FF2B5EF4-FFF2-40B4-BE49-F238E27FC236}">
                <a16:creationId xmlns:a16="http://schemas.microsoft.com/office/drawing/2014/main" id="{9825EFC5-10DA-16B3-A541-65B32760E8D3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437900" y="7517740"/>
            <a:ext cx="2190384" cy="9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메시지 변조 탐지기 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718598" y="2027912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메시지 변조 탐지기 만들기</a:t>
            </a:r>
            <a:endParaRPr sz="4000" dirty="0"/>
          </a:p>
        </p:txBody>
      </p:sp>
      <p:pic>
        <p:nvPicPr>
          <p:cNvPr id="7" name="Picture 16" descr="Hacker Icon | Kameleon Iconset | Webalys">
            <a:extLst>
              <a:ext uri="{FF2B5EF4-FFF2-40B4-BE49-F238E27FC236}">
                <a16:creationId xmlns:a16="http://schemas.microsoft.com/office/drawing/2014/main" id="{C2EA7C59-076A-9B94-CB3D-183455AA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473" y="8805726"/>
            <a:ext cx="2263421" cy="22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Bank - Free business icons">
            <a:extLst>
              <a:ext uri="{FF2B5EF4-FFF2-40B4-BE49-F238E27FC236}">
                <a16:creationId xmlns:a16="http://schemas.microsoft.com/office/drawing/2014/main" id="{B9E2A3CE-F29E-1B85-063A-AB21FCE5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042" y="6064338"/>
            <a:ext cx="3853075" cy="38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22">
            <a:extLst>
              <a:ext uri="{FF2B5EF4-FFF2-40B4-BE49-F238E27FC236}">
                <a16:creationId xmlns:a16="http://schemas.microsoft.com/office/drawing/2014/main" id="{CD09B226-18AC-E8C3-BB76-F779AC42DBCF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1338294" y="7081801"/>
            <a:ext cx="3573875" cy="802010"/>
          </a:xfrm>
          <a:prstGeom prst="rect">
            <a:avLst/>
          </a:prstGeom>
        </p:spPr>
      </p:pic>
      <p:sp>
        <p:nvSpPr>
          <p:cNvPr id="18" name="Shape 133">
            <a:extLst>
              <a:ext uri="{FF2B5EF4-FFF2-40B4-BE49-F238E27FC236}">
                <a16:creationId xmlns:a16="http://schemas.microsoft.com/office/drawing/2014/main" id="{427CFFCC-A3E3-FDC4-1D87-AC95BAB7068C}"/>
              </a:ext>
            </a:extLst>
          </p:cNvPr>
          <p:cNvSpPr/>
          <p:nvPr/>
        </p:nvSpPr>
        <p:spPr>
          <a:xfrm>
            <a:off x="15955485" y="5344338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은행 서버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56DFE920-B815-FD6A-BB2D-E5D69D2516E2}"/>
              </a:ext>
            </a:extLst>
          </p:cNvPr>
          <p:cNvSpPr/>
          <p:nvPr/>
        </p:nvSpPr>
        <p:spPr>
          <a:xfrm>
            <a:off x="11512439" y="11347799"/>
            <a:ext cx="3085487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해커의 메시지</a:t>
            </a:r>
            <a:br>
              <a:rPr lang="en-US" altLang="ko-KR" sz="3200" spc="-45" dirty="0">
                <a:solidFill>
                  <a:srgbClr val="53585F"/>
                </a:solidFill>
                <a:ea typeface="SpoqaHanSans-Bold"/>
              </a:rPr>
            </a:b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변조 시도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50" name="Picture 26" descr="Code review - Free interface icons">
            <a:extLst>
              <a:ext uri="{FF2B5EF4-FFF2-40B4-BE49-F238E27FC236}">
                <a16:creationId xmlns:a16="http://schemas.microsoft.com/office/drawing/2014/main" id="{AB64E43C-80A6-7103-C5DF-F88BCF38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165" y="5342996"/>
            <a:ext cx="1805729" cy="18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22">
            <a:extLst>
              <a:ext uri="{FF2B5EF4-FFF2-40B4-BE49-F238E27FC236}">
                <a16:creationId xmlns:a16="http://schemas.microsoft.com/office/drawing/2014/main" id="{03431148-B53C-F734-81F6-A80BF983C90E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 rot="10800000">
            <a:off x="11338294" y="7719469"/>
            <a:ext cx="3573875" cy="802010"/>
          </a:xfrm>
          <a:prstGeom prst="rect">
            <a:avLst/>
          </a:prstGeom>
        </p:spPr>
      </p:pic>
      <p:sp>
        <p:nvSpPr>
          <p:cNvPr id="24" name="Shape 133">
            <a:extLst>
              <a:ext uri="{FF2B5EF4-FFF2-40B4-BE49-F238E27FC236}">
                <a16:creationId xmlns:a16="http://schemas.microsoft.com/office/drawing/2014/main" id="{3E97DF44-547C-B875-C5E3-C91D7B771A96}"/>
              </a:ext>
            </a:extLst>
          </p:cNvPr>
          <p:cNvSpPr/>
          <p:nvPr/>
        </p:nvSpPr>
        <p:spPr>
          <a:xfrm>
            <a:off x="8824849" y="5276421"/>
            <a:ext cx="195966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re, </a:t>
            </a: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hashlib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6" name="Shape 133">
            <a:extLst>
              <a:ext uri="{FF2B5EF4-FFF2-40B4-BE49-F238E27FC236}">
                <a16:creationId xmlns:a16="http://schemas.microsoft.com/office/drawing/2014/main" id="{3FDF96D2-F350-BEC3-4440-2CA43CC78CB9}"/>
              </a:ext>
            </a:extLst>
          </p:cNvPr>
          <p:cNvSpPr/>
          <p:nvPr/>
        </p:nvSpPr>
        <p:spPr>
          <a:xfrm>
            <a:off x="3058847" y="6075744"/>
            <a:ext cx="332719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계좌 원본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9" name="Shape 133">
            <a:extLst>
              <a:ext uri="{FF2B5EF4-FFF2-40B4-BE49-F238E27FC236}">
                <a16:creationId xmlns:a16="http://schemas.microsoft.com/office/drawing/2014/main" id="{F663F9F9-2925-E82F-FC2D-73092C09B0A8}"/>
              </a:ext>
            </a:extLst>
          </p:cNvPr>
          <p:cNvSpPr/>
          <p:nvPr/>
        </p:nvSpPr>
        <p:spPr>
          <a:xfrm>
            <a:off x="10933440" y="4561258"/>
            <a:ext cx="4187951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hmac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62" name="Picture 38" descr="Document Icon | Download 12 Flat icons | IconsPedia">
            <a:extLst>
              <a:ext uri="{FF2B5EF4-FFF2-40B4-BE49-F238E27FC236}">
                <a16:creationId xmlns:a16="http://schemas.microsoft.com/office/drawing/2014/main" id="{F822A530-B464-8D48-30C0-38B0296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0" y="6064338"/>
            <a:ext cx="1868245" cy="18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7 Ways to Secure Your Wordpress Login">
            <a:extLst>
              <a:ext uri="{FF2B5EF4-FFF2-40B4-BE49-F238E27FC236}">
                <a16:creationId xmlns:a16="http://schemas.microsoft.com/office/drawing/2014/main" id="{D87DA424-62E8-EA29-4DEB-FADAD6E1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65" y="7078841"/>
            <a:ext cx="986113" cy="9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Key icon, modern minimal flat design style, vector illustration Clipart  Image">
            <a:extLst>
              <a:ext uri="{FF2B5EF4-FFF2-40B4-BE49-F238E27FC236}">
                <a16:creationId xmlns:a16="http://schemas.microsoft.com/office/drawing/2014/main" id="{97F16274-5C58-F60C-B8E3-DE7FE2A2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0" y="8101245"/>
            <a:ext cx="1956424" cy="19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hape 133">
            <a:extLst>
              <a:ext uri="{FF2B5EF4-FFF2-40B4-BE49-F238E27FC236}">
                <a16:creationId xmlns:a16="http://schemas.microsoft.com/office/drawing/2014/main" id="{2CE9ECDF-B761-7F5F-DE99-23D49ADB1BE9}"/>
              </a:ext>
            </a:extLst>
          </p:cNvPr>
          <p:cNvSpPr/>
          <p:nvPr/>
        </p:nvSpPr>
        <p:spPr>
          <a:xfrm>
            <a:off x="8824849" y="10229765"/>
            <a:ext cx="195966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getpass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76" name="Picture 52" descr="Bank account - Free business icons">
            <a:extLst>
              <a:ext uri="{FF2B5EF4-FFF2-40B4-BE49-F238E27FC236}">
                <a16:creationId xmlns:a16="http://schemas.microsoft.com/office/drawing/2014/main" id="{AD39BAFA-08DB-C842-D1DE-43A64C94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62" y="6418575"/>
            <a:ext cx="3365339" cy="33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22">
            <a:extLst>
              <a:ext uri="{FF2B5EF4-FFF2-40B4-BE49-F238E27FC236}">
                <a16:creationId xmlns:a16="http://schemas.microsoft.com/office/drawing/2014/main" id="{9825EFC5-10DA-16B3-A541-65B32760E8D3}"/>
              </a:ext>
            </a:extLst>
          </p:cNvPr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437900" y="7517740"/>
            <a:ext cx="2190384" cy="9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  <p:sp>
        <p:nvSpPr>
          <p:cNvPr id="3" name="Shape 222">
            <a:extLst>
              <a:ext uri="{FF2B5EF4-FFF2-40B4-BE49-F238E27FC236}">
                <a16:creationId xmlns:a16="http://schemas.microsoft.com/office/drawing/2014/main" id="{4F90FB4F-F513-28FB-38B6-A94C7CF7AE87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6" name="Shape 223">
            <a:extLst>
              <a:ext uri="{FF2B5EF4-FFF2-40B4-BE49-F238E27FC236}">
                <a16:creationId xmlns:a16="http://schemas.microsoft.com/office/drawing/2014/main" id="{439F27B8-29A2-0FB6-B47C-7B2400564BFD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메시지 변조 탐지기 만들기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84</Words>
  <Application>Microsoft Office PowerPoint</Application>
  <PresentationFormat>Custom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418</cp:revision>
  <dcterms:created xsi:type="dcterms:W3CDTF">2021-04-05T07:22:06Z</dcterms:created>
  <dcterms:modified xsi:type="dcterms:W3CDTF">2022-09-12T05:57:00Z</dcterms:modified>
</cp:coreProperties>
</file>