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crockford/JSON-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AJAX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860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– Sending data with 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data property may hold a</a:t>
            </a:r>
          </a:p>
          <a:p>
            <a:pPr lvl="1"/>
            <a:r>
              <a:rPr lang="en-US" dirty="0"/>
              <a:t>string – Is appended to the URL as is</a:t>
            </a:r>
          </a:p>
          <a:p>
            <a:pPr lvl="1"/>
            <a:r>
              <a:rPr lang="en-US" dirty="0"/>
              <a:t>object – Is serialized into query string format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3377317"/>
            <a:ext cx="4092787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"http://localhost/demo/contact"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data: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{id: 1}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"Done: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5235644"/>
            <a:ext cx="345638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GET http://localhost/demo/contact?id=1 HTTP/1.1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Host: </a:t>
            </a:r>
            <a:r>
              <a:rPr lang="en-US" sz="900" dirty="0" err="1">
                <a:latin typeface="Lucida Console" panose="020B0609040504020204" pitchFamily="49" charset="0"/>
              </a:rPr>
              <a:t>localhost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Connection: keep-alive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Accept: text/html, */*; q=0.01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621" y="5192028"/>
            <a:ext cx="2448272" cy="26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- POST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data option when posting to the server</a:t>
            </a:r>
          </a:p>
          <a:p>
            <a:pPr lvl="1"/>
            <a:r>
              <a:rPr lang="en-US" dirty="0"/>
              <a:t>Same behavior as GET but the data is sent as the request body and not as part of the URL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2648" y="3140968"/>
            <a:ext cx="4687502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data: {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Udi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email: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"udi@gmail.com"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"Done: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4941168"/>
            <a:ext cx="4572000" cy="1338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POST http://localhost/Demo/contact HTTP/1.1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Host: </a:t>
            </a:r>
            <a:r>
              <a:rPr lang="en-US" sz="900" dirty="0" err="1">
                <a:latin typeface="Lucida Console" panose="020B0609040504020204" pitchFamily="49" charset="0"/>
              </a:rPr>
              <a:t>localhost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Connection: keep-alive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Content-Length: 30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Accept: */*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Safari/537.36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Content-Type: application/x-www-form-</a:t>
            </a:r>
            <a:r>
              <a:rPr lang="en-US" sz="900" dirty="0" err="1">
                <a:latin typeface="Lucida Console" panose="020B0609040504020204" pitchFamily="49" charset="0"/>
              </a:rPr>
              <a:t>urlencoded</a:t>
            </a:r>
            <a:r>
              <a:rPr lang="en-US" sz="900" dirty="0">
                <a:latin typeface="Lucida Console" panose="020B0609040504020204" pitchFamily="49" charset="0"/>
              </a:rPr>
              <a:t>; charset=UTF-8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name=Udi&amp;email=udi%40gmail.com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3913632" y="5971974"/>
            <a:ext cx="25202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Browser might cache AJAX GET request</a:t>
            </a:r>
          </a:p>
          <a:p>
            <a:r>
              <a:rPr lang="en-US" dirty="0"/>
              <a:t>In this case second request will not be sent</a:t>
            </a:r>
          </a:p>
          <a:p>
            <a:pPr lvl="1"/>
            <a:r>
              <a:rPr lang="en-US" dirty="0"/>
              <a:t>The $.</a:t>
            </a:r>
            <a:r>
              <a:rPr lang="en-US" dirty="0" err="1"/>
              <a:t>ajax</a:t>
            </a:r>
            <a:r>
              <a:rPr lang="en-US" dirty="0"/>
              <a:t> succeeds as if the request was sent</a:t>
            </a:r>
          </a:p>
          <a:p>
            <a:r>
              <a:rPr lang="en-US" dirty="0"/>
              <a:t>To eliminate caching</a:t>
            </a:r>
          </a:p>
          <a:p>
            <a:pPr lvl="1"/>
            <a:r>
              <a:rPr lang="en-US" dirty="0"/>
              <a:t>Use POST request</a:t>
            </a:r>
          </a:p>
          <a:p>
            <a:pPr lvl="1"/>
            <a:r>
              <a:rPr lang="en-US" dirty="0"/>
              <a:t>Or, append a random value into the URL</a:t>
            </a:r>
          </a:p>
          <a:p>
            <a:pPr lvl="2"/>
            <a:r>
              <a:rPr lang="en-US" dirty="0"/>
              <a:t>jQuery supports this technique using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5157192"/>
            <a:ext cx="392286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cache: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0514" y="6073778"/>
            <a:ext cx="1656184" cy="305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45435" y="6131133"/>
            <a:ext cx="4086200" cy="50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GET http://localhost/Demo/html?_=1396678859948 HTTP/1.1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Host: </a:t>
            </a:r>
            <a:r>
              <a:rPr lang="en-US" sz="900" dirty="0" err="1">
                <a:latin typeface="Lucida Console" panose="020B0609040504020204" pitchFamily="49" charset="0"/>
              </a:rPr>
              <a:t>localhost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Connection: keep-alive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0152" y="6073778"/>
            <a:ext cx="1656184" cy="305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– Java Script Object Notation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is difficult to parse inside the browser</a:t>
            </a:r>
          </a:p>
          <a:p>
            <a:r>
              <a:rPr lang="en-US" dirty="0"/>
              <a:t>JSON is based on JavaScript object literal notation</a:t>
            </a:r>
          </a:p>
          <a:p>
            <a:pPr lvl="1"/>
            <a:r>
              <a:rPr lang="en-US" dirty="0"/>
              <a:t>Therefore, a text format</a:t>
            </a:r>
          </a:p>
          <a:p>
            <a:pPr lvl="1"/>
            <a:r>
              <a:rPr lang="en-US" dirty="0"/>
              <a:t>Easy to read and write</a:t>
            </a:r>
          </a:p>
          <a:p>
            <a:r>
              <a:rPr lang="en-US" dirty="0"/>
              <a:t>Is lighter than XML</a:t>
            </a:r>
          </a:p>
          <a:p>
            <a:r>
              <a:rPr lang="en-US" dirty="0"/>
              <a:t>Built-in browser support</a:t>
            </a:r>
          </a:p>
          <a:p>
            <a:r>
              <a:rPr lang="en-US" dirty="0"/>
              <a:t>Keys must be surrounded with double quotes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6964" y="5661248"/>
            <a:ext cx="664476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'{"id": 1, "name": "Ori", "email": "ori@gmail.com"}'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6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Browser Support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29000"/>
          </a:xfrm>
        </p:spPr>
        <p:txBody>
          <a:bodyPr/>
          <a:lstStyle/>
          <a:p>
            <a:r>
              <a:rPr lang="en-US" dirty="0"/>
              <a:t>Modern browsers offer a global object named JSON</a:t>
            </a:r>
          </a:p>
          <a:p>
            <a:pPr lvl="1"/>
            <a:r>
              <a:rPr lang="en-US" dirty="0"/>
              <a:t>For older browser consider using JSON2 </a:t>
            </a:r>
            <a:r>
              <a:rPr lang="en-US" dirty="0">
                <a:hlinkClick r:id="rId2"/>
              </a:rPr>
              <a:t>https://github.com/douglascrockford/JSON-js</a:t>
            </a:r>
            <a:endParaRPr lang="en-US" dirty="0"/>
          </a:p>
          <a:p>
            <a:r>
              <a:rPr lang="en-US" dirty="0"/>
              <a:t>Serialization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7837" y="3961324"/>
            <a:ext cx="2646878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email: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"ori@gmail.com"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12648" y="5252863"/>
            <a:ext cx="8153400" cy="5250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Deserialization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3608" y="5791036"/>
            <a:ext cx="4801314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'{"id":1,"name":"Ori","email":"ori@gmail.com"}'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6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Limitations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Cannot serialize cyclic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type is lost when serialization/</a:t>
            </a:r>
            <a:r>
              <a:rPr lang="en-US" dirty="0" err="1"/>
              <a:t>deserializing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3922869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id: 1,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id: 2,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ori.sibling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roni.sibling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exception is thrown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608" y="4293096"/>
            <a:ext cx="485742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clone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console.log(clone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Contact);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false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JSON.stringify</a:t>
            </a:r>
            <a:r>
              <a:rPr lang="en-US" dirty="0"/>
              <a:t> checks for </a:t>
            </a:r>
            <a:r>
              <a:rPr lang="en-US" dirty="0" err="1">
                <a:solidFill>
                  <a:srgbClr val="FF0000"/>
                </a:solidFill>
              </a:rPr>
              <a:t>toJSON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on the method being serialized</a:t>
            </a:r>
          </a:p>
          <a:p>
            <a:r>
              <a:rPr lang="en-US" dirty="0"/>
              <a:t>If found, the method is executed and the returned value is serialized into JSON</a:t>
            </a:r>
          </a:p>
          <a:p>
            <a:r>
              <a:rPr lang="en-US" dirty="0"/>
              <a:t>The method should return an object not a string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221088"/>
            <a:ext cx="2648482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9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JSON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analyzes the response Content-Type</a:t>
            </a:r>
          </a:p>
          <a:p>
            <a:r>
              <a:rPr lang="en-US" dirty="0"/>
              <a:t>If equals to </a:t>
            </a:r>
            <a:r>
              <a:rPr lang="en-US" dirty="0">
                <a:solidFill>
                  <a:srgbClr val="FF0000"/>
                </a:solidFill>
              </a:rPr>
              <a:t>application/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/>
              <a:t> it automatically parses the returned data and pass it to the success handler</a:t>
            </a:r>
          </a:p>
          <a:p>
            <a:r>
              <a:rPr lang="en-US" dirty="0"/>
              <a:t>Old servers might not specify a Content-Type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7744" y="4221088"/>
            <a:ext cx="316835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type: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"GET"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79198" y="5255327"/>
            <a:ext cx="798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5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JSON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when sending AJAX request the content type is </a:t>
            </a:r>
            <a:r>
              <a:rPr lang="en-US" dirty="0">
                <a:solidFill>
                  <a:srgbClr val="FF0000"/>
                </a:solidFill>
              </a:rPr>
              <a:t>application/x-www-form-</a:t>
            </a:r>
            <a:r>
              <a:rPr lang="en-US" dirty="0" err="1">
                <a:solidFill>
                  <a:srgbClr val="FF0000"/>
                </a:solidFill>
              </a:rPr>
              <a:t>urlencoded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jQuery does not parse the data string, thus, it has no idea that we are sending JSON</a:t>
            </a:r>
          </a:p>
          <a:p>
            <a:r>
              <a:rPr lang="en-US" dirty="0"/>
              <a:t>The misleading Content-Type might confuse the back end server</a:t>
            </a:r>
          </a:p>
          <a:p>
            <a:r>
              <a:rPr lang="en-US" dirty="0"/>
              <a:t>Fix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5736" y="5133091"/>
            <a:ext cx="426270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data: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({id:1,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96616" y="5833727"/>
            <a:ext cx="7982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AJAX request sent to different domain is prohibited</a:t>
            </a:r>
          </a:p>
          <a:p>
            <a:pPr lvl="1"/>
            <a:r>
              <a:rPr lang="en-US" dirty="0"/>
              <a:t>Security reason</a:t>
            </a:r>
          </a:p>
          <a:p>
            <a:r>
              <a:rPr lang="en-US" dirty="0"/>
              <a:t>The following is considered different domain</a:t>
            </a:r>
          </a:p>
          <a:p>
            <a:pPr lvl="1"/>
            <a:r>
              <a:rPr lang="en-US" b="1" dirty="0"/>
              <a:t>Schema</a:t>
            </a:r>
            <a:r>
              <a:rPr lang="en-US" dirty="0"/>
              <a:t> - http vs. https</a:t>
            </a:r>
          </a:p>
          <a:p>
            <a:pPr lvl="1"/>
            <a:r>
              <a:rPr lang="en-US" b="1" dirty="0"/>
              <a:t>Host</a:t>
            </a:r>
            <a:r>
              <a:rPr lang="en-US" dirty="0"/>
              <a:t> – g.com vs. goole.com</a:t>
            </a:r>
          </a:p>
          <a:p>
            <a:pPr lvl="1"/>
            <a:r>
              <a:rPr lang="en-US" b="1" dirty="0"/>
              <a:t>Port</a:t>
            </a:r>
            <a:r>
              <a:rPr lang="en-US" dirty="0"/>
              <a:t> – http://localhost:123 vs. http:/localhost:124</a:t>
            </a:r>
          </a:p>
          <a:p>
            <a:r>
              <a:rPr lang="en-US" dirty="0"/>
              <a:t>This means that one web site cannot share its data with other web sites</a:t>
            </a:r>
          </a:p>
          <a:p>
            <a:pPr lvl="1"/>
            <a:r>
              <a:rPr lang="en-US" dirty="0"/>
              <a:t>For example, Twitter would like any site to get a list of the 10 latest most popular </a:t>
            </a:r>
            <a:r>
              <a:rPr lang="en-US" dirty="0" err="1"/>
              <a:t>twitts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Asynchronous JavaScript and XML</a:t>
            </a:r>
          </a:p>
          <a:p>
            <a:pPr lvl="1"/>
            <a:r>
              <a:rPr lang="en-US" dirty="0"/>
              <a:t>XML? Why?</a:t>
            </a:r>
          </a:p>
          <a:p>
            <a:r>
              <a:rPr lang="en-US" dirty="0"/>
              <a:t>AJAX is a web development technique</a:t>
            </a:r>
          </a:p>
          <a:p>
            <a:r>
              <a:rPr lang="en-US" dirty="0"/>
              <a:t>Allow us to fetch data/HTML from the server without blocking</a:t>
            </a:r>
          </a:p>
          <a:p>
            <a:pPr lvl="1"/>
            <a:r>
              <a:rPr lang="en-US" dirty="0"/>
              <a:t>Thus, making the application more responsive</a:t>
            </a:r>
          </a:p>
          <a:p>
            <a:r>
              <a:rPr lang="en-US" dirty="0"/>
              <a:t>Usually the data is injected into the DOM without refreshing the whole page</a:t>
            </a:r>
          </a:p>
          <a:p>
            <a:r>
              <a:rPr lang="en-US" dirty="0"/>
              <a:t>Originally was implemented using </a:t>
            </a:r>
            <a:r>
              <a:rPr lang="en-US" dirty="0" err="1">
                <a:solidFill>
                  <a:srgbClr val="FF0000"/>
                </a:solidFill>
              </a:rPr>
              <a:t>IFrame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These days we use </a:t>
            </a:r>
            <a:r>
              <a:rPr lang="en-US" dirty="0" err="1">
                <a:solidFill>
                  <a:srgbClr val="FF0000"/>
                </a:solidFill>
              </a:rPr>
              <a:t>XMLHttpRequest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8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dirty="0"/>
              <a:t>A technique to overcome the same origin policy limitation</a:t>
            </a:r>
          </a:p>
          <a:p>
            <a:r>
              <a:rPr lang="en-US" dirty="0"/>
              <a:t>It involves both server and client side modification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Instead of JSON string</a:t>
            </a:r>
          </a:p>
          <a:p>
            <a:pPr lvl="1"/>
            <a:r>
              <a:rPr lang="en-US" dirty="0"/>
              <a:t>Returns a JavaScript code which call an arbitrary method and passes the relevant JSON string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name of the method can be specified by the client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5013176"/>
            <a:ext cx="37898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{"id": 1, "name": "Ori"}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5949280"/>
            <a:ext cx="46471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cs typeface="Consolas" panose="020B0609020204030204" pitchFamily="49" charset="0"/>
              </a:rPr>
              <a:t>http://twitter.com/latest?callback=clientMethod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9338" y="5853270"/>
            <a:ext cx="2232810" cy="561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Client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Dynamically appends script tag into the HTML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attribute should point to the server side URL which returns the JSONP content</a:t>
            </a:r>
          </a:p>
          <a:p>
            <a:r>
              <a:rPr lang="en-US" dirty="0"/>
              <a:t>The browser downloads the script and executes it</a:t>
            </a:r>
          </a:p>
          <a:p>
            <a:r>
              <a:rPr lang="en-US" dirty="0"/>
              <a:t>Need to remove the script tag</a:t>
            </a:r>
          </a:p>
          <a:p>
            <a:r>
              <a:rPr lang="en-US" dirty="0"/>
              <a:t>Error handling it tricky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6211" y="4797152"/>
            <a:ext cx="488627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"head"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'&lt;script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="/Home/Get" /&gt;'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12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jQuery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supports JSONP invocation through $.</a:t>
            </a:r>
            <a:r>
              <a:rPr lang="en-US" dirty="0" err="1"/>
              <a:t>ajax</a:t>
            </a:r>
            <a:endParaRPr lang="en-US" dirty="0"/>
          </a:p>
          <a:p>
            <a:r>
              <a:rPr lang="en-US" dirty="0"/>
              <a:t>This is a totally different mechanism since there is no use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Allow us to consume JSONP content as if it was plain HTTP service which returns JSON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54959" y="4077072"/>
            <a:ext cx="3068778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error: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"ERROR"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17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introduces the concept of CORS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 Origin Resource Sharing</a:t>
            </a:r>
          </a:p>
          <a:p>
            <a:pPr lvl="1"/>
            <a:r>
              <a:rPr lang="en-US" dirty="0"/>
              <a:t>A challenge-response mini protocol</a:t>
            </a:r>
          </a:p>
          <a:p>
            <a:r>
              <a:rPr lang="en-US" dirty="0"/>
              <a:t>Old servers</a:t>
            </a:r>
          </a:p>
          <a:p>
            <a:pPr lvl="1"/>
            <a:r>
              <a:rPr lang="en-US" dirty="0"/>
              <a:t>Do not support the new protocol</a:t>
            </a:r>
          </a:p>
          <a:p>
            <a:pPr lvl="1"/>
            <a:r>
              <a:rPr lang="en-US" dirty="0"/>
              <a:t>Therefore the returned response is detected as invalid</a:t>
            </a:r>
          </a:p>
          <a:p>
            <a:pPr lvl="1"/>
            <a:r>
              <a:rPr lang="en-US" dirty="0"/>
              <a:t>The browser rejects the response</a:t>
            </a:r>
          </a:p>
          <a:p>
            <a:pPr lvl="1"/>
            <a:r>
              <a:rPr lang="en-US" dirty="0"/>
              <a:t>Application </a:t>
            </a:r>
            <a:r>
              <a:rPr lang="en-US" u="sng" dirty="0"/>
              <a:t>does not get a chance </a:t>
            </a:r>
            <a:r>
              <a:rPr lang="en-US" dirty="0"/>
              <a:t>to process the response</a:t>
            </a:r>
          </a:p>
        </p:txBody>
      </p:sp>
    </p:spTree>
    <p:extLst>
      <p:ext uri="{BB962C8B-B14F-4D97-AF65-F5344CB8AC3E}">
        <p14:creationId xmlns:p14="http://schemas.microsoft.com/office/powerpoint/2010/main" val="100947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Assuming new browser and server</a:t>
            </a:r>
          </a:p>
          <a:p>
            <a:r>
              <a:rPr lang="en-US" dirty="0"/>
              <a:t>The browser allows the request to be sent</a:t>
            </a:r>
          </a:p>
          <a:p>
            <a:pPr lvl="1"/>
            <a:r>
              <a:rPr lang="en-US" dirty="0"/>
              <a:t>Appends an HTTP header named </a:t>
            </a:r>
            <a:r>
              <a:rPr lang="en-US" dirty="0">
                <a:solidFill>
                  <a:srgbClr val="FF0000"/>
                </a:solidFill>
              </a:rPr>
              <a:t>Origin</a:t>
            </a:r>
          </a:p>
          <a:p>
            <a:pPr lvl="1"/>
            <a:r>
              <a:rPr lang="en-US" dirty="0"/>
              <a:t>Contains the URL of the requesting domain</a:t>
            </a:r>
          </a:p>
          <a:p>
            <a:r>
              <a:rPr lang="en-US" dirty="0"/>
              <a:t>The response includes an HTTP header named </a:t>
            </a:r>
            <a:r>
              <a:rPr lang="en-US" dirty="0">
                <a:solidFill>
                  <a:srgbClr val="FF0000"/>
                </a:solidFill>
              </a:rPr>
              <a:t>Access-Control-Allow-Origin</a:t>
            </a:r>
          </a:p>
          <a:p>
            <a:pPr lvl="1"/>
            <a:r>
              <a:rPr lang="en-US" dirty="0"/>
              <a:t>Contains a list of allowed domains</a:t>
            </a:r>
          </a:p>
          <a:p>
            <a:r>
              <a:rPr lang="en-US" dirty="0"/>
              <a:t>If the requesting domain is included inside the allowed list the browser let the application process the response as if it was a plain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3529534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Access-Control-Allow-Credentials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browser does not sent any cookie alongside the request</a:t>
            </a:r>
          </a:p>
          <a:p>
            <a:r>
              <a:rPr lang="en-US" dirty="0"/>
              <a:t>To change this behavior</a:t>
            </a:r>
          </a:p>
          <a:p>
            <a:pPr lvl="1"/>
            <a:r>
              <a:rPr lang="en-US" dirty="0"/>
              <a:t>Specify </a:t>
            </a:r>
            <a:r>
              <a:rPr lang="en-US" dirty="0" err="1">
                <a:solidFill>
                  <a:srgbClr val="FF0000"/>
                </a:solidFill>
              </a:rPr>
              <a:t>xhrFields.withCredentials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Server must return </a:t>
            </a:r>
            <a:r>
              <a:rPr lang="en-US" dirty="0">
                <a:solidFill>
                  <a:srgbClr val="FF0000"/>
                </a:solidFill>
              </a:rPr>
              <a:t>Access-Control-Allow-Credentials</a:t>
            </a:r>
            <a:r>
              <a:rPr lang="en-US" dirty="0"/>
              <a:t> HTTP header with value equals true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3036" y="4581128"/>
            <a:ext cx="44326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"http://localhost:10659/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text, error)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xhrFields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withCredentials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4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manipulation is very common</a:t>
            </a:r>
          </a:p>
          <a:p>
            <a:r>
              <a:rPr lang="en-US" dirty="0"/>
              <a:t>JSON is the web preferred data format</a:t>
            </a:r>
          </a:p>
          <a:p>
            <a:r>
              <a:rPr lang="en-US" dirty="0"/>
              <a:t>Sending/Receiving JSON with $.</a:t>
            </a:r>
            <a:r>
              <a:rPr lang="en-US" dirty="0" err="1"/>
              <a:t>ajax</a:t>
            </a:r>
            <a:r>
              <a:rPr lang="en-US" dirty="0"/>
              <a:t> is easy</a:t>
            </a:r>
          </a:p>
          <a:p>
            <a:r>
              <a:rPr lang="en-US" dirty="0"/>
              <a:t>Same origin policy limits access to different domains</a:t>
            </a:r>
          </a:p>
          <a:p>
            <a:r>
              <a:rPr lang="en-US" dirty="0"/>
              <a:t>Use JSONP to bypass same </a:t>
            </a:r>
            <a:r>
              <a:rPr lang="en-US"/>
              <a:t>origin policy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- History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created by Outlook Web Access developers</a:t>
            </a:r>
          </a:p>
          <a:p>
            <a:r>
              <a:rPr lang="en-US" dirty="0"/>
              <a:t>Was shipped as COM interface named </a:t>
            </a:r>
            <a:r>
              <a:rPr lang="en-US" i="1" dirty="0" err="1">
                <a:solidFill>
                  <a:srgbClr val="FF0000"/>
                </a:solidFill>
              </a:rPr>
              <a:t>IXMLHTTPRequest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inside the MSXML library</a:t>
            </a:r>
          </a:p>
          <a:p>
            <a:r>
              <a:rPr lang="en-US" dirty="0" err="1"/>
              <a:t>Mozila</a:t>
            </a:r>
            <a:r>
              <a:rPr lang="en-US" dirty="0"/>
              <a:t> offered the same API but named it </a:t>
            </a:r>
            <a:r>
              <a:rPr lang="en-US" dirty="0" err="1">
                <a:solidFill>
                  <a:srgbClr val="FF0000"/>
                </a:solidFill>
              </a:rPr>
              <a:t>XMLHttpRequest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Became a da facto standard</a:t>
            </a:r>
          </a:p>
          <a:p>
            <a:r>
              <a:rPr lang="en-US" dirty="0"/>
              <a:t>Finalized by the W3C only at 2009</a:t>
            </a:r>
          </a:p>
          <a:p>
            <a:r>
              <a:rPr lang="en-US" dirty="0" err="1"/>
              <a:t>XMLHttpRequest</a:t>
            </a:r>
            <a:r>
              <a:rPr lang="en-US" dirty="0"/>
              <a:t> 2 was finalized at 2011</a:t>
            </a:r>
          </a:p>
        </p:txBody>
      </p:sp>
    </p:spTree>
    <p:extLst>
      <p:ext uri="{BB962C8B-B14F-4D97-AF65-F5344CB8AC3E}">
        <p14:creationId xmlns:p14="http://schemas.microsoft.com/office/powerpoint/2010/main" val="7603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send</a:t>
            </a:r>
            <a:r>
              <a:rPr lang="en-US" dirty="0"/>
              <a:t> is non blocking</a:t>
            </a:r>
          </a:p>
          <a:p>
            <a:r>
              <a:rPr lang="en-US" dirty="0"/>
              <a:t>Need to monitor the </a:t>
            </a:r>
            <a:r>
              <a:rPr lang="en-US" dirty="0" err="1">
                <a:solidFill>
                  <a:srgbClr val="FF0000"/>
                </a:solidFill>
              </a:rPr>
              <a:t>readyState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flag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Value 4 (Loaded) means “HTTP response was received completely by the browser”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3774719"/>
            <a:ext cx="5282215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"http://www.yahoo.com"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status = $(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"#status"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"Sending request to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..."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request.open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request.send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request.onreadystatechange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request.readyState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4 &amp;&amp;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200)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request.responseText.length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2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– More 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send the request synchronously</a:t>
            </a:r>
          </a:p>
          <a:p>
            <a:pPr lvl="1"/>
            <a:r>
              <a:rPr lang="en-US" dirty="0"/>
              <a:t>No good reason to do that</a:t>
            </a:r>
          </a:p>
          <a:p>
            <a:r>
              <a:rPr lang="en-US" dirty="0"/>
              <a:t>Can read/write response/request headers</a:t>
            </a:r>
          </a:p>
          <a:p>
            <a:endParaRPr lang="en-US" dirty="0"/>
          </a:p>
          <a:p>
            <a:r>
              <a:rPr lang="en-US" dirty="0"/>
              <a:t>Use abort method to cancel the operation</a:t>
            </a:r>
          </a:p>
          <a:p>
            <a:r>
              <a:rPr lang="en-US" dirty="0"/>
              <a:t>send‘s first parameter is the request body (for HTTP post request)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3256521"/>
            <a:ext cx="366799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request.setRequestHeader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"value"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5391308"/>
            <a:ext cx="273344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request.send(myDataAsString); 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– Threading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 is single threaded (Almost … HTML5)</a:t>
            </a:r>
          </a:p>
          <a:p>
            <a:r>
              <a:rPr lang="en-US" dirty="0"/>
              <a:t>The HTTP request/response is handled internally by the browser using dedicated threads</a:t>
            </a:r>
          </a:p>
          <a:p>
            <a:r>
              <a:rPr lang="en-US" dirty="0"/>
              <a:t>On completion a message is posted to the single thread</a:t>
            </a:r>
          </a:p>
          <a:p>
            <a:r>
              <a:rPr lang="en-US" dirty="0"/>
              <a:t>Only on the next event loop the single thread may noticed the AJAX request completion and react accordingly</a:t>
            </a:r>
          </a:p>
          <a:p>
            <a:r>
              <a:rPr lang="en-US" dirty="0"/>
              <a:t>This means that from developer perspective AJAX request does not create parallelism</a:t>
            </a:r>
          </a:p>
          <a:p>
            <a:pPr lvl="1"/>
            <a:r>
              <a:rPr lang="en-US" dirty="0"/>
              <a:t>No need to lock or guard against race condition </a:t>
            </a:r>
          </a:p>
        </p:txBody>
      </p:sp>
    </p:spTree>
    <p:extLst>
      <p:ext uri="{BB962C8B-B14F-4D97-AF65-F5344CB8AC3E}">
        <p14:creationId xmlns:p14="http://schemas.microsoft.com/office/powerpoint/2010/main" val="405812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XMLHttpRequest</a:t>
            </a:r>
            <a:r>
              <a:rPr lang="en-US" dirty="0"/>
              <a:t>(s)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developer may create as much AJAX request as he would like</a:t>
            </a:r>
          </a:p>
          <a:p>
            <a:r>
              <a:rPr lang="en-US" dirty="0"/>
              <a:t>However, most browsers limit the number of concurrent AJAX request</a:t>
            </a:r>
          </a:p>
          <a:p>
            <a:r>
              <a:rPr lang="en-US" dirty="0"/>
              <a:t>Beyond the limit, the AJAX request will not be sent to the server until an older request has completed</a:t>
            </a:r>
          </a:p>
          <a:p>
            <a:r>
              <a:rPr lang="en-US" dirty="0"/>
              <a:t>These are latest limits reported by the community</a:t>
            </a:r>
          </a:p>
          <a:p>
            <a:pPr lvl="1"/>
            <a:r>
              <a:rPr lang="en-US" dirty="0"/>
              <a:t>Chrome – 6</a:t>
            </a:r>
          </a:p>
          <a:p>
            <a:pPr lvl="1"/>
            <a:r>
              <a:rPr lang="en-US" dirty="0"/>
              <a:t>Firefox – 6</a:t>
            </a:r>
          </a:p>
          <a:p>
            <a:pPr lvl="1"/>
            <a:r>
              <a:rPr lang="en-US" dirty="0"/>
              <a:t>IE 9,10,11 – 6,8,13</a:t>
            </a:r>
          </a:p>
        </p:txBody>
      </p:sp>
    </p:spTree>
    <p:extLst>
      <p:ext uri="{BB962C8B-B14F-4D97-AF65-F5344CB8AC3E}">
        <p14:creationId xmlns:p14="http://schemas.microsoft.com/office/powerpoint/2010/main" val="15477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Wrappers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native </a:t>
            </a:r>
            <a:r>
              <a:rPr lang="en-US" dirty="0" err="1"/>
              <a:t>XMLHttpRequest</a:t>
            </a:r>
            <a:r>
              <a:rPr lang="en-US" dirty="0"/>
              <a:t> API is simple but not convenient</a:t>
            </a:r>
          </a:p>
          <a:p>
            <a:r>
              <a:rPr lang="en-US" dirty="0"/>
              <a:t>As developer we would like to set the HTTP verb, </a:t>
            </a:r>
            <a:r>
              <a:rPr lang="en-US" dirty="0" err="1"/>
              <a:t>url</a:t>
            </a:r>
            <a:r>
              <a:rPr lang="en-US" dirty="0"/>
              <a:t> and specify success and error handlers</a:t>
            </a:r>
          </a:p>
          <a:p>
            <a:pPr lvl="1"/>
            <a:r>
              <a:rPr lang="en-US" dirty="0"/>
              <a:t>All other details should be handled internally</a:t>
            </a:r>
          </a:p>
          <a:p>
            <a:r>
              <a:rPr lang="en-US" dirty="0"/>
              <a:t>Most JavaScript frameworks/libraries offer their own wrappers around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jQuery has one too</a:t>
            </a:r>
          </a:p>
        </p:txBody>
      </p:sp>
    </p:spTree>
    <p:extLst>
      <p:ext uri="{BB962C8B-B14F-4D97-AF65-F5344CB8AC3E}">
        <p14:creationId xmlns:p14="http://schemas.microsoft.com/office/powerpoint/2010/main" val="112915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- 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function of the global jQuery object</a:t>
            </a:r>
          </a:p>
          <a:p>
            <a:pPr lvl="1"/>
            <a:r>
              <a:rPr lang="en-US" dirty="0"/>
              <a:t>Not available on jQuery wrapped set</a:t>
            </a:r>
          </a:p>
          <a:p>
            <a:r>
              <a:rPr lang="en-US" dirty="0"/>
              <a:t>Type GET is the default value and can be omitted</a:t>
            </a:r>
          </a:p>
          <a:p>
            <a:pPr lvl="1"/>
            <a:r>
              <a:rPr lang="en-US" dirty="0"/>
              <a:t>Keep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717032"/>
            <a:ext cx="4092787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localhost/demo/contact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"Done: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1410</Words>
  <Application>Microsoft Office PowerPoint</Application>
  <PresentationFormat>On-screen Show (4:3)</PresentationFormat>
  <Paragraphs>351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Levenim MT</vt:lpstr>
      <vt:lpstr>Lucida Console</vt:lpstr>
      <vt:lpstr>Tw Cen MT</vt:lpstr>
      <vt:lpstr>Wingdings</vt:lpstr>
      <vt:lpstr>Wingdings 2</vt:lpstr>
      <vt:lpstr>חציון</vt:lpstr>
      <vt:lpstr>AJAX</vt:lpstr>
      <vt:lpstr>What is AJAX?</vt:lpstr>
      <vt:lpstr>XMLHttpRequest - History</vt:lpstr>
      <vt:lpstr>XMLHttpRequest</vt:lpstr>
      <vt:lpstr>XMLHttpRequest – More Details</vt:lpstr>
      <vt:lpstr>XMLHttpRequest – Threading Model</vt:lpstr>
      <vt:lpstr>Concurrent XMLHttpRequest(s)</vt:lpstr>
      <vt:lpstr>AJAX Wrappers</vt:lpstr>
      <vt:lpstr>$.ajax - GET</vt:lpstr>
      <vt:lpstr>$.ajax – Sending data with GET</vt:lpstr>
      <vt:lpstr>$.ajax - POST</vt:lpstr>
      <vt:lpstr>Caching</vt:lpstr>
      <vt:lpstr>JSON – Java Script Object Notation</vt:lpstr>
      <vt:lpstr>Built-In Browser Support</vt:lpstr>
      <vt:lpstr>JSON Limitations</vt:lpstr>
      <vt:lpstr>toJSON</vt:lpstr>
      <vt:lpstr>Receiving JSON</vt:lpstr>
      <vt:lpstr>Sending JSON</vt:lpstr>
      <vt:lpstr>Same Origin Policy</vt:lpstr>
      <vt:lpstr>JSONP</vt:lpstr>
      <vt:lpstr>JSONP - Client</vt:lpstr>
      <vt:lpstr>JSONP - jQuery</vt:lpstr>
      <vt:lpstr>CORS</vt:lpstr>
      <vt:lpstr>CORS</vt:lpstr>
      <vt:lpstr>Access-Control-Allow-Credentials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83</cp:revision>
  <dcterms:created xsi:type="dcterms:W3CDTF">2011-02-24T08:59:43Z</dcterms:created>
  <dcterms:modified xsi:type="dcterms:W3CDTF">2018-04-21T20:57:49Z</dcterms:modified>
</cp:coreProperties>
</file>