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969CC-B127-4D17-B14A-E7AD9567930C}" v="6" dt="2021-08-28T20:41:49.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399" autoAdjust="0"/>
    <p:restoredTop sz="93758" autoAdjust="0"/>
  </p:normalViewPr>
  <p:slideViewPr>
    <p:cSldViewPr snapToGrid="0">
      <p:cViewPr>
        <p:scale>
          <a:sx n="50" d="100"/>
          <a:sy n="50" d="100"/>
        </p:scale>
        <p:origin x="160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נבר שמיר" userId="523731a68379382c" providerId="LiveId" clId="{52A969CC-B127-4D17-B14A-E7AD9567930C}"/>
    <pc:docChg chg="undo custSel modSld">
      <pc:chgData name="ענבר שמיר" userId="523731a68379382c" providerId="LiveId" clId="{52A969CC-B127-4D17-B14A-E7AD9567930C}" dt="2021-08-28T20:42:24.255" v="1969" actId="1038"/>
      <pc:docMkLst>
        <pc:docMk/>
      </pc:docMkLst>
      <pc:sldChg chg="addSp delSp modSp mod">
        <pc:chgData name="ענבר שמיר" userId="523731a68379382c" providerId="LiveId" clId="{52A969CC-B127-4D17-B14A-E7AD9567930C}" dt="2021-08-28T20:42:24.255" v="1969" actId="1038"/>
        <pc:sldMkLst>
          <pc:docMk/>
          <pc:sldMk cId="1360458196" sldId="256"/>
        </pc:sldMkLst>
        <pc:spChg chg="mod">
          <ac:chgData name="ענבר שמיר" userId="523731a68379382c" providerId="LiveId" clId="{52A969CC-B127-4D17-B14A-E7AD9567930C}" dt="2021-08-28T20:07:26.603" v="25" actId="1076"/>
          <ac:spMkLst>
            <pc:docMk/>
            <pc:sldMk cId="1360458196" sldId="256"/>
            <ac:spMk id="4" creationId="{4E2E9B59-38DC-46AD-A4E5-9A55979323A6}"/>
          </ac:spMkLst>
        </pc:spChg>
        <pc:spChg chg="del">
          <ac:chgData name="ענבר שמיר" userId="523731a68379382c" providerId="LiveId" clId="{52A969CC-B127-4D17-B14A-E7AD9567930C}" dt="2021-08-28T20:39:42.035" v="1956" actId="478"/>
          <ac:spMkLst>
            <pc:docMk/>
            <pc:sldMk cId="1360458196" sldId="256"/>
            <ac:spMk id="5" creationId="{08B97E8D-8EAC-4A73-A1C8-30FEEE629843}"/>
          </ac:spMkLst>
        </pc:spChg>
        <pc:spChg chg="mod">
          <ac:chgData name="ענבר שמיר" userId="523731a68379382c" providerId="LiveId" clId="{52A969CC-B127-4D17-B14A-E7AD9567930C}" dt="2021-08-28T20:07:27.234" v="26" actId="14100"/>
          <ac:spMkLst>
            <pc:docMk/>
            <pc:sldMk cId="1360458196" sldId="256"/>
            <ac:spMk id="6" creationId="{65561222-036E-43F2-B3F0-6885CF658D92}"/>
          </ac:spMkLst>
        </pc:spChg>
        <pc:spChg chg="mod">
          <ac:chgData name="ענבר שמיר" userId="523731a68379382c" providerId="LiveId" clId="{52A969CC-B127-4D17-B14A-E7AD9567930C}" dt="2021-08-28T20:30:25.535" v="989" actId="20577"/>
          <ac:spMkLst>
            <pc:docMk/>
            <pc:sldMk cId="1360458196" sldId="256"/>
            <ac:spMk id="7" creationId="{531A58C3-6336-4002-B734-76D33B7533F4}"/>
          </ac:spMkLst>
        </pc:spChg>
        <pc:spChg chg="mod">
          <ac:chgData name="ענבר שמיר" userId="523731a68379382c" providerId="LiveId" clId="{52A969CC-B127-4D17-B14A-E7AD9567930C}" dt="2021-08-28T20:40:48.459" v="1962" actId="1076"/>
          <ac:spMkLst>
            <pc:docMk/>
            <pc:sldMk cId="1360458196" sldId="256"/>
            <ac:spMk id="9" creationId="{DDB196B5-78D9-417A-8CE8-FB64E72E064C}"/>
          </ac:spMkLst>
        </pc:spChg>
        <pc:spChg chg="mod">
          <ac:chgData name="ענבר שמיר" userId="523731a68379382c" providerId="LiveId" clId="{52A969CC-B127-4D17-B14A-E7AD9567930C}" dt="2021-08-28T20:40:42.787" v="1961" actId="1076"/>
          <ac:spMkLst>
            <pc:docMk/>
            <pc:sldMk cId="1360458196" sldId="256"/>
            <ac:spMk id="12" creationId="{9CBE0129-673C-4B46-8EE2-D5F221766888}"/>
          </ac:spMkLst>
        </pc:spChg>
        <pc:spChg chg="add del">
          <ac:chgData name="ענבר שמיר" userId="523731a68379382c" providerId="LiveId" clId="{52A969CC-B127-4D17-B14A-E7AD9567930C}" dt="2021-08-28T20:07:19.705" v="24" actId="22"/>
          <ac:spMkLst>
            <pc:docMk/>
            <pc:sldMk cId="1360458196" sldId="256"/>
            <ac:spMk id="14" creationId="{FC20175C-22FE-43FD-B469-81FB38A8931F}"/>
          </ac:spMkLst>
        </pc:spChg>
        <pc:spChg chg="add mod">
          <ac:chgData name="ענבר שמיר" userId="523731a68379382c" providerId="LiveId" clId="{52A969CC-B127-4D17-B14A-E7AD9567930C}" dt="2021-08-28T20:36:53.416" v="1823" actId="20577"/>
          <ac:spMkLst>
            <pc:docMk/>
            <pc:sldMk cId="1360458196" sldId="256"/>
            <ac:spMk id="15" creationId="{FE943C85-F779-41D1-98B3-757E654D9AF2}"/>
          </ac:spMkLst>
        </pc:spChg>
        <pc:spChg chg="add del">
          <ac:chgData name="ענבר שמיר" userId="523731a68379382c" providerId="LiveId" clId="{52A969CC-B127-4D17-B14A-E7AD9567930C}" dt="2021-08-28T20:37:15.962" v="1825" actId="22"/>
          <ac:spMkLst>
            <pc:docMk/>
            <pc:sldMk cId="1360458196" sldId="256"/>
            <ac:spMk id="17" creationId="{0D3C221A-DC57-42CF-813C-91550A452FB6}"/>
          </ac:spMkLst>
        </pc:spChg>
        <pc:spChg chg="add mod">
          <ac:chgData name="ענבר שמיר" userId="523731a68379382c" providerId="LiveId" clId="{52A969CC-B127-4D17-B14A-E7AD9567930C}" dt="2021-08-28T20:42:24.255" v="1969" actId="1038"/>
          <ac:spMkLst>
            <pc:docMk/>
            <pc:sldMk cId="1360458196" sldId="256"/>
            <ac:spMk id="18" creationId="{999F1640-7460-4400-B2E0-74A38FA4EA16}"/>
          </ac:spMkLst>
        </pc:spChg>
        <pc:spChg chg="add mod">
          <ac:chgData name="ענבר שמיר" userId="523731a68379382c" providerId="LiveId" clId="{52A969CC-B127-4D17-B14A-E7AD9567930C}" dt="2021-08-28T20:39:58.500" v="1960" actId="571"/>
          <ac:spMkLst>
            <pc:docMk/>
            <pc:sldMk cId="1360458196" sldId="256"/>
            <ac:spMk id="19" creationId="{6E219359-0DAF-4DA4-99F1-D53D8A22893D}"/>
          </ac:spMkLst>
        </pc:spChg>
        <pc:spChg chg="add mod">
          <ac:chgData name="ענבר שמיר" userId="523731a68379382c" providerId="LiveId" clId="{52A969CC-B127-4D17-B14A-E7AD9567930C}" dt="2021-08-28T20:39:58.500" v="1960" actId="571"/>
          <ac:spMkLst>
            <pc:docMk/>
            <pc:sldMk cId="1360458196" sldId="256"/>
            <ac:spMk id="20" creationId="{B62070AA-F8B3-41F2-93E5-6CDD9D1A0E5C}"/>
          </ac:spMkLst>
        </pc:spChg>
        <pc:graphicFrameChg chg="add mod">
          <ac:chgData name="ענבר שמיר" userId="523731a68379382c" providerId="LiveId" clId="{52A969CC-B127-4D17-B14A-E7AD9567930C}" dt="2021-08-28T20:42:20.109" v="1967" actId="1076"/>
          <ac:graphicFrameMkLst>
            <pc:docMk/>
            <pc:sldMk cId="1360458196" sldId="256"/>
            <ac:graphicFrameMk id="21" creationId="{86706F5A-1F15-4B44-8266-83850C2F59A2}"/>
          </ac:graphicFrameMkLst>
        </pc:graphicFrame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CC5A2-8954-4079-B50E-8177F9322D02}" type="doc">
      <dgm:prSet loTypeId="urn:microsoft.com/office/officeart/2005/8/layout/funnel1" loCatId="process" qsTypeId="urn:microsoft.com/office/officeart/2005/8/quickstyle/simple3" qsCatId="simple" csTypeId="urn:microsoft.com/office/officeart/2005/8/colors/accent3_2" csCatId="accent3" phldr="1"/>
      <dgm:spPr/>
      <dgm:t>
        <a:bodyPr/>
        <a:lstStyle/>
        <a:p>
          <a:pPr rtl="1"/>
          <a:endParaRPr lang="he-IL"/>
        </a:p>
      </dgm:t>
    </dgm:pt>
    <dgm:pt modelId="{3E024001-37D5-4ABC-9FC5-40DA33FCF978}">
      <dgm:prSet phldrT="[טקסט]" custT="1"/>
      <dgm:spPr/>
      <dgm:t>
        <a:bodyPr/>
        <a:lstStyle/>
        <a:p>
          <a:pPr rtl="1"/>
          <a:r>
            <a:rPr lang="he-IL" sz="3200" dirty="0">
              <a:latin typeface="Calibri" panose="020F0502020204030204" pitchFamily="34" charset="0"/>
              <a:cs typeface="Calibri" panose="020F0502020204030204" pitchFamily="34" charset="0"/>
            </a:rPr>
            <a:t>בחירת 2 מספרים ראשוניים </a:t>
          </a:r>
          <a:r>
            <a:rPr lang="en-US" sz="3200" dirty="0" err="1" smtClean="0">
              <a:latin typeface="Calibri" panose="020F0502020204030204" pitchFamily="34" charset="0"/>
              <a:cs typeface="Calibri" panose="020F0502020204030204" pitchFamily="34" charset="0"/>
            </a:rPr>
            <a:t>p,q</a:t>
          </a:r>
          <a:endParaRPr lang="he-IL" sz="3200" dirty="0">
            <a:latin typeface="Calibri" panose="020F0502020204030204" pitchFamily="34" charset="0"/>
            <a:cs typeface="Calibri" panose="020F0502020204030204" pitchFamily="34" charset="0"/>
          </a:endParaRPr>
        </a:p>
      </dgm:t>
    </dgm:pt>
    <dgm:pt modelId="{DE0FAAE7-D8AB-464D-8588-29BC62C2EBCB}" type="parTrans" cxnId="{C1A3F11E-A4ED-475B-B983-D5F85EF7D4D1}">
      <dgm:prSet/>
      <dgm:spPr/>
      <dgm:t>
        <a:bodyPr/>
        <a:lstStyle/>
        <a:p>
          <a:pPr rtl="1"/>
          <a:endParaRPr lang="he-IL" sz="2000">
            <a:latin typeface="+mn-lt"/>
          </a:endParaRPr>
        </a:p>
      </dgm:t>
    </dgm:pt>
    <dgm:pt modelId="{9DFDF6DD-8F1F-4266-8E97-223A0C6216C5}" type="sibTrans" cxnId="{C1A3F11E-A4ED-475B-B983-D5F85EF7D4D1}">
      <dgm:prSet/>
      <dgm:spPr/>
      <dgm:t>
        <a:bodyPr/>
        <a:lstStyle/>
        <a:p>
          <a:pPr rtl="1"/>
          <a:endParaRPr lang="he-IL" sz="2000">
            <a:latin typeface="+mn-lt"/>
          </a:endParaRPr>
        </a:p>
      </dgm:t>
    </dgm:pt>
    <dgm:pt modelId="{185AC58E-A9CA-4F10-81EA-0AD1145CD87E}">
      <dgm:prSet phldrT="[טקסט]" custT="1"/>
      <dgm:spPr/>
      <dgm:t>
        <a:bodyPr/>
        <a:lstStyle/>
        <a:p>
          <a:pPr rtl="1"/>
          <a:r>
            <a:rPr lang="en-US" sz="3200" dirty="0" smtClean="0">
              <a:latin typeface="+mn-lt"/>
            </a:rPr>
            <a:t>n=p*q</a:t>
          </a:r>
          <a:endParaRPr lang="he-IL" sz="3200" dirty="0">
            <a:latin typeface="+mn-lt"/>
          </a:endParaRPr>
        </a:p>
      </dgm:t>
    </dgm:pt>
    <dgm:pt modelId="{70F1E053-C00F-415B-8056-3037A666E1CC}" type="parTrans" cxnId="{74EBFE8D-E764-4F6F-93B3-1A2BBCED8EC9}">
      <dgm:prSet/>
      <dgm:spPr/>
      <dgm:t>
        <a:bodyPr/>
        <a:lstStyle/>
        <a:p>
          <a:pPr rtl="1"/>
          <a:endParaRPr lang="he-IL" sz="2000">
            <a:latin typeface="+mn-lt"/>
          </a:endParaRPr>
        </a:p>
      </dgm:t>
    </dgm:pt>
    <dgm:pt modelId="{F995092E-181D-4770-8045-E9A331010D41}" type="sibTrans" cxnId="{74EBFE8D-E764-4F6F-93B3-1A2BBCED8EC9}">
      <dgm:prSet/>
      <dgm:spPr/>
      <dgm:t>
        <a:bodyPr/>
        <a:lstStyle/>
        <a:p>
          <a:pPr rtl="1"/>
          <a:endParaRPr lang="he-IL" sz="2000">
            <a:latin typeface="+mn-lt"/>
          </a:endParaRPr>
        </a:p>
      </dgm:t>
    </dgm:pt>
    <dgm:pt modelId="{78E6E5E4-EFB4-4C36-97C8-D019F4CF0E22}">
      <dgm:prSet phldrT="[טקסט]" custT="1"/>
      <dgm:spPr/>
      <dgm:t>
        <a:bodyPr/>
        <a:lstStyle/>
        <a:p>
          <a:pPr rtl="1"/>
          <a:r>
            <a:rPr lang="en-US" sz="3200" dirty="0" smtClean="0">
              <a:latin typeface="+mn-lt"/>
            </a:rPr>
            <a:t>Public key = </a:t>
          </a:r>
          <a:r>
            <a:rPr lang="en-US" sz="3200" dirty="0" err="1" smtClean="0">
              <a:latin typeface="+mn-lt"/>
            </a:rPr>
            <a:t>n,e</a:t>
          </a:r>
          <a:endParaRPr lang="he-IL" sz="3200" dirty="0">
            <a:latin typeface="+mn-lt"/>
          </a:endParaRPr>
        </a:p>
      </dgm:t>
    </dgm:pt>
    <dgm:pt modelId="{6C1423D1-9CDB-4AD3-9AE0-F471CFFF406D}" type="parTrans" cxnId="{8023D30A-C97A-4FB1-B24C-526DC35FABB3}">
      <dgm:prSet/>
      <dgm:spPr/>
      <dgm:t>
        <a:bodyPr/>
        <a:lstStyle/>
        <a:p>
          <a:pPr rtl="1"/>
          <a:endParaRPr lang="he-IL" sz="2000">
            <a:latin typeface="+mn-lt"/>
          </a:endParaRPr>
        </a:p>
      </dgm:t>
    </dgm:pt>
    <dgm:pt modelId="{E4DB6263-9D24-4C3B-B8E4-343FF0998D6A}" type="sibTrans" cxnId="{8023D30A-C97A-4FB1-B24C-526DC35FABB3}">
      <dgm:prSet/>
      <dgm:spPr/>
      <dgm:t>
        <a:bodyPr/>
        <a:lstStyle/>
        <a:p>
          <a:pPr rtl="1"/>
          <a:endParaRPr lang="he-IL" sz="2000">
            <a:latin typeface="+mn-lt"/>
          </a:endParaRPr>
        </a:p>
      </dgm:t>
    </dgm:pt>
    <mc:AlternateContent xmlns:mc="http://schemas.openxmlformats.org/markup-compatibility/2006" xmlns:a14="http://schemas.microsoft.com/office/drawing/2010/main">
      <mc:Choice Requires="a14">
        <dgm:pt modelId="{89945908-29D0-4B75-B505-0ACCB1C046B4}">
          <dgm:prSet phldrT="[טקסט]" custT="1"/>
          <dgm:spPr/>
          <dgm:t>
            <a:bodyPr/>
            <a:lstStyle/>
            <a:p>
              <a:pPr rtl="1"/>
              <a:r>
                <a:rPr lang="he-IL" sz="2800" dirty="0" smtClean="0">
                  <a:latin typeface="Calibri" panose="020F0502020204030204" pitchFamily="34" charset="0"/>
                  <a:cs typeface="Calibri" panose="020F0502020204030204" pitchFamily="34" charset="0"/>
                </a:rPr>
                <a:t>בחירת מס' </a:t>
              </a:r>
              <a:r>
                <a:rPr lang="en-US" sz="2800" dirty="0" smtClean="0">
                  <a:latin typeface="Calibri" panose="020F0502020204030204" pitchFamily="34" charset="0"/>
                  <a:cs typeface="Calibri" panose="020F0502020204030204" pitchFamily="34" charset="0"/>
                </a:rPr>
                <a:t>e</a:t>
              </a:r>
              <a:r>
                <a:rPr lang="he-IL" sz="2800" dirty="0" smtClean="0">
                  <a:latin typeface="Calibri" panose="020F0502020204030204" pitchFamily="34" charset="0"/>
                  <a:cs typeface="Calibri" panose="020F0502020204030204" pitchFamily="34" charset="0"/>
                </a:rPr>
                <a:t> מעריך ההצפנה, בין 1 ל</a:t>
              </a:r>
              <a14:m>
                <m:oMath xmlns:m="http://schemas.openxmlformats.org/officeDocument/2006/math">
                  <m:r>
                    <a:rPr lang="en-US" sz="2800" i="1" smtClean="0">
                      <a:latin typeface="Cambria Math" panose="02040503050406030204" pitchFamily="18" charset="0"/>
                      <a:ea typeface="Cambria Math" panose="02040503050406030204" pitchFamily="18" charset="0"/>
                    </a:rPr>
                    <m:t>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oMath>
              </a14:m>
              <a:endParaRPr lang="he-IL" sz="2800" dirty="0">
                <a:latin typeface="Calibri" panose="020F0502020204030204" pitchFamily="34" charset="0"/>
                <a:cs typeface="Calibri" panose="020F0502020204030204" pitchFamily="34" charset="0"/>
              </a:endParaRPr>
            </a:p>
          </dgm:t>
        </dgm:pt>
      </mc:Choice>
      <mc:Fallback xmlns="">
        <dgm:pt modelId="{89945908-29D0-4B75-B505-0ACCB1C046B4}">
          <dgm:prSet phldrT="[טקסט]" custT="1"/>
          <dgm:spPr/>
          <dgm:t>
            <a:bodyPr/>
            <a:lstStyle/>
            <a:p>
              <a:pPr rtl="1"/>
              <a:r>
                <a:rPr lang="he-IL" sz="2800" dirty="0" smtClean="0">
                  <a:latin typeface="Calibri" panose="020F0502020204030204" pitchFamily="34" charset="0"/>
                  <a:cs typeface="Calibri" panose="020F0502020204030204" pitchFamily="34" charset="0"/>
                </a:rPr>
                <a:t>בחירת מס' </a:t>
              </a:r>
              <a:r>
                <a:rPr lang="en-US" sz="2800" dirty="0" smtClean="0">
                  <a:latin typeface="Calibri" panose="020F0502020204030204" pitchFamily="34" charset="0"/>
                  <a:cs typeface="Calibri" panose="020F0502020204030204" pitchFamily="34" charset="0"/>
                </a:rPr>
                <a:t>e</a:t>
              </a:r>
              <a:r>
                <a:rPr lang="he-IL" sz="2800" dirty="0" smtClean="0">
                  <a:latin typeface="Calibri" panose="020F0502020204030204" pitchFamily="34" charset="0"/>
                  <a:cs typeface="Calibri" panose="020F0502020204030204" pitchFamily="34" charset="0"/>
                </a:rPr>
                <a:t> מעריך ההצפנה, בין 1 ל</a:t>
              </a:r>
              <a:r>
                <a:rPr lang="en-US" sz="2800" i="0" smtClean="0">
                  <a:latin typeface="+mn-lt"/>
                  <a:ea typeface="Cambria Math" panose="02040503050406030204" pitchFamily="18" charset="0"/>
                </a:rPr>
                <a:t>𝜑</a:t>
              </a:r>
              <a:r>
                <a:rPr lang="en-US" sz="2800" b="0" i="0" smtClean="0">
                  <a:latin typeface="+mn-lt"/>
                  <a:ea typeface="Cambria Math" panose="02040503050406030204" pitchFamily="18" charset="0"/>
                </a:rPr>
                <a:t>(𝑛)</a:t>
              </a:r>
              <a:endParaRPr lang="he-IL" sz="2800" dirty="0">
                <a:latin typeface="Calibri" panose="020F0502020204030204" pitchFamily="34" charset="0"/>
                <a:cs typeface="Calibri" panose="020F0502020204030204" pitchFamily="34" charset="0"/>
              </a:endParaRPr>
            </a:p>
          </dgm:t>
        </dgm:pt>
      </mc:Fallback>
    </mc:AlternateContent>
    <dgm:pt modelId="{DC77EB1E-8A14-4CF5-9EFD-EA65FBFBCA3B}" type="parTrans" cxnId="{160D827A-6997-4810-B76D-E2BAD9D04672}">
      <dgm:prSet/>
      <dgm:spPr/>
      <dgm:t>
        <a:bodyPr/>
        <a:lstStyle/>
        <a:p>
          <a:pPr rtl="1"/>
          <a:endParaRPr lang="he-IL" sz="2000">
            <a:latin typeface="+mn-lt"/>
          </a:endParaRPr>
        </a:p>
      </dgm:t>
    </dgm:pt>
    <dgm:pt modelId="{1FA5E398-37FB-48FD-B915-25AC4E86C2EF}" type="sibTrans" cxnId="{160D827A-6997-4810-B76D-E2BAD9D04672}">
      <dgm:prSet/>
      <dgm:spPr/>
      <dgm:t>
        <a:bodyPr/>
        <a:lstStyle/>
        <a:p>
          <a:pPr rtl="1"/>
          <a:endParaRPr lang="he-IL" sz="2000">
            <a:latin typeface="+mn-lt"/>
          </a:endParaRPr>
        </a:p>
      </dgm:t>
    </dgm:pt>
    <dgm:pt modelId="{35E7348C-40E7-46AA-9443-7413F56D96DD}" type="pres">
      <dgm:prSet presAssocID="{D62CC5A2-8954-4079-B50E-8177F9322D02}" presName="Name0" presStyleCnt="0">
        <dgm:presLayoutVars>
          <dgm:chMax val="4"/>
          <dgm:resizeHandles val="exact"/>
        </dgm:presLayoutVars>
      </dgm:prSet>
      <dgm:spPr/>
      <dgm:t>
        <a:bodyPr/>
        <a:lstStyle/>
        <a:p>
          <a:pPr rtl="1"/>
          <a:endParaRPr lang="he-IL"/>
        </a:p>
      </dgm:t>
    </dgm:pt>
    <dgm:pt modelId="{7596E9CF-DE2B-43DE-BE55-3727CFDD327B}" type="pres">
      <dgm:prSet presAssocID="{D62CC5A2-8954-4079-B50E-8177F9322D02}" presName="ellipse" presStyleLbl="trBgShp" presStyleIdx="0" presStyleCnt="1" custLinFactNeighborX="-2666" custLinFactNeighborY="-3480"/>
      <dgm:spPr/>
      <dgm:t>
        <a:bodyPr/>
        <a:lstStyle/>
        <a:p>
          <a:pPr rtl="1"/>
          <a:endParaRPr lang="he-IL"/>
        </a:p>
      </dgm:t>
    </dgm:pt>
    <dgm:pt modelId="{9B142081-0647-4D85-BBF0-AD96F0C35A68}" type="pres">
      <dgm:prSet presAssocID="{D62CC5A2-8954-4079-B50E-8177F9322D02}" presName="arrow1" presStyleLbl="fgShp" presStyleIdx="0" presStyleCnt="1"/>
      <dgm:spPr/>
      <dgm:t>
        <a:bodyPr/>
        <a:lstStyle/>
        <a:p>
          <a:pPr rtl="1"/>
          <a:endParaRPr lang="he-IL"/>
        </a:p>
      </dgm:t>
    </dgm:pt>
    <dgm:pt modelId="{D4D7B510-471C-428A-809B-AD758B235A99}" type="pres">
      <dgm:prSet presAssocID="{D62CC5A2-8954-4079-B50E-8177F9322D02}" presName="rectangle" presStyleLbl="revTx" presStyleIdx="0" presStyleCnt="1">
        <dgm:presLayoutVars>
          <dgm:bulletEnabled val="1"/>
        </dgm:presLayoutVars>
      </dgm:prSet>
      <dgm:spPr/>
      <dgm:t>
        <a:bodyPr/>
        <a:lstStyle/>
        <a:p>
          <a:pPr rtl="1"/>
          <a:endParaRPr lang="he-IL"/>
        </a:p>
      </dgm:t>
    </dgm:pt>
    <dgm:pt modelId="{32DB6AA6-3436-48B2-981C-11114B94A97C}" type="pres">
      <dgm:prSet presAssocID="{185AC58E-A9CA-4F10-81EA-0AD1145CD87E}" presName="item1" presStyleLbl="node1" presStyleIdx="0" presStyleCnt="3" custScaleX="127131" custScaleY="127377" custLinFactNeighborX="-10444" custLinFactNeighborY="4736">
        <dgm:presLayoutVars>
          <dgm:bulletEnabled val="1"/>
        </dgm:presLayoutVars>
      </dgm:prSet>
      <dgm:spPr/>
      <dgm:t>
        <a:bodyPr/>
        <a:lstStyle/>
        <a:p>
          <a:pPr rtl="1"/>
          <a:endParaRPr lang="he-IL"/>
        </a:p>
      </dgm:t>
    </dgm:pt>
    <dgm:pt modelId="{45C6D9B5-D521-4D10-9461-8F2A2BEDC4CB}" type="pres">
      <dgm:prSet presAssocID="{89945908-29D0-4B75-B505-0ACCB1C046B4}" presName="item2" presStyleLbl="node1" presStyleIdx="1" presStyleCnt="3" custScaleX="91867" custScaleY="91867" custLinFactNeighborX="2834" custLinFactNeighborY="-14380">
        <dgm:presLayoutVars>
          <dgm:bulletEnabled val="1"/>
        </dgm:presLayoutVars>
      </dgm:prSet>
      <dgm:spPr/>
      <dgm:t>
        <a:bodyPr/>
        <a:lstStyle/>
        <a:p>
          <a:pPr rtl="1"/>
          <a:endParaRPr lang="he-IL"/>
        </a:p>
      </dgm:t>
    </dgm:pt>
    <dgm:pt modelId="{8F4F0D57-9E6F-4B5A-8D30-6C818F3EB2FB}" type="pres">
      <dgm:prSet presAssocID="{78E6E5E4-EFB4-4C36-97C8-D019F4CF0E22}" presName="item3" presStyleLbl="node1" presStyleIdx="2" presStyleCnt="3" custScaleX="117855" custScaleY="110061" custLinFactNeighborX="7787" custLinFactNeighborY="-5927">
        <dgm:presLayoutVars>
          <dgm:bulletEnabled val="1"/>
        </dgm:presLayoutVars>
      </dgm:prSet>
      <dgm:spPr/>
      <dgm:t>
        <a:bodyPr/>
        <a:lstStyle/>
        <a:p>
          <a:pPr rtl="1"/>
          <a:endParaRPr lang="he-IL"/>
        </a:p>
      </dgm:t>
    </dgm:pt>
    <dgm:pt modelId="{45DC9E90-E677-4EE6-9F5D-E857A64BF89D}" type="pres">
      <dgm:prSet presAssocID="{D62CC5A2-8954-4079-B50E-8177F9322D02}" presName="funnel" presStyleLbl="trAlignAcc1" presStyleIdx="0" presStyleCnt="1"/>
      <dgm:spPr/>
      <dgm:t>
        <a:bodyPr/>
        <a:lstStyle/>
        <a:p>
          <a:pPr rtl="1"/>
          <a:endParaRPr lang="he-IL"/>
        </a:p>
      </dgm:t>
    </dgm:pt>
  </dgm:ptLst>
  <dgm:cxnLst>
    <dgm:cxn modelId="{A929AD57-2A59-4344-9F8D-B857A5B8C03D}" type="presOf" srcId="{3E024001-37D5-4ABC-9FC5-40DA33FCF978}" destId="{8F4F0D57-9E6F-4B5A-8D30-6C818F3EB2FB}" srcOrd="0" destOrd="0" presId="urn:microsoft.com/office/officeart/2005/8/layout/funnel1"/>
    <dgm:cxn modelId="{C1A3F11E-A4ED-475B-B983-D5F85EF7D4D1}" srcId="{D62CC5A2-8954-4079-B50E-8177F9322D02}" destId="{3E024001-37D5-4ABC-9FC5-40DA33FCF978}" srcOrd="0" destOrd="0" parTransId="{DE0FAAE7-D8AB-464D-8588-29BC62C2EBCB}" sibTransId="{9DFDF6DD-8F1F-4266-8E97-223A0C6216C5}"/>
    <dgm:cxn modelId="{70389187-3C1E-46CB-9862-9C1B61DCF027}" type="presOf" srcId="{78E6E5E4-EFB4-4C36-97C8-D019F4CF0E22}" destId="{D4D7B510-471C-428A-809B-AD758B235A99}" srcOrd="0" destOrd="0" presId="urn:microsoft.com/office/officeart/2005/8/layout/funnel1"/>
    <dgm:cxn modelId="{160D827A-6997-4810-B76D-E2BAD9D04672}" srcId="{D62CC5A2-8954-4079-B50E-8177F9322D02}" destId="{89945908-29D0-4B75-B505-0ACCB1C046B4}" srcOrd="2" destOrd="0" parTransId="{DC77EB1E-8A14-4CF5-9EFD-EA65FBFBCA3B}" sibTransId="{1FA5E398-37FB-48FD-B915-25AC4E86C2EF}"/>
    <dgm:cxn modelId="{CAA88867-8D24-4813-809F-CA1627BB3F49}" type="presOf" srcId="{89945908-29D0-4B75-B505-0ACCB1C046B4}" destId="{32DB6AA6-3436-48B2-981C-11114B94A97C}" srcOrd="0" destOrd="0" presId="urn:microsoft.com/office/officeart/2005/8/layout/funnel1"/>
    <dgm:cxn modelId="{8023D30A-C97A-4FB1-B24C-526DC35FABB3}" srcId="{D62CC5A2-8954-4079-B50E-8177F9322D02}" destId="{78E6E5E4-EFB4-4C36-97C8-D019F4CF0E22}" srcOrd="3" destOrd="0" parTransId="{6C1423D1-9CDB-4AD3-9AE0-F471CFFF406D}" sibTransId="{E4DB6263-9D24-4C3B-B8E4-343FF0998D6A}"/>
    <dgm:cxn modelId="{23B1C9D7-B1AB-442C-B02B-1E391AFAD469}" type="presOf" srcId="{185AC58E-A9CA-4F10-81EA-0AD1145CD87E}" destId="{45C6D9B5-D521-4D10-9461-8F2A2BEDC4CB}" srcOrd="0" destOrd="0" presId="urn:microsoft.com/office/officeart/2005/8/layout/funnel1"/>
    <dgm:cxn modelId="{74EBFE8D-E764-4F6F-93B3-1A2BBCED8EC9}" srcId="{D62CC5A2-8954-4079-B50E-8177F9322D02}" destId="{185AC58E-A9CA-4F10-81EA-0AD1145CD87E}" srcOrd="1" destOrd="0" parTransId="{70F1E053-C00F-415B-8056-3037A666E1CC}" sibTransId="{F995092E-181D-4770-8045-E9A331010D41}"/>
    <dgm:cxn modelId="{0CD2DF39-EF4A-4194-90A2-02DECCEFAD32}" type="presOf" srcId="{D62CC5A2-8954-4079-B50E-8177F9322D02}" destId="{35E7348C-40E7-46AA-9443-7413F56D96DD}" srcOrd="0" destOrd="0" presId="urn:microsoft.com/office/officeart/2005/8/layout/funnel1"/>
    <dgm:cxn modelId="{C85F59EA-F8BE-42C7-BFA8-311E66EE8F8A}" type="presParOf" srcId="{35E7348C-40E7-46AA-9443-7413F56D96DD}" destId="{7596E9CF-DE2B-43DE-BE55-3727CFDD327B}" srcOrd="0" destOrd="0" presId="urn:microsoft.com/office/officeart/2005/8/layout/funnel1"/>
    <dgm:cxn modelId="{5D318E05-59C4-49E5-9BB9-3FE37CC18904}" type="presParOf" srcId="{35E7348C-40E7-46AA-9443-7413F56D96DD}" destId="{9B142081-0647-4D85-BBF0-AD96F0C35A68}" srcOrd="1" destOrd="0" presId="urn:microsoft.com/office/officeart/2005/8/layout/funnel1"/>
    <dgm:cxn modelId="{561D2A3F-DFD2-4702-A700-9AADF44BB5C9}" type="presParOf" srcId="{35E7348C-40E7-46AA-9443-7413F56D96DD}" destId="{D4D7B510-471C-428A-809B-AD758B235A99}" srcOrd="2" destOrd="0" presId="urn:microsoft.com/office/officeart/2005/8/layout/funnel1"/>
    <dgm:cxn modelId="{64713FC6-96A0-433D-820E-5FC3BFEECF1F}" type="presParOf" srcId="{35E7348C-40E7-46AA-9443-7413F56D96DD}" destId="{32DB6AA6-3436-48B2-981C-11114B94A97C}" srcOrd="3" destOrd="0" presId="urn:microsoft.com/office/officeart/2005/8/layout/funnel1"/>
    <dgm:cxn modelId="{5003E7E4-5544-4C57-9F60-C9DC7E65AE69}" type="presParOf" srcId="{35E7348C-40E7-46AA-9443-7413F56D96DD}" destId="{45C6D9B5-D521-4D10-9461-8F2A2BEDC4CB}" srcOrd="4" destOrd="0" presId="urn:microsoft.com/office/officeart/2005/8/layout/funnel1"/>
    <dgm:cxn modelId="{10CFE1B4-4B79-4F9C-8F3C-94B655647A09}" type="presParOf" srcId="{35E7348C-40E7-46AA-9443-7413F56D96DD}" destId="{8F4F0D57-9E6F-4B5A-8D30-6C818F3EB2FB}" srcOrd="5" destOrd="0" presId="urn:microsoft.com/office/officeart/2005/8/layout/funnel1"/>
    <dgm:cxn modelId="{AFF10C3E-3AB6-4CD8-BFA2-C9AE0D725E0F}" type="presParOf" srcId="{35E7348C-40E7-46AA-9443-7413F56D96DD}" destId="{45DC9E90-E677-4EE6-9F5D-E857A64BF89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CC5A2-8954-4079-B50E-8177F9322D02}" type="doc">
      <dgm:prSet loTypeId="urn:microsoft.com/office/officeart/2005/8/layout/funnel1" loCatId="process" qsTypeId="urn:microsoft.com/office/officeart/2005/8/quickstyle/simple3" qsCatId="simple" csTypeId="urn:microsoft.com/office/officeart/2005/8/colors/accent3_2" csCatId="accent3" phldr="1"/>
      <dgm:spPr/>
      <dgm:t>
        <a:bodyPr/>
        <a:lstStyle/>
        <a:p>
          <a:pPr rtl="1"/>
          <a:endParaRPr lang="he-IL"/>
        </a:p>
      </dgm:t>
    </dgm:pt>
    <dgm:pt modelId="{3E024001-37D5-4ABC-9FC5-40DA33FCF978}">
      <dgm:prSet phldrT="[טקסט]" custT="1"/>
      <dgm:spPr/>
      <dgm:t>
        <a:bodyPr/>
        <a:lstStyle/>
        <a:p>
          <a:pPr rtl="1"/>
          <a:r>
            <a:rPr lang="he-IL" sz="3200" dirty="0">
              <a:latin typeface="Calibri" panose="020F0502020204030204" pitchFamily="34" charset="0"/>
              <a:cs typeface="Calibri" panose="020F0502020204030204" pitchFamily="34" charset="0"/>
            </a:rPr>
            <a:t>בחירת 2 מספרים ראשוניים </a:t>
          </a:r>
          <a:r>
            <a:rPr lang="en-US" sz="3200" dirty="0" err="1" smtClean="0">
              <a:latin typeface="Calibri" panose="020F0502020204030204" pitchFamily="34" charset="0"/>
              <a:cs typeface="Calibri" panose="020F0502020204030204" pitchFamily="34" charset="0"/>
            </a:rPr>
            <a:t>p,q</a:t>
          </a:r>
          <a:endParaRPr lang="he-IL" sz="3200" dirty="0">
            <a:latin typeface="Calibri" panose="020F0502020204030204" pitchFamily="34" charset="0"/>
            <a:cs typeface="Calibri" panose="020F0502020204030204" pitchFamily="34" charset="0"/>
          </a:endParaRPr>
        </a:p>
      </dgm:t>
    </dgm:pt>
    <dgm:pt modelId="{DE0FAAE7-D8AB-464D-8588-29BC62C2EBCB}" type="parTrans" cxnId="{C1A3F11E-A4ED-475B-B983-D5F85EF7D4D1}">
      <dgm:prSet/>
      <dgm:spPr/>
      <dgm:t>
        <a:bodyPr/>
        <a:lstStyle/>
        <a:p>
          <a:pPr rtl="1"/>
          <a:endParaRPr lang="he-IL" sz="2000">
            <a:latin typeface="+mn-lt"/>
          </a:endParaRPr>
        </a:p>
      </dgm:t>
    </dgm:pt>
    <dgm:pt modelId="{9DFDF6DD-8F1F-4266-8E97-223A0C6216C5}" type="sibTrans" cxnId="{C1A3F11E-A4ED-475B-B983-D5F85EF7D4D1}">
      <dgm:prSet/>
      <dgm:spPr/>
      <dgm:t>
        <a:bodyPr/>
        <a:lstStyle/>
        <a:p>
          <a:pPr rtl="1"/>
          <a:endParaRPr lang="he-IL" sz="2000">
            <a:latin typeface="+mn-lt"/>
          </a:endParaRPr>
        </a:p>
      </dgm:t>
    </dgm:pt>
    <dgm:pt modelId="{185AC58E-A9CA-4F10-81EA-0AD1145CD87E}">
      <dgm:prSet phldrT="[טקסט]" custT="1"/>
      <dgm:spPr/>
      <dgm:t>
        <a:bodyPr/>
        <a:lstStyle/>
        <a:p>
          <a:pPr rtl="1"/>
          <a:r>
            <a:rPr lang="en-US" sz="3200" dirty="0" smtClean="0">
              <a:latin typeface="+mn-lt"/>
            </a:rPr>
            <a:t>n=p*q</a:t>
          </a:r>
          <a:endParaRPr lang="he-IL" sz="3200" dirty="0">
            <a:latin typeface="+mn-lt"/>
          </a:endParaRPr>
        </a:p>
      </dgm:t>
    </dgm:pt>
    <dgm:pt modelId="{70F1E053-C00F-415B-8056-3037A666E1CC}" type="parTrans" cxnId="{74EBFE8D-E764-4F6F-93B3-1A2BBCED8EC9}">
      <dgm:prSet/>
      <dgm:spPr/>
      <dgm:t>
        <a:bodyPr/>
        <a:lstStyle/>
        <a:p>
          <a:pPr rtl="1"/>
          <a:endParaRPr lang="he-IL" sz="2000">
            <a:latin typeface="+mn-lt"/>
          </a:endParaRPr>
        </a:p>
      </dgm:t>
    </dgm:pt>
    <dgm:pt modelId="{F995092E-181D-4770-8045-E9A331010D41}" type="sibTrans" cxnId="{74EBFE8D-E764-4F6F-93B3-1A2BBCED8EC9}">
      <dgm:prSet/>
      <dgm:spPr/>
      <dgm:t>
        <a:bodyPr/>
        <a:lstStyle/>
        <a:p>
          <a:pPr rtl="1"/>
          <a:endParaRPr lang="he-IL" sz="2000">
            <a:latin typeface="+mn-lt"/>
          </a:endParaRPr>
        </a:p>
      </dgm:t>
    </dgm:pt>
    <dgm:pt modelId="{78E6E5E4-EFB4-4C36-97C8-D019F4CF0E22}">
      <dgm:prSet phldrT="[טקסט]" custT="1"/>
      <dgm:spPr/>
      <dgm:t>
        <a:bodyPr/>
        <a:lstStyle/>
        <a:p>
          <a:pPr rtl="1"/>
          <a:r>
            <a:rPr lang="en-US" sz="3200" dirty="0" smtClean="0">
              <a:latin typeface="+mn-lt"/>
            </a:rPr>
            <a:t>Public key = </a:t>
          </a:r>
          <a:r>
            <a:rPr lang="en-US" sz="3200" dirty="0" err="1" smtClean="0">
              <a:latin typeface="+mn-lt"/>
            </a:rPr>
            <a:t>n,e</a:t>
          </a:r>
          <a:endParaRPr lang="he-IL" sz="3200" dirty="0">
            <a:latin typeface="+mn-lt"/>
          </a:endParaRPr>
        </a:p>
      </dgm:t>
    </dgm:pt>
    <dgm:pt modelId="{6C1423D1-9CDB-4AD3-9AE0-F471CFFF406D}" type="parTrans" cxnId="{8023D30A-C97A-4FB1-B24C-526DC35FABB3}">
      <dgm:prSet/>
      <dgm:spPr/>
      <dgm:t>
        <a:bodyPr/>
        <a:lstStyle/>
        <a:p>
          <a:pPr rtl="1"/>
          <a:endParaRPr lang="he-IL" sz="2000">
            <a:latin typeface="+mn-lt"/>
          </a:endParaRPr>
        </a:p>
      </dgm:t>
    </dgm:pt>
    <dgm:pt modelId="{E4DB6263-9D24-4C3B-B8E4-343FF0998D6A}" type="sibTrans" cxnId="{8023D30A-C97A-4FB1-B24C-526DC35FABB3}">
      <dgm:prSet/>
      <dgm:spPr/>
      <dgm:t>
        <a:bodyPr/>
        <a:lstStyle/>
        <a:p>
          <a:pPr rtl="1"/>
          <a:endParaRPr lang="he-IL" sz="2000">
            <a:latin typeface="+mn-lt"/>
          </a:endParaRPr>
        </a:p>
      </dgm:t>
    </dgm:pt>
    <dgm:pt modelId="{89945908-29D0-4B75-B505-0ACCB1C046B4}">
      <dgm:prSet phldrT="[טקסט]" custT="1"/>
      <dgm:spPr>
        <a:blipFill>
          <a:blip xmlns:r="http://schemas.openxmlformats.org/officeDocument/2006/relationships" r:embed="rId1"/>
          <a:stretch>
            <a:fillRect/>
          </a:stretch>
        </a:blipFill>
      </dgm:spPr>
      <dgm:t>
        <a:bodyPr/>
        <a:lstStyle/>
        <a:p>
          <a:r>
            <a:rPr lang="he-IL">
              <a:noFill/>
            </a:rPr>
            <a:t> </a:t>
          </a:r>
        </a:p>
      </dgm:t>
    </dgm:pt>
    <dgm:pt modelId="{DC77EB1E-8A14-4CF5-9EFD-EA65FBFBCA3B}" type="parTrans" cxnId="{160D827A-6997-4810-B76D-E2BAD9D04672}">
      <dgm:prSet/>
      <dgm:spPr/>
      <dgm:t>
        <a:bodyPr/>
        <a:lstStyle/>
        <a:p>
          <a:pPr rtl="1"/>
          <a:endParaRPr lang="he-IL" sz="2000">
            <a:latin typeface="+mn-lt"/>
          </a:endParaRPr>
        </a:p>
      </dgm:t>
    </dgm:pt>
    <dgm:pt modelId="{1FA5E398-37FB-48FD-B915-25AC4E86C2EF}" type="sibTrans" cxnId="{160D827A-6997-4810-B76D-E2BAD9D04672}">
      <dgm:prSet/>
      <dgm:spPr/>
      <dgm:t>
        <a:bodyPr/>
        <a:lstStyle/>
        <a:p>
          <a:pPr rtl="1"/>
          <a:endParaRPr lang="he-IL" sz="2000">
            <a:latin typeface="+mn-lt"/>
          </a:endParaRPr>
        </a:p>
      </dgm:t>
    </dgm:pt>
    <dgm:pt modelId="{35E7348C-40E7-46AA-9443-7413F56D96DD}" type="pres">
      <dgm:prSet presAssocID="{D62CC5A2-8954-4079-B50E-8177F9322D02}" presName="Name0" presStyleCnt="0">
        <dgm:presLayoutVars>
          <dgm:chMax val="4"/>
          <dgm:resizeHandles val="exact"/>
        </dgm:presLayoutVars>
      </dgm:prSet>
      <dgm:spPr/>
      <dgm:t>
        <a:bodyPr/>
        <a:lstStyle/>
        <a:p>
          <a:pPr rtl="1"/>
          <a:endParaRPr lang="he-IL"/>
        </a:p>
      </dgm:t>
    </dgm:pt>
    <dgm:pt modelId="{7596E9CF-DE2B-43DE-BE55-3727CFDD327B}" type="pres">
      <dgm:prSet presAssocID="{D62CC5A2-8954-4079-B50E-8177F9322D02}" presName="ellipse" presStyleLbl="trBgShp" presStyleIdx="0" presStyleCnt="1" custLinFactNeighborX="-2666" custLinFactNeighborY="-3480"/>
      <dgm:spPr/>
      <dgm:t>
        <a:bodyPr/>
        <a:lstStyle/>
        <a:p>
          <a:pPr rtl="1"/>
          <a:endParaRPr lang="he-IL"/>
        </a:p>
      </dgm:t>
    </dgm:pt>
    <dgm:pt modelId="{9B142081-0647-4D85-BBF0-AD96F0C35A68}" type="pres">
      <dgm:prSet presAssocID="{D62CC5A2-8954-4079-B50E-8177F9322D02}" presName="arrow1" presStyleLbl="fgShp" presStyleIdx="0" presStyleCnt="1"/>
      <dgm:spPr/>
      <dgm:t>
        <a:bodyPr/>
        <a:lstStyle/>
        <a:p>
          <a:pPr rtl="1"/>
          <a:endParaRPr lang="he-IL"/>
        </a:p>
      </dgm:t>
    </dgm:pt>
    <dgm:pt modelId="{D4D7B510-471C-428A-809B-AD758B235A99}" type="pres">
      <dgm:prSet presAssocID="{D62CC5A2-8954-4079-B50E-8177F9322D02}" presName="rectangle" presStyleLbl="revTx" presStyleIdx="0" presStyleCnt="1">
        <dgm:presLayoutVars>
          <dgm:bulletEnabled val="1"/>
        </dgm:presLayoutVars>
      </dgm:prSet>
      <dgm:spPr/>
      <dgm:t>
        <a:bodyPr/>
        <a:lstStyle/>
        <a:p>
          <a:pPr rtl="1"/>
          <a:endParaRPr lang="he-IL"/>
        </a:p>
      </dgm:t>
    </dgm:pt>
    <dgm:pt modelId="{32DB6AA6-3436-48B2-981C-11114B94A97C}" type="pres">
      <dgm:prSet presAssocID="{185AC58E-A9CA-4F10-81EA-0AD1145CD87E}" presName="item1" presStyleLbl="node1" presStyleIdx="0" presStyleCnt="3" custScaleX="127131" custScaleY="127377" custLinFactNeighborX="-10444" custLinFactNeighborY="4736">
        <dgm:presLayoutVars>
          <dgm:bulletEnabled val="1"/>
        </dgm:presLayoutVars>
      </dgm:prSet>
      <dgm:spPr/>
      <dgm:t>
        <a:bodyPr/>
        <a:lstStyle/>
        <a:p>
          <a:pPr rtl="1"/>
          <a:endParaRPr lang="he-IL"/>
        </a:p>
      </dgm:t>
    </dgm:pt>
    <dgm:pt modelId="{45C6D9B5-D521-4D10-9461-8F2A2BEDC4CB}" type="pres">
      <dgm:prSet presAssocID="{89945908-29D0-4B75-B505-0ACCB1C046B4}" presName="item2" presStyleLbl="node1" presStyleIdx="1" presStyleCnt="3" custScaleX="91867" custScaleY="91867" custLinFactNeighborX="2834" custLinFactNeighborY="-14380">
        <dgm:presLayoutVars>
          <dgm:bulletEnabled val="1"/>
        </dgm:presLayoutVars>
      </dgm:prSet>
      <dgm:spPr/>
      <dgm:t>
        <a:bodyPr/>
        <a:lstStyle/>
        <a:p>
          <a:pPr rtl="1"/>
          <a:endParaRPr lang="he-IL"/>
        </a:p>
      </dgm:t>
    </dgm:pt>
    <dgm:pt modelId="{8F4F0D57-9E6F-4B5A-8D30-6C818F3EB2FB}" type="pres">
      <dgm:prSet presAssocID="{78E6E5E4-EFB4-4C36-97C8-D019F4CF0E22}" presName="item3" presStyleLbl="node1" presStyleIdx="2" presStyleCnt="3" custScaleX="117855" custScaleY="110061" custLinFactNeighborX="7787" custLinFactNeighborY="-5927">
        <dgm:presLayoutVars>
          <dgm:bulletEnabled val="1"/>
        </dgm:presLayoutVars>
      </dgm:prSet>
      <dgm:spPr/>
      <dgm:t>
        <a:bodyPr/>
        <a:lstStyle/>
        <a:p>
          <a:pPr rtl="1"/>
          <a:endParaRPr lang="he-IL"/>
        </a:p>
      </dgm:t>
    </dgm:pt>
    <dgm:pt modelId="{45DC9E90-E677-4EE6-9F5D-E857A64BF89D}" type="pres">
      <dgm:prSet presAssocID="{D62CC5A2-8954-4079-B50E-8177F9322D02}" presName="funnel" presStyleLbl="trAlignAcc1" presStyleIdx="0" presStyleCnt="1"/>
      <dgm:spPr/>
      <dgm:t>
        <a:bodyPr/>
        <a:lstStyle/>
        <a:p>
          <a:pPr rtl="1"/>
          <a:endParaRPr lang="he-IL"/>
        </a:p>
      </dgm:t>
    </dgm:pt>
  </dgm:ptLst>
  <dgm:cxnLst>
    <dgm:cxn modelId="{23B1C9D7-B1AB-442C-B02B-1E391AFAD469}" type="presOf" srcId="{185AC58E-A9CA-4F10-81EA-0AD1145CD87E}" destId="{45C6D9B5-D521-4D10-9461-8F2A2BEDC4CB}" srcOrd="0" destOrd="0" presId="urn:microsoft.com/office/officeart/2005/8/layout/funnel1"/>
    <dgm:cxn modelId="{74EBFE8D-E764-4F6F-93B3-1A2BBCED8EC9}" srcId="{D62CC5A2-8954-4079-B50E-8177F9322D02}" destId="{185AC58E-A9CA-4F10-81EA-0AD1145CD87E}" srcOrd="1" destOrd="0" parTransId="{70F1E053-C00F-415B-8056-3037A666E1CC}" sibTransId="{F995092E-181D-4770-8045-E9A331010D41}"/>
    <dgm:cxn modelId="{0CD2DF39-EF4A-4194-90A2-02DECCEFAD32}" type="presOf" srcId="{D62CC5A2-8954-4079-B50E-8177F9322D02}" destId="{35E7348C-40E7-46AA-9443-7413F56D96DD}" srcOrd="0" destOrd="0" presId="urn:microsoft.com/office/officeart/2005/8/layout/funnel1"/>
    <dgm:cxn modelId="{CAA88867-8D24-4813-809F-CA1627BB3F49}" type="presOf" srcId="{89945908-29D0-4B75-B505-0ACCB1C046B4}" destId="{32DB6AA6-3436-48B2-981C-11114B94A97C}" srcOrd="0" destOrd="0" presId="urn:microsoft.com/office/officeart/2005/8/layout/funnel1"/>
    <dgm:cxn modelId="{160D827A-6997-4810-B76D-E2BAD9D04672}" srcId="{D62CC5A2-8954-4079-B50E-8177F9322D02}" destId="{89945908-29D0-4B75-B505-0ACCB1C046B4}" srcOrd="2" destOrd="0" parTransId="{DC77EB1E-8A14-4CF5-9EFD-EA65FBFBCA3B}" sibTransId="{1FA5E398-37FB-48FD-B915-25AC4E86C2EF}"/>
    <dgm:cxn modelId="{A929AD57-2A59-4344-9F8D-B857A5B8C03D}" type="presOf" srcId="{3E024001-37D5-4ABC-9FC5-40DA33FCF978}" destId="{8F4F0D57-9E6F-4B5A-8D30-6C818F3EB2FB}" srcOrd="0" destOrd="0" presId="urn:microsoft.com/office/officeart/2005/8/layout/funnel1"/>
    <dgm:cxn modelId="{C1A3F11E-A4ED-475B-B983-D5F85EF7D4D1}" srcId="{D62CC5A2-8954-4079-B50E-8177F9322D02}" destId="{3E024001-37D5-4ABC-9FC5-40DA33FCF978}" srcOrd="0" destOrd="0" parTransId="{DE0FAAE7-D8AB-464D-8588-29BC62C2EBCB}" sibTransId="{9DFDF6DD-8F1F-4266-8E97-223A0C6216C5}"/>
    <dgm:cxn modelId="{70389187-3C1E-46CB-9862-9C1B61DCF027}" type="presOf" srcId="{78E6E5E4-EFB4-4C36-97C8-D019F4CF0E22}" destId="{D4D7B510-471C-428A-809B-AD758B235A99}" srcOrd="0" destOrd="0" presId="urn:microsoft.com/office/officeart/2005/8/layout/funnel1"/>
    <dgm:cxn modelId="{8023D30A-C97A-4FB1-B24C-526DC35FABB3}" srcId="{D62CC5A2-8954-4079-B50E-8177F9322D02}" destId="{78E6E5E4-EFB4-4C36-97C8-D019F4CF0E22}" srcOrd="3" destOrd="0" parTransId="{6C1423D1-9CDB-4AD3-9AE0-F471CFFF406D}" sibTransId="{E4DB6263-9D24-4C3B-B8E4-343FF0998D6A}"/>
    <dgm:cxn modelId="{C85F59EA-F8BE-42C7-BFA8-311E66EE8F8A}" type="presParOf" srcId="{35E7348C-40E7-46AA-9443-7413F56D96DD}" destId="{7596E9CF-DE2B-43DE-BE55-3727CFDD327B}" srcOrd="0" destOrd="0" presId="urn:microsoft.com/office/officeart/2005/8/layout/funnel1"/>
    <dgm:cxn modelId="{5D318E05-59C4-49E5-9BB9-3FE37CC18904}" type="presParOf" srcId="{35E7348C-40E7-46AA-9443-7413F56D96DD}" destId="{9B142081-0647-4D85-BBF0-AD96F0C35A68}" srcOrd="1" destOrd="0" presId="urn:microsoft.com/office/officeart/2005/8/layout/funnel1"/>
    <dgm:cxn modelId="{561D2A3F-DFD2-4702-A700-9AADF44BB5C9}" type="presParOf" srcId="{35E7348C-40E7-46AA-9443-7413F56D96DD}" destId="{D4D7B510-471C-428A-809B-AD758B235A99}" srcOrd="2" destOrd="0" presId="urn:microsoft.com/office/officeart/2005/8/layout/funnel1"/>
    <dgm:cxn modelId="{64713FC6-96A0-433D-820E-5FC3BFEECF1F}" type="presParOf" srcId="{35E7348C-40E7-46AA-9443-7413F56D96DD}" destId="{32DB6AA6-3436-48B2-981C-11114B94A97C}" srcOrd="3" destOrd="0" presId="urn:microsoft.com/office/officeart/2005/8/layout/funnel1"/>
    <dgm:cxn modelId="{5003E7E4-5544-4C57-9F60-C9DC7E65AE69}" type="presParOf" srcId="{35E7348C-40E7-46AA-9443-7413F56D96DD}" destId="{45C6D9B5-D521-4D10-9461-8F2A2BEDC4CB}" srcOrd="4" destOrd="0" presId="urn:microsoft.com/office/officeart/2005/8/layout/funnel1"/>
    <dgm:cxn modelId="{10CFE1B4-4B79-4F9C-8F3C-94B655647A09}" type="presParOf" srcId="{35E7348C-40E7-46AA-9443-7413F56D96DD}" destId="{8F4F0D57-9E6F-4B5A-8D30-6C818F3EB2FB}" srcOrd="5" destOrd="0" presId="urn:microsoft.com/office/officeart/2005/8/layout/funnel1"/>
    <dgm:cxn modelId="{AFF10C3E-3AB6-4CD8-BFA2-C9AE0D725E0F}" type="presParOf" srcId="{35E7348C-40E7-46AA-9443-7413F56D96DD}" destId="{45DC9E90-E677-4EE6-9F5D-E857A64BF89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460844-FAB8-4771-9792-1D1002D9FF94}" type="doc">
      <dgm:prSet loTypeId="urn:microsoft.com/office/officeart/2005/8/layout/hChevron3" loCatId="process" qsTypeId="urn:microsoft.com/office/officeart/2005/8/quickstyle/simple1" qsCatId="simple" csTypeId="urn:microsoft.com/office/officeart/2005/8/colors/accent3_1" csCatId="accent3" phldr="1"/>
      <dgm:spPr/>
    </dgm:pt>
    <dgm:pt modelId="{A2DFEE75-9399-4A65-A99D-F30C289BC03B}">
      <dgm:prSet phldrT="[טקסט]" custT="1"/>
      <dgm:spPr/>
      <dgm:t>
        <a:bodyPr/>
        <a:lstStyle/>
        <a:p>
          <a:pPr rtl="1"/>
          <a:r>
            <a:rPr lang="he-IL" sz="3200" dirty="0">
              <a:latin typeface="Calibri" panose="020F0502020204030204" pitchFamily="34" charset="0"/>
              <a:cs typeface="Calibri" panose="020F0502020204030204" pitchFamily="34" charset="0"/>
            </a:rPr>
            <a:t>הצפנת טקסט באמצעות אלגוריתם </a:t>
          </a:r>
          <a:r>
            <a:rPr lang="en-US" sz="3200" dirty="0">
              <a:latin typeface="Calibri" panose="020F0502020204030204" pitchFamily="34" charset="0"/>
              <a:cs typeface="Calibri" panose="020F0502020204030204" pitchFamily="34" charset="0"/>
            </a:rPr>
            <a:t>AES</a:t>
          </a:r>
          <a:r>
            <a:rPr lang="he-IL" sz="3200" dirty="0">
              <a:latin typeface="Calibri" panose="020F0502020204030204" pitchFamily="34" charset="0"/>
              <a:cs typeface="Calibri" panose="020F0502020204030204" pitchFamily="34" charset="0"/>
            </a:rPr>
            <a:t> (סימטרית)</a:t>
          </a:r>
        </a:p>
      </dgm:t>
    </dgm:pt>
    <dgm:pt modelId="{CDD2E5C8-12F4-40AD-B1BE-8B460823007B}" type="parTrans" cxnId="{7377EBD0-7D7F-4016-8F9E-F5C8EA957565}">
      <dgm:prSet/>
      <dgm:spPr/>
      <dgm:t>
        <a:bodyPr/>
        <a:lstStyle/>
        <a:p>
          <a:pPr rtl="1"/>
          <a:endParaRPr lang="he-IL" sz="3200">
            <a:latin typeface="Calibri" panose="020F0502020204030204" pitchFamily="34" charset="0"/>
            <a:cs typeface="Calibri" panose="020F0502020204030204" pitchFamily="34" charset="0"/>
          </a:endParaRPr>
        </a:p>
      </dgm:t>
    </dgm:pt>
    <dgm:pt modelId="{1B9A0A74-82FA-46C0-92A8-0246097E5572}" type="sibTrans" cxnId="{7377EBD0-7D7F-4016-8F9E-F5C8EA957565}">
      <dgm:prSet/>
      <dgm:spPr/>
      <dgm:t>
        <a:bodyPr/>
        <a:lstStyle/>
        <a:p>
          <a:pPr rtl="1"/>
          <a:endParaRPr lang="he-IL" sz="3200">
            <a:latin typeface="Calibri" panose="020F0502020204030204" pitchFamily="34" charset="0"/>
            <a:cs typeface="Calibri" panose="020F0502020204030204" pitchFamily="34" charset="0"/>
          </a:endParaRPr>
        </a:p>
      </dgm:t>
    </dgm:pt>
    <dgm:pt modelId="{07C8BA53-8D89-4DE0-9938-CFEDBA9D0A07}">
      <dgm:prSet phldrT="[טקסט]" custT="1"/>
      <dgm:spPr/>
      <dgm:t>
        <a:bodyPr/>
        <a:lstStyle/>
        <a:p>
          <a:pPr rtl="1"/>
          <a:r>
            <a:rPr lang="he-IL" sz="3200" dirty="0">
              <a:latin typeface="Calibri" panose="020F0502020204030204" pitchFamily="34" charset="0"/>
              <a:cs typeface="Calibri" panose="020F0502020204030204" pitchFamily="34" charset="0"/>
            </a:rPr>
            <a:t>הצפנת מפתח ההצפנה הסימטרית באמצעות </a:t>
          </a:r>
          <a:r>
            <a:rPr lang="en-US" sz="3200" dirty="0">
              <a:latin typeface="Calibri" panose="020F0502020204030204" pitchFamily="34" charset="0"/>
              <a:cs typeface="Calibri" panose="020F0502020204030204" pitchFamily="34" charset="0"/>
            </a:rPr>
            <a:t>RSA</a:t>
          </a:r>
          <a:r>
            <a:rPr lang="he-IL" sz="3200" dirty="0">
              <a:latin typeface="Calibri" panose="020F0502020204030204" pitchFamily="34" charset="0"/>
              <a:cs typeface="Calibri" panose="020F0502020204030204" pitchFamily="34" charset="0"/>
            </a:rPr>
            <a:t> </a:t>
          </a:r>
        </a:p>
      </dgm:t>
    </dgm:pt>
    <dgm:pt modelId="{00C99599-22B9-4E31-BC0D-84D5AD13DE36}" type="parTrans" cxnId="{51675CDB-A394-46D1-A160-1B3A0220CDAD}">
      <dgm:prSet/>
      <dgm:spPr/>
      <dgm:t>
        <a:bodyPr/>
        <a:lstStyle/>
        <a:p>
          <a:pPr rtl="1"/>
          <a:endParaRPr lang="he-IL" sz="3200">
            <a:latin typeface="Calibri" panose="020F0502020204030204" pitchFamily="34" charset="0"/>
            <a:cs typeface="Calibri" panose="020F0502020204030204" pitchFamily="34" charset="0"/>
          </a:endParaRPr>
        </a:p>
      </dgm:t>
    </dgm:pt>
    <dgm:pt modelId="{F1F83D00-1622-4155-988C-C0A3346630DD}" type="sibTrans" cxnId="{51675CDB-A394-46D1-A160-1B3A0220CDAD}">
      <dgm:prSet/>
      <dgm:spPr/>
      <dgm:t>
        <a:bodyPr/>
        <a:lstStyle/>
        <a:p>
          <a:pPr rtl="1"/>
          <a:endParaRPr lang="he-IL" sz="3200">
            <a:latin typeface="Calibri" panose="020F0502020204030204" pitchFamily="34" charset="0"/>
            <a:cs typeface="Calibri" panose="020F0502020204030204" pitchFamily="34" charset="0"/>
          </a:endParaRPr>
        </a:p>
      </dgm:t>
    </dgm:pt>
    <dgm:pt modelId="{36A99E90-FE5C-4BBE-BC73-A000FB5F6AA2}">
      <dgm:prSet phldrT="[טקסט]" custT="1"/>
      <dgm:spPr/>
      <dgm:t>
        <a:bodyPr/>
        <a:lstStyle/>
        <a:p>
          <a:pPr rtl="1"/>
          <a:r>
            <a:rPr lang="he-IL" sz="3200" dirty="0">
              <a:latin typeface="Calibri" panose="020F0502020204030204" pitchFamily="34" charset="0"/>
              <a:cs typeface="Calibri" panose="020F0502020204030204" pitchFamily="34" charset="0"/>
            </a:rPr>
            <a:t>שליחת המסר ומפתח ההצפנה המוצפנים</a:t>
          </a:r>
        </a:p>
      </dgm:t>
    </dgm:pt>
    <dgm:pt modelId="{FB2A81C9-080A-4BD4-807C-6F8A7B63F263}" type="parTrans" cxnId="{3D093BBA-23DF-4427-B6DC-4D79EA33D643}">
      <dgm:prSet/>
      <dgm:spPr/>
      <dgm:t>
        <a:bodyPr/>
        <a:lstStyle/>
        <a:p>
          <a:pPr rtl="1"/>
          <a:endParaRPr lang="he-IL" sz="3200">
            <a:latin typeface="Calibri" panose="020F0502020204030204" pitchFamily="34" charset="0"/>
            <a:cs typeface="Calibri" panose="020F0502020204030204" pitchFamily="34" charset="0"/>
          </a:endParaRPr>
        </a:p>
      </dgm:t>
    </dgm:pt>
    <dgm:pt modelId="{4FDCE851-F82F-43DC-ACB3-EA7DB81C5FD5}" type="sibTrans" cxnId="{3D093BBA-23DF-4427-B6DC-4D79EA33D643}">
      <dgm:prSet/>
      <dgm:spPr/>
      <dgm:t>
        <a:bodyPr/>
        <a:lstStyle/>
        <a:p>
          <a:pPr rtl="1"/>
          <a:endParaRPr lang="he-IL" sz="3200">
            <a:latin typeface="Calibri" panose="020F0502020204030204" pitchFamily="34" charset="0"/>
            <a:cs typeface="Calibri" panose="020F0502020204030204" pitchFamily="34" charset="0"/>
          </a:endParaRPr>
        </a:p>
      </dgm:t>
    </dgm:pt>
    <dgm:pt modelId="{A1A7F613-996D-4A28-8610-8BDAB0BA4115}">
      <dgm:prSet phldrT="[טקסט]" custT="1">
        <dgm:style>
          <a:lnRef idx="3">
            <a:schemeClr val="lt1"/>
          </a:lnRef>
          <a:fillRef idx="1">
            <a:schemeClr val="accent6"/>
          </a:fillRef>
          <a:effectRef idx="1">
            <a:schemeClr val="accent6"/>
          </a:effectRef>
          <a:fontRef idx="minor">
            <a:schemeClr val="lt1"/>
          </a:fontRef>
        </dgm:style>
      </dgm:prSet>
      <dgm:spPr>
        <a:ln>
          <a:headEnd type="none" w="med" len="med"/>
          <a:tailEnd type="none" w="med" len="med"/>
        </a:ln>
      </dgm:spPr>
      <dgm:t>
        <a:bodyPr/>
        <a:lstStyle/>
        <a:p>
          <a:pPr rtl="1"/>
          <a:r>
            <a:rPr lang="he-IL" sz="3200" dirty="0">
              <a:latin typeface="Calibri" panose="020F0502020204030204" pitchFamily="34" charset="0"/>
              <a:cs typeface="Calibri" panose="020F0502020204030204" pitchFamily="34" charset="0"/>
            </a:rPr>
            <a:t>פענוח מפתח ההצפנה בשיטת </a:t>
          </a:r>
          <a:r>
            <a:rPr lang="en-US" sz="3200" dirty="0">
              <a:latin typeface="Calibri" panose="020F0502020204030204" pitchFamily="34" charset="0"/>
              <a:cs typeface="Calibri" panose="020F0502020204030204" pitchFamily="34" charset="0"/>
            </a:rPr>
            <a:t>RSA</a:t>
          </a:r>
          <a:endParaRPr lang="he-IL" sz="3200" dirty="0">
            <a:latin typeface="Calibri" panose="020F0502020204030204" pitchFamily="34" charset="0"/>
            <a:cs typeface="Calibri" panose="020F0502020204030204" pitchFamily="34" charset="0"/>
          </a:endParaRPr>
        </a:p>
      </dgm:t>
    </dgm:pt>
    <dgm:pt modelId="{5E54A110-878D-4B2C-B8CE-35394A511CEB}" type="parTrans" cxnId="{8CD7C916-4524-47C4-8FA0-8F5E392EE495}">
      <dgm:prSet/>
      <dgm:spPr/>
      <dgm:t>
        <a:bodyPr/>
        <a:lstStyle/>
        <a:p>
          <a:pPr rtl="1"/>
          <a:endParaRPr lang="he-IL" sz="3200">
            <a:latin typeface="Calibri" panose="020F0502020204030204" pitchFamily="34" charset="0"/>
            <a:cs typeface="Calibri" panose="020F0502020204030204" pitchFamily="34" charset="0"/>
          </a:endParaRPr>
        </a:p>
      </dgm:t>
    </dgm:pt>
    <dgm:pt modelId="{2679CC68-85A6-4DF9-9059-1F22DD97699B}" type="sibTrans" cxnId="{8CD7C916-4524-47C4-8FA0-8F5E392EE495}">
      <dgm:prSet/>
      <dgm:spPr/>
      <dgm:t>
        <a:bodyPr/>
        <a:lstStyle/>
        <a:p>
          <a:pPr rtl="1"/>
          <a:endParaRPr lang="he-IL" sz="3200">
            <a:latin typeface="Calibri" panose="020F0502020204030204" pitchFamily="34" charset="0"/>
            <a:cs typeface="Calibri" panose="020F0502020204030204" pitchFamily="34" charset="0"/>
          </a:endParaRPr>
        </a:p>
      </dgm:t>
    </dgm:pt>
    <dgm:pt modelId="{C752281F-C1A2-4720-94D2-EE4DC0398AFB}">
      <dgm:prSet phldrT="[טקסט]" custT="1">
        <dgm:style>
          <a:lnRef idx="3">
            <a:schemeClr val="lt1"/>
          </a:lnRef>
          <a:fillRef idx="1">
            <a:schemeClr val="accent6"/>
          </a:fillRef>
          <a:effectRef idx="1">
            <a:schemeClr val="accent6"/>
          </a:effectRef>
          <a:fontRef idx="minor">
            <a:schemeClr val="lt1"/>
          </a:fontRef>
        </dgm:style>
      </dgm:prSet>
      <dgm:spPr>
        <a:ln>
          <a:headEnd type="none" w="med" len="med"/>
          <a:tailEnd type="none" w="med" len="med"/>
        </a:ln>
      </dgm:spPr>
      <dgm:t>
        <a:bodyPr/>
        <a:lstStyle/>
        <a:p>
          <a:pPr rtl="1"/>
          <a:r>
            <a:rPr lang="he-IL" sz="3200" dirty="0">
              <a:latin typeface="Calibri" panose="020F0502020204030204" pitchFamily="34" charset="0"/>
              <a:cs typeface="Calibri" panose="020F0502020204030204" pitchFamily="34" charset="0"/>
            </a:rPr>
            <a:t>פענוח המסר באמצעות המפתח המפוענח </a:t>
          </a:r>
        </a:p>
      </dgm:t>
    </dgm:pt>
    <dgm:pt modelId="{BDC59D87-78C2-43B1-BB1E-1941D8C2ED46}" type="parTrans" cxnId="{13EF381E-2CD4-4A0E-9319-6DD1CD2FB4CC}">
      <dgm:prSet/>
      <dgm:spPr/>
      <dgm:t>
        <a:bodyPr/>
        <a:lstStyle/>
        <a:p>
          <a:pPr rtl="1"/>
          <a:endParaRPr lang="he-IL" sz="3200">
            <a:latin typeface="Calibri" panose="020F0502020204030204" pitchFamily="34" charset="0"/>
            <a:cs typeface="Calibri" panose="020F0502020204030204" pitchFamily="34" charset="0"/>
          </a:endParaRPr>
        </a:p>
      </dgm:t>
    </dgm:pt>
    <dgm:pt modelId="{3852018C-EE0C-4CF5-B507-9FB62BE62E61}" type="sibTrans" cxnId="{13EF381E-2CD4-4A0E-9319-6DD1CD2FB4CC}">
      <dgm:prSet/>
      <dgm:spPr/>
      <dgm:t>
        <a:bodyPr/>
        <a:lstStyle/>
        <a:p>
          <a:pPr rtl="1"/>
          <a:endParaRPr lang="he-IL" sz="3200">
            <a:latin typeface="Calibri" panose="020F0502020204030204" pitchFamily="34" charset="0"/>
            <a:cs typeface="Calibri" panose="020F0502020204030204" pitchFamily="34" charset="0"/>
          </a:endParaRPr>
        </a:p>
      </dgm:t>
    </dgm:pt>
    <dgm:pt modelId="{4A59D1A4-2022-4C49-915B-688986D92815}">
      <dgm:prSet phldrT="[טקסט]" custT="1">
        <dgm:style>
          <a:lnRef idx="3">
            <a:schemeClr val="lt1"/>
          </a:lnRef>
          <a:fillRef idx="1">
            <a:schemeClr val="accent6"/>
          </a:fillRef>
          <a:effectRef idx="1">
            <a:schemeClr val="accent6"/>
          </a:effectRef>
          <a:fontRef idx="minor">
            <a:schemeClr val="lt1"/>
          </a:fontRef>
        </dgm:style>
      </dgm:prSet>
      <dgm:spPr>
        <a:ln>
          <a:headEnd type="none" w="med" len="med"/>
          <a:tailEnd type="none" w="med" len="med"/>
        </a:ln>
      </dgm:spPr>
      <dgm:t>
        <a:bodyPr/>
        <a:lstStyle/>
        <a:p>
          <a:pPr rtl="1"/>
          <a:r>
            <a:rPr lang="he-IL" sz="3200" dirty="0">
              <a:latin typeface="Calibri" panose="020F0502020204030204" pitchFamily="34" charset="0"/>
              <a:cs typeface="Calibri" panose="020F0502020204030204" pitchFamily="34" charset="0"/>
            </a:rPr>
            <a:t>יצירת ה </a:t>
          </a:r>
          <a:r>
            <a:rPr lang="en-US" sz="3200" dirty="0">
              <a:latin typeface="Calibri" panose="020F0502020204030204" pitchFamily="34" charset="0"/>
              <a:cs typeface="Calibri" panose="020F0502020204030204" pitchFamily="34" charset="0"/>
            </a:rPr>
            <a:t>public key</a:t>
          </a:r>
          <a:r>
            <a:rPr lang="he-IL" sz="3200" dirty="0">
              <a:latin typeface="Calibri" panose="020F0502020204030204" pitchFamily="34" charset="0"/>
              <a:cs typeface="Calibri" panose="020F0502020204030204" pitchFamily="34" charset="0"/>
            </a:rPr>
            <a:t> של אלגוריתם </a:t>
          </a:r>
          <a:r>
            <a:rPr lang="en-US" sz="3200" dirty="0">
              <a:latin typeface="Calibri" panose="020F0502020204030204" pitchFamily="34" charset="0"/>
              <a:cs typeface="Calibri" panose="020F0502020204030204" pitchFamily="34" charset="0"/>
            </a:rPr>
            <a:t>RSA</a:t>
          </a:r>
          <a:r>
            <a:rPr lang="he-IL" sz="3200" dirty="0">
              <a:latin typeface="Calibri" panose="020F0502020204030204" pitchFamily="34" charset="0"/>
              <a:cs typeface="Calibri" panose="020F0502020204030204" pitchFamily="34" charset="0"/>
            </a:rPr>
            <a:t> ושליחתו לצד השני</a:t>
          </a:r>
        </a:p>
      </dgm:t>
    </dgm:pt>
    <dgm:pt modelId="{BA1077A5-277C-4E17-8FDB-B3F4C8BF4D58}" type="parTrans" cxnId="{D3237C44-F526-4832-B727-66F240F0CFCE}">
      <dgm:prSet/>
      <dgm:spPr/>
      <dgm:t>
        <a:bodyPr/>
        <a:lstStyle/>
        <a:p>
          <a:pPr rtl="1"/>
          <a:endParaRPr lang="he-IL" sz="3200">
            <a:latin typeface="Calibri" panose="020F0502020204030204" pitchFamily="34" charset="0"/>
            <a:cs typeface="Calibri" panose="020F0502020204030204" pitchFamily="34" charset="0"/>
          </a:endParaRPr>
        </a:p>
      </dgm:t>
    </dgm:pt>
    <dgm:pt modelId="{DCD06585-63AB-4D48-88EB-C1DCD4D21C8E}" type="sibTrans" cxnId="{D3237C44-F526-4832-B727-66F240F0CFCE}">
      <dgm:prSet/>
      <dgm:spPr/>
      <dgm:t>
        <a:bodyPr/>
        <a:lstStyle/>
        <a:p>
          <a:pPr rtl="1"/>
          <a:endParaRPr lang="he-IL" sz="3200">
            <a:latin typeface="Calibri" panose="020F0502020204030204" pitchFamily="34" charset="0"/>
            <a:cs typeface="Calibri" panose="020F0502020204030204" pitchFamily="34" charset="0"/>
          </a:endParaRPr>
        </a:p>
      </dgm:t>
    </dgm:pt>
    <dgm:pt modelId="{399E9060-4051-4241-A28D-1A52EEF951EE}" type="pres">
      <dgm:prSet presAssocID="{67460844-FAB8-4771-9792-1D1002D9FF94}" presName="Name0" presStyleCnt="0">
        <dgm:presLayoutVars>
          <dgm:dir val="rev"/>
          <dgm:resizeHandles val="exact"/>
        </dgm:presLayoutVars>
      </dgm:prSet>
      <dgm:spPr/>
    </dgm:pt>
    <dgm:pt modelId="{F95FCCE8-A24B-4719-ABAD-0DF7849FC082}" type="pres">
      <dgm:prSet presAssocID="{4A59D1A4-2022-4C49-915B-688986D92815}" presName="parTxOnly" presStyleLbl="node1" presStyleIdx="0" presStyleCnt="6">
        <dgm:presLayoutVars>
          <dgm:bulletEnabled val="1"/>
        </dgm:presLayoutVars>
      </dgm:prSet>
      <dgm:spPr/>
      <dgm:t>
        <a:bodyPr/>
        <a:lstStyle/>
        <a:p>
          <a:pPr rtl="1"/>
          <a:endParaRPr lang="he-IL"/>
        </a:p>
      </dgm:t>
    </dgm:pt>
    <dgm:pt modelId="{578CF009-17F7-43A5-91B6-740F2F58CC4D}" type="pres">
      <dgm:prSet presAssocID="{DCD06585-63AB-4D48-88EB-C1DCD4D21C8E}" presName="parSpace" presStyleCnt="0"/>
      <dgm:spPr/>
    </dgm:pt>
    <dgm:pt modelId="{E589F7BD-F699-437F-A2E3-0582085A8687}" type="pres">
      <dgm:prSet presAssocID="{A2DFEE75-9399-4A65-A99D-F30C289BC03B}" presName="parTxOnly" presStyleLbl="node1" presStyleIdx="1" presStyleCnt="6">
        <dgm:presLayoutVars>
          <dgm:bulletEnabled val="1"/>
        </dgm:presLayoutVars>
      </dgm:prSet>
      <dgm:spPr/>
      <dgm:t>
        <a:bodyPr/>
        <a:lstStyle/>
        <a:p>
          <a:pPr rtl="1"/>
          <a:endParaRPr lang="he-IL"/>
        </a:p>
      </dgm:t>
    </dgm:pt>
    <dgm:pt modelId="{5CDC4A2E-3F28-4306-952F-A10F3A84BCF4}" type="pres">
      <dgm:prSet presAssocID="{1B9A0A74-82FA-46C0-92A8-0246097E5572}" presName="parSpace" presStyleCnt="0"/>
      <dgm:spPr/>
    </dgm:pt>
    <dgm:pt modelId="{2418F240-656A-483F-B604-3A8AA184E89E}" type="pres">
      <dgm:prSet presAssocID="{07C8BA53-8D89-4DE0-9938-CFEDBA9D0A07}" presName="parTxOnly" presStyleLbl="node1" presStyleIdx="2" presStyleCnt="6">
        <dgm:presLayoutVars>
          <dgm:bulletEnabled val="1"/>
        </dgm:presLayoutVars>
      </dgm:prSet>
      <dgm:spPr/>
      <dgm:t>
        <a:bodyPr/>
        <a:lstStyle/>
        <a:p>
          <a:pPr rtl="1"/>
          <a:endParaRPr lang="he-IL"/>
        </a:p>
      </dgm:t>
    </dgm:pt>
    <dgm:pt modelId="{D65FDA58-D394-49E7-8F17-66EAF911697A}" type="pres">
      <dgm:prSet presAssocID="{F1F83D00-1622-4155-988C-C0A3346630DD}" presName="parSpace" presStyleCnt="0"/>
      <dgm:spPr/>
    </dgm:pt>
    <dgm:pt modelId="{E37472AF-DAB8-42E0-9425-CFA141CCD508}" type="pres">
      <dgm:prSet presAssocID="{36A99E90-FE5C-4BBE-BC73-A000FB5F6AA2}" presName="parTxOnly" presStyleLbl="node1" presStyleIdx="3" presStyleCnt="6">
        <dgm:presLayoutVars>
          <dgm:bulletEnabled val="1"/>
        </dgm:presLayoutVars>
      </dgm:prSet>
      <dgm:spPr/>
      <dgm:t>
        <a:bodyPr/>
        <a:lstStyle/>
        <a:p>
          <a:pPr rtl="1"/>
          <a:endParaRPr lang="he-IL"/>
        </a:p>
      </dgm:t>
    </dgm:pt>
    <dgm:pt modelId="{42E9642B-9109-436D-85E5-64076A073887}" type="pres">
      <dgm:prSet presAssocID="{4FDCE851-F82F-43DC-ACB3-EA7DB81C5FD5}" presName="parSpace" presStyleCnt="0"/>
      <dgm:spPr/>
    </dgm:pt>
    <dgm:pt modelId="{A5F3AFA4-64CB-4922-8021-4180CB1480D4}" type="pres">
      <dgm:prSet presAssocID="{A1A7F613-996D-4A28-8610-8BDAB0BA4115}" presName="parTxOnly" presStyleLbl="node1" presStyleIdx="4" presStyleCnt="6">
        <dgm:presLayoutVars>
          <dgm:bulletEnabled val="1"/>
        </dgm:presLayoutVars>
      </dgm:prSet>
      <dgm:spPr/>
      <dgm:t>
        <a:bodyPr/>
        <a:lstStyle/>
        <a:p>
          <a:pPr rtl="1"/>
          <a:endParaRPr lang="he-IL"/>
        </a:p>
      </dgm:t>
    </dgm:pt>
    <dgm:pt modelId="{C3DCA393-38F8-4C18-8EA3-D4FC5752F72C}" type="pres">
      <dgm:prSet presAssocID="{2679CC68-85A6-4DF9-9059-1F22DD97699B}" presName="parSpace" presStyleCnt="0"/>
      <dgm:spPr/>
    </dgm:pt>
    <dgm:pt modelId="{1FA8D843-1FAF-4D61-B4B4-E8E2857784B3}" type="pres">
      <dgm:prSet presAssocID="{C752281F-C1A2-4720-94D2-EE4DC0398AFB}" presName="parTxOnly" presStyleLbl="node1" presStyleIdx="5" presStyleCnt="6">
        <dgm:presLayoutVars>
          <dgm:bulletEnabled val="1"/>
        </dgm:presLayoutVars>
      </dgm:prSet>
      <dgm:spPr/>
      <dgm:t>
        <a:bodyPr/>
        <a:lstStyle/>
        <a:p>
          <a:pPr rtl="1"/>
          <a:endParaRPr lang="he-IL"/>
        </a:p>
      </dgm:t>
    </dgm:pt>
  </dgm:ptLst>
  <dgm:cxnLst>
    <dgm:cxn modelId="{E91C13E6-AF1C-4EAF-A08D-BAFA11A4E6AD}" type="presOf" srcId="{A1A7F613-996D-4A28-8610-8BDAB0BA4115}" destId="{A5F3AFA4-64CB-4922-8021-4180CB1480D4}" srcOrd="0" destOrd="0" presId="urn:microsoft.com/office/officeart/2005/8/layout/hChevron3"/>
    <dgm:cxn modelId="{7377EBD0-7D7F-4016-8F9E-F5C8EA957565}" srcId="{67460844-FAB8-4771-9792-1D1002D9FF94}" destId="{A2DFEE75-9399-4A65-A99D-F30C289BC03B}" srcOrd="1" destOrd="0" parTransId="{CDD2E5C8-12F4-40AD-B1BE-8B460823007B}" sibTransId="{1B9A0A74-82FA-46C0-92A8-0246097E5572}"/>
    <dgm:cxn modelId="{BF1464C7-F776-4EB7-826B-DD51CBD78EAE}" type="presOf" srcId="{4A59D1A4-2022-4C49-915B-688986D92815}" destId="{F95FCCE8-A24B-4719-ABAD-0DF7849FC082}" srcOrd="0" destOrd="0" presId="urn:microsoft.com/office/officeart/2005/8/layout/hChevron3"/>
    <dgm:cxn modelId="{9D615FF2-0C84-4030-BA29-0B77EC683BBD}" type="presOf" srcId="{A2DFEE75-9399-4A65-A99D-F30C289BC03B}" destId="{E589F7BD-F699-437F-A2E3-0582085A8687}" srcOrd="0" destOrd="0" presId="urn:microsoft.com/office/officeart/2005/8/layout/hChevron3"/>
    <dgm:cxn modelId="{8CD7C916-4524-47C4-8FA0-8F5E392EE495}" srcId="{67460844-FAB8-4771-9792-1D1002D9FF94}" destId="{A1A7F613-996D-4A28-8610-8BDAB0BA4115}" srcOrd="4" destOrd="0" parTransId="{5E54A110-878D-4B2C-B8CE-35394A511CEB}" sibTransId="{2679CC68-85A6-4DF9-9059-1F22DD97699B}"/>
    <dgm:cxn modelId="{3D093BBA-23DF-4427-B6DC-4D79EA33D643}" srcId="{67460844-FAB8-4771-9792-1D1002D9FF94}" destId="{36A99E90-FE5C-4BBE-BC73-A000FB5F6AA2}" srcOrd="3" destOrd="0" parTransId="{FB2A81C9-080A-4BD4-807C-6F8A7B63F263}" sibTransId="{4FDCE851-F82F-43DC-ACB3-EA7DB81C5FD5}"/>
    <dgm:cxn modelId="{D3237C44-F526-4832-B727-66F240F0CFCE}" srcId="{67460844-FAB8-4771-9792-1D1002D9FF94}" destId="{4A59D1A4-2022-4C49-915B-688986D92815}" srcOrd="0" destOrd="0" parTransId="{BA1077A5-277C-4E17-8FDB-B3F4C8BF4D58}" sibTransId="{DCD06585-63AB-4D48-88EB-C1DCD4D21C8E}"/>
    <dgm:cxn modelId="{2FD99840-109A-43F1-8229-46BDBF32745E}" type="presOf" srcId="{36A99E90-FE5C-4BBE-BC73-A000FB5F6AA2}" destId="{E37472AF-DAB8-42E0-9425-CFA141CCD508}" srcOrd="0" destOrd="0" presId="urn:microsoft.com/office/officeart/2005/8/layout/hChevron3"/>
    <dgm:cxn modelId="{E3B30A72-08B1-4F30-A844-4058B534F0FF}" type="presOf" srcId="{07C8BA53-8D89-4DE0-9938-CFEDBA9D0A07}" destId="{2418F240-656A-483F-B604-3A8AA184E89E}" srcOrd="0" destOrd="0" presId="urn:microsoft.com/office/officeart/2005/8/layout/hChevron3"/>
    <dgm:cxn modelId="{51675CDB-A394-46D1-A160-1B3A0220CDAD}" srcId="{67460844-FAB8-4771-9792-1D1002D9FF94}" destId="{07C8BA53-8D89-4DE0-9938-CFEDBA9D0A07}" srcOrd="2" destOrd="0" parTransId="{00C99599-22B9-4E31-BC0D-84D5AD13DE36}" sibTransId="{F1F83D00-1622-4155-988C-C0A3346630DD}"/>
    <dgm:cxn modelId="{1811C0BE-8882-4A1C-82DC-44555164777A}" type="presOf" srcId="{67460844-FAB8-4771-9792-1D1002D9FF94}" destId="{399E9060-4051-4241-A28D-1A52EEF951EE}" srcOrd="0" destOrd="0" presId="urn:microsoft.com/office/officeart/2005/8/layout/hChevron3"/>
    <dgm:cxn modelId="{23DB6317-0681-4E54-92A7-E489983E0294}" type="presOf" srcId="{C752281F-C1A2-4720-94D2-EE4DC0398AFB}" destId="{1FA8D843-1FAF-4D61-B4B4-E8E2857784B3}" srcOrd="0" destOrd="0" presId="urn:microsoft.com/office/officeart/2005/8/layout/hChevron3"/>
    <dgm:cxn modelId="{13EF381E-2CD4-4A0E-9319-6DD1CD2FB4CC}" srcId="{67460844-FAB8-4771-9792-1D1002D9FF94}" destId="{C752281F-C1A2-4720-94D2-EE4DC0398AFB}" srcOrd="5" destOrd="0" parTransId="{BDC59D87-78C2-43B1-BB1E-1941D8C2ED46}" sibTransId="{3852018C-EE0C-4CF5-B507-9FB62BE62E61}"/>
    <dgm:cxn modelId="{B11F37D2-A4DA-4056-9FE9-F66F4A49C704}" type="presParOf" srcId="{399E9060-4051-4241-A28D-1A52EEF951EE}" destId="{F95FCCE8-A24B-4719-ABAD-0DF7849FC082}" srcOrd="0" destOrd="0" presId="urn:microsoft.com/office/officeart/2005/8/layout/hChevron3"/>
    <dgm:cxn modelId="{F59E9BEE-AF5C-47AA-A3B1-872932D27B8C}" type="presParOf" srcId="{399E9060-4051-4241-A28D-1A52EEF951EE}" destId="{578CF009-17F7-43A5-91B6-740F2F58CC4D}" srcOrd="1" destOrd="0" presId="urn:microsoft.com/office/officeart/2005/8/layout/hChevron3"/>
    <dgm:cxn modelId="{9149976E-19FE-4D92-A23F-12D03D219B44}" type="presParOf" srcId="{399E9060-4051-4241-A28D-1A52EEF951EE}" destId="{E589F7BD-F699-437F-A2E3-0582085A8687}" srcOrd="2" destOrd="0" presId="urn:microsoft.com/office/officeart/2005/8/layout/hChevron3"/>
    <dgm:cxn modelId="{F3EA9074-9AE3-4CA7-99A8-5539D9F78D0B}" type="presParOf" srcId="{399E9060-4051-4241-A28D-1A52EEF951EE}" destId="{5CDC4A2E-3F28-4306-952F-A10F3A84BCF4}" srcOrd="3" destOrd="0" presId="urn:microsoft.com/office/officeart/2005/8/layout/hChevron3"/>
    <dgm:cxn modelId="{4F80DE5E-B9B2-49D5-AD8F-D5A627CD4CC1}" type="presParOf" srcId="{399E9060-4051-4241-A28D-1A52EEF951EE}" destId="{2418F240-656A-483F-B604-3A8AA184E89E}" srcOrd="4" destOrd="0" presId="urn:microsoft.com/office/officeart/2005/8/layout/hChevron3"/>
    <dgm:cxn modelId="{9AC5F9A1-5764-4DEB-9E26-38A59291AF7D}" type="presParOf" srcId="{399E9060-4051-4241-A28D-1A52EEF951EE}" destId="{D65FDA58-D394-49E7-8F17-66EAF911697A}" srcOrd="5" destOrd="0" presId="urn:microsoft.com/office/officeart/2005/8/layout/hChevron3"/>
    <dgm:cxn modelId="{BF4138A8-020E-4DEF-99BF-1425AB8FFE47}" type="presParOf" srcId="{399E9060-4051-4241-A28D-1A52EEF951EE}" destId="{E37472AF-DAB8-42E0-9425-CFA141CCD508}" srcOrd="6" destOrd="0" presId="urn:microsoft.com/office/officeart/2005/8/layout/hChevron3"/>
    <dgm:cxn modelId="{169E0126-98F9-4A4D-96BD-90D79F3014BF}" type="presParOf" srcId="{399E9060-4051-4241-A28D-1A52EEF951EE}" destId="{42E9642B-9109-436D-85E5-64076A073887}" srcOrd="7" destOrd="0" presId="urn:microsoft.com/office/officeart/2005/8/layout/hChevron3"/>
    <dgm:cxn modelId="{0BEEC201-D1B9-41A0-A515-09BB8E070FAA}" type="presParOf" srcId="{399E9060-4051-4241-A28D-1A52EEF951EE}" destId="{A5F3AFA4-64CB-4922-8021-4180CB1480D4}" srcOrd="8" destOrd="0" presId="urn:microsoft.com/office/officeart/2005/8/layout/hChevron3"/>
    <dgm:cxn modelId="{DF4949ED-E099-4AFE-87F4-E7092C458376}" type="presParOf" srcId="{399E9060-4051-4241-A28D-1A52EEF951EE}" destId="{C3DCA393-38F8-4C18-8EA3-D4FC5752F72C}" srcOrd="9" destOrd="0" presId="urn:microsoft.com/office/officeart/2005/8/layout/hChevron3"/>
    <dgm:cxn modelId="{D5767C9D-1C38-4511-93A5-D29A612E7318}" type="presParOf" srcId="{399E9060-4051-4241-A28D-1A52EEF951EE}" destId="{1FA8D843-1FAF-4D61-B4B4-E8E2857784B3}" srcOrd="10"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6E9CF-DE2B-43DE-BE55-3727CFDD327B}">
      <dsp:nvSpPr>
        <dsp:cNvPr id="0" name=""/>
        <dsp:cNvSpPr/>
      </dsp:nvSpPr>
      <dsp:spPr>
        <a:xfrm>
          <a:off x="1655352" y="215627"/>
          <a:ext cx="5629664" cy="1955108"/>
        </a:xfrm>
        <a:prstGeom prst="ellipse">
          <a:avLst/>
        </a:prstGeom>
        <a:solidFill>
          <a:schemeClr val="accent3">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42081-0647-4D85-BBF0-AD96F0C35A68}">
      <dsp:nvSpPr>
        <dsp:cNvPr id="0" name=""/>
        <dsp:cNvSpPr/>
      </dsp:nvSpPr>
      <dsp:spPr>
        <a:xfrm>
          <a:off x="4083489" y="5071062"/>
          <a:ext cx="1091020" cy="698253"/>
        </a:xfrm>
        <a:prstGeom prst="downArrow">
          <a:avLst/>
        </a:prstGeom>
        <a:gradFill rotWithShape="0">
          <a:gsLst>
            <a:gs pos="0">
              <a:schemeClr val="accent3">
                <a:tint val="60000"/>
                <a:hueOff val="0"/>
                <a:satOff val="0"/>
                <a:lumOff val="0"/>
                <a:alphaOff val="0"/>
                <a:lumMod val="110000"/>
                <a:satMod val="105000"/>
                <a:tint val="67000"/>
              </a:schemeClr>
            </a:gs>
            <a:gs pos="50000">
              <a:schemeClr val="accent3">
                <a:tint val="60000"/>
                <a:hueOff val="0"/>
                <a:satOff val="0"/>
                <a:lumOff val="0"/>
                <a:alphaOff val="0"/>
                <a:lumMod val="105000"/>
                <a:satMod val="103000"/>
                <a:tint val="73000"/>
              </a:schemeClr>
            </a:gs>
            <a:gs pos="100000">
              <a:schemeClr val="accent3">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D4D7B510-471C-428A-809B-AD758B235A99}">
      <dsp:nvSpPr>
        <dsp:cNvPr id="0" name=""/>
        <dsp:cNvSpPr/>
      </dsp:nvSpPr>
      <dsp:spPr>
        <a:xfrm>
          <a:off x="2010551" y="5629664"/>
          <a:ext cx="5236897" cy="1309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rtl="1">
            <a:lnSpc>
              <a:spcPct val="90000"/>
            </a:lnSpc>
            <a:spcBef>
              <a:spcPct val="0"/>
            </a:spcBef>
            <a:spcAft>
              <a:spcPct val="35000"/>
            </a:spcAft>
          </a:pPr>
          <a:r>
            <a:rPr lang="en-US" sz="3200" kern="1200" dirty="0" smtClean="0">
              <a:latin typeface="+mn-lt"/>
            </a:rPr>
            <a:t>Public key = </a:t>
          </a:r>
          <a:r>
            <a:rPr lang="en-US" sz="3200" kern="1200" dirty="0" err="1" smtClean="0">
              <a:latin typeface="+mn-lt"/>
            </a:rPr>
            <a:t>n,e</a:t>
          </a:r>
          <a:endParaRPr lang="he-IL" sz="3200" kern="1200" dirty="0">
            <a:latin typeface="+mn-lt"/>
          </a:endParaRPr>
        </a:p>
      </dsp:txBody>
      <dsp:txXfrm>
        <a:off x="2010551" y="5629664"/>
        <a:ext cx="5236897" cy="1309224"/>
      </dsp:txXfrm>
    </dsp:sp>
    <dsp:sp modelId="{32DB6AA6-3436-48B2-981C-11114B94A97C}">
      <dsp:nvSpPr>
        <dsp:cNvPr id="0" name=""/>
        <dsp:cNvSpPr/>
      </dsp:nvSpPr>
      <dsp:spPr>
        <a:xfrm>
          <a:off x="3380686" y="2213958"/>
          <a:ext cx="2496645" cy="250147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rtl="1">
            <a:lnSpc>
              <a:spcPct val="90000"/>
            </a:lnSpc>
            <a:spcBef>
              <a:spcPct val="0"/>
            </a:spcBef>
            <a:spcAft>
              <a:spcPct val="35000"/>
            </a:spcAft>
          </a:pPr>
          <a:r>
            <a:rPr lang="he-IL" sz="2800" kern="1200" dirty="0" smtClean="0">
              <a:latin typeface="Calibri" panose="020F0502020204030204" pitchFamily="34" charset="0"/>
              <a:cs typeface="Calibri" panose="020F0502020204030204" pitchFamily="34" charset="0"/>
            </a:rPr>
            <a:t>בחירת מס' </a:t>
          </a:r>
          <a:r>
            <a:rPr lang="en-US" sz="2800" kern="1200" dirty="0" smtClean="0">
              <a:latin typeface="Calibri" panose="020F0502020204030204" pitchFamily="34" charset="0"/>
              <a:cs typeface="Calibri" panose="020F0502020204030204" pitchFamily="34" charset="0"/>
            </a:rPr>
            <a:t>e</a:t>
          </a:r>
          <a:r>
            <a:rPr lang="he-IL" sz="2800" kern="1200" dirty="0" smtClean="0">
              <a:latin typeface="Calibri" panose="020F0502020204030204" pitchFamily="34" charset="0"/>
              <a:cs typeface="Calibri" panose="020F0502020204030204" pitchFamily="34" charset="0"/>
            </a:rPr>
            <a:t> מעריך ההצפנה, בין 1 ל</a:t>
          </a:r>
          <a14:m xmlns:a14="http://schemas.microsoft.com/office/drawing/2010/main">
            <m:oMath xmlns:m="http://schemas.openxmlformats.org/officeDocument/2006/math">
              <m:r>
                <a:rPr lang="en-US" sz="2800" i="1" kern="1200" smtClean="0">
                  <a:latin typeface="Cambria Math" panose="02040503050406030204" pitchFamily="18" charset="0"/>
                  <a:ea typeface="Cambria Math" panose="02040503050406030204" pitchFamily="18" charset="0"/>
                </a:rPr>
                <m:t>𝜑</m:t>
              </m:r>
              <m:d>
                <m:dPr>
                  <m:ctrlPr>
                    <a:rPr lang="en-US" sz="2800" b="0" i="1" kern="1200" smtClean="0">
                      <a:latin typeface="Cambria Math" panose="02040503050406030204" pitchFamily="18" charset="0"/>
                      <a:ea typeface="Cambria Math" panose="02040503050406030204" pitchFamily="18" charset="0"/>
                    </a:rPr>
                  </m:ctrlPr>
                </m:dPr>
                <m:e>
                  <m:r>
                    <a:rPr lang="en-US" sz="2800" b="0" i="1" kern="1200" smtClean="0">
                      <a:latin typeface="Cambria Math" panose="02040503050406030204" pitchFamily="18" charset="0"/>
                      <a:ea typeface="Cambria Math" panose="02040503050406030204" pitchFamily="18" charset="0"/>
                    </a:rPr>
                    <m:t>𝑛</m:t>
                  </m:r>
                </m:e>
              </m:d>
            </m:oMath>
          </a14:m>
          <a:endParaRPr lang="he-IL" sz="2800" kern="1200" dirty="0">
            <a:latin typeface="Calibri" panose="020F0502020204030204" pitchFamily="34" charset="0"/>
            <a:cs typeface="Calibri" panose="020F0502020204030204" pitchFamily="34" charset="0"/>
          </a:endParaRPr>
        </a:p>
      </dsp:txBody>
      <dsp:txXfrm>
        <a:off x="3746311" y="2580291"/>
        <a:ext cx="1765395" cy="1768810"/>
      </dsp:txXfrm>
    </dsp:sp>
    <dsp:sp modelId="{45C6D9B5-D521-4D10-9461-8F2A2BEDC4CB}">
      <dsp:nvSpPr>
        <dsp:cNvPr id="0" name=""/>
        <dsp:cNvSpPr/>
      </dsp:nvSpPr>
      <dsp:spPr>
        <a:xfrm>
          <a:off x="2582473" y="713916"/>
          <a:ext cx="1804117" cy="1804117"/>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en-US" sz="3200" kern="1200" dirty="0" smtClean="0">
              <a:latin typeface="+mn-lt"/>
            </a:rPr>
            <a:t>n=p*q</a:t>
          </a:r>
          <a:endParaRPr lang="he-IL" sz="3200" kern="1200" dirty="0">
            <a:latin typeface="+mn-lt"/>
          </a:endParaRPr>
        </a:p>
      </dsp:txBody>
      <dsp:txXfrm>
        <a:off x="2846680" y="978123"/>
        <a:ext cx="1275703" cy="1275703"/>
      </dsp:txXfrm>
    </dsp:sp>
    <dsp:sp modelId="{8F4F0D57-9E6F-4B5A-8D30-6C818F3EB2FB}">
      <dsp:nvSpPr>
        <dsp:cNvPr id="0" name=""/>
        <dsp:cNvSpPr/>
      </dsp:nvSpPr>
      <dsp:spPr>
        <a:xfrm>
          <a:off x="4432039" y="226457"/>
          <a:ext cx="2314479" cy="2161418"/>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בחירת 2 מספרים ראשוניים </a:t>
          </a:r>
          <a:r>
            <a:rPr lang="en-US" sz="3200" kern="1200" dirty="0" err="1" smtClean="0">
              <a:latin typeface="Calibri" panose="020F0502020204030204" pitchFamily="34" charset="0"/>
              <a:cs typeface="Calibri" panose="020F0502020204030204" pitchFamily="34" charset="0"/>
            </a:rPr>
            <a:t>p,q</a:t>
          </a:r>
          <a:endParaRPr lang="he-IL" sz="3200" kern="1200" dirty="0">
            <a:latin typeface="Calibri" panose="020F0502020204030204" pitchFamily="34" charset="0"/>
            <a:cs typeface="Calibri" panose="020F0502020204030204" pitchFamily="34" charset="0"/>
          </a:endParaRPr>
        </a:p>
      </dsp:txBody>
      <dsp:txXfrm>
        <a:off x="4770987" y="542989"/>
        <a:ext cx="1636583" cy="1528354"/>
      </dsp:txXfrm>
    </dsp:sp>
    <dsp:sp modelId="{45DC9E90-E677-4EE6-9F5D-E857A64BF89D}">
      <dsp:nvSpPr>
        <dsp:cNvPr id="0" name=""/>
        <dsp:cNvSpPr/>
      </dsp:nvSpPr>
      <dsp:spPr>
        <a:xfrm>
          <a:off x="1574143" y="43640"/>
          <a:ext cx="6109713" cy="4887771"/>
        </a:xfrm>
        <a:prstGeom prst="funnel">
          <a:avLst/>
        </a:prstGeom>
        <a:solidFill>
          <a:schemeClr val="lt1">
            <a:alpha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FCCE8-A24B-4719-ABAD-0DF7849FC082}">
      <dsp:nvSpPr>
        <dsp:cNvPr id="0" name=""/>
        <dsp:cNvSpPr/>
      </dsp:nvSpPr>
      <dsp:spPr>
        <a:xfrm rot="10800000">
          <a:off x="18618233" y="618942"/>
          <a:ext cx="4653848" cy="1861539"/>
        </a:xfrm>
        <a:prstGeom prst="homePlate">
          <a:avLst/>
        </a:prstGeom>
        <a:solidFill>
          <a:schemeClr val="accent6"/>
        </a:solidFill>
        <a:ln w="19050" cap="flat" cmpd="sng" algn="ctr">
          <a:solidFill>
            <a:schemeClr val="lt1"/>
          </a:solidFill>
          <a:prstDash val="solid"/>
          <a:miter lim="800000"/>
          <a:headEnd type="none" w="med" len="med"/>
          <a:tailEnd type="none" w="med" len="me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2672" tIns="85344" rIns="170688"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יצירת ה </a:t>
          </a:r>
          <a:r>
            <a:rPr lang="en-US" sz="3200" kern="1200" dirty="0">
              <a:latin typeface="Calibri" panose="020F0502020204030204" pitchFamily="34" charset="0"/>
              <a:cs typeface="Calibri" panose="020F0502020204030204" pitchFamily="34" charset="0"/>
            </a:rPr>
            <a:t>public key</a:t>
          </a:r>
          <a:r>
            <a:rPr lang="he-IL" sz="3200" kern="1200" dirty="0">
              <a:latin typeface="Calibri" panose="020F0502020204030204" pitchFamily="34" charset="0"/>
              <a:cs typeface="Calibri" panose="020F0502020204030204" pitchFamily="34" charset="0"/>
            </a:rPr>
            <a:t> של אלגוריתם </a:t>
          </a:r>
          <a:r>
            <a:rPr lang="en-US" sz="3200" kern="1200" dirty="0">
              <a:latin typeface="Calibri" panose="020F0502020204030204" pitchFamily="34" charset="0"/>
              <a:cs typeface="Calibri" panose="020F0502020204030204" pitchFamily="34" charset="0"/>
            </a:rPr>
            <a:t>RSA</a:t>
          </a:r>
          <a:r>
            <a:rPr lang="he-IL" sz="3200" kern="1200" dirty="0">
              <a:latin typeface="Calibri" panose="020F0502020204030204" pitchFamily="34" charset="0"/>
              <a:cs typeface="Calibri" panose="020F0502020204030204" pitchFamily="34" charset="0"/>
            </a:rPr>
            <a:t> ושליחתו לצד השני</a:t>
          </a:r>
        </a:p>
      </dsp:txBody>
      <dsp:txXfrm rot="10800000">
        <a:off x="19083618" y="618942"/>
        <a:ext cx="4188463" cy="1861539"/>
      </dsp:txXfrm>
    </dsp:sp>
    <dsp:sp modelId="{E589F7BD-F699-437F-A2E3-0582085A8687}">
      <dsp:nvSpPr>
        <dsp:cNvPr id="0" name=""/>
        <dsp:cNvSpPr/>
      </dsp:nvSpPr>
      <dsp:spPr>
        <a:xfrm rot="10800000">
          <a:off x="14895155" y="618942"/>
          <a:ext cx="4653848" cy="1861539"/>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85344" rIns="128016"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הצפנת טקסט באמצעות אלגוריתם </a:t>
          </a:r>
          <a:r>
            <a:rPr lang="en-US" sz="3200" kern="1200" dirty="0">
              <a:latin typeface="Calibri" panose="020F0502020204030204" pitchFamily="34" charset="0"/>
              <a:cs typeface="Calibri" panose="020F0502020204030204" pitchFamily="34" charset="0"/>
            </a:rPr>
            <a:t>AES</a:t>
          </a:r>
          <a:r>
            <a:rPr lang="he-IL" sz="3200" kern="1200" dirty="0">
              <a:latin typeface="Calibri" panose="020F0502020204030204" pitchFamily="34" charset="0"/>
              <a:cs typeface="Calibri" panose="020F0502020204030204" pitchFamily="34" charset="0"/>
            </a:rPr>
            <a:t> (סימטרית)</a:t>
          </a:r>
        </a:p>
      </dsp:txBody>
      <dsp:txXfrm rot="10800000">
        <a:off x="15825924" y="618942"/>
        <a:ext cx="2792309" cy="1861539"/>
      </dsp:txXfrm>
    </dsp:sp>
    <dsp:sp modelId="{2418F240-656A-483F-B604-3A8AA184E89E}">
      <dsp:nvSpPr>
        <dsp:cNvPr id="0" name=""/>
        <dsp:cNvSpPr/>
      </dsp:nvSpPr>
      <dsp:spPr>
        <a:xfrm rot="10800000">
          <a:off x="11172076" y="618942"/>
          <a:ext cx="4653848" cy="1861539"/>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85344" rIns="128016"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הצפנת מפתח ההצפנה הסימטרית באמצעות </a:t>
          </a:r>
          <a:r>
            <a:rPr lang="en-US" sz="3200" kern="1200" dirty="0">
              <a:latin typeface="Calibri" panose="020F0502020204030204" pitchFamily="34" charset="0"/>
              <a:cs typeface="Calibri" panose="020F0502020204030204" pitchFamily="34" charset="0"/>
            </a:rPr>
            <a:t>RSA</a:t>
          </a:r>
          <a:r>
            <a:rPr lang="he-IL" sz="3200" kern="1200" dirty="0">
              <a:latin typeface="Calibri" panose="020F0502020204030204" pitchFamily="34" charset="0"/>
              <a:cs typeface="Calibri" panose="020F0502020204030204" pitchFamily="34" charset="0"/>
            </a:rPr>
            <a:t> </a:t>
          </a:r>
        </a:p>
      </dsp:txBody>
      <dsp:txXfrm rot="10800000">
        <a:off x="12102845" y="618942"/>
        <a:ext cx="2792309" cy="1861539"/>
      </dsp:txXfrm>
    </dsp:sp>
    <dsp:sp modelId="{E37472AF-DAB8-42E0-9425-CFA141CCD508}">
      <dsp:nvSpPr>
        <dsp:cNvPr id="0" name=""/>
        <dsp:cNvSpPr/>
      </dsp:nvSpPr>
      <dsp:spPr>
        <a:xfrm rot="10800000">
          <a:off x="7448998" y="618942"/>
          <a:ext cx="4653848" cy="1861539"/>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85344" rIns="128016"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שליחת המסר ומפתח ההצפנה המוצפנים</a:t>
          </a:r>
        </a:p>
      </dsp:txBody>
      <dsp:txXfrm rot="10800000">
        <a:off x="8379767" y="618942"/>
        <a:ext cx="2792309" cy="1861539"/>
      </dsp:txXfrm>
    </dsp:sp>
    <dsp:sp modelId="{A5F3AFA4-64CB-4922-8021-4180CB1480D4}">
      <dsp:nvSpPr>
        <dsp:cNvPr id="0" name=""/>
        <dsp:cNvSpPr/>
      </dsp:nvSpPr>
      <dsp:spPr>
        <a:xfrm rot="10800000">
          <a:off x="3725919" y="618942"/>
          <a:ext cx="4653848" cy="1861539"/>
        </a:xfrm>
        <a:prstGeom prst="chevron">
          <a:avLst/>
        </a:prstGeom>
        <a:solidFill>
          <a:schemeClr val="accent6"/>
        </a:solidFill>
        <a:ln w="19050" cap="flat" cmpd="sng" algn="ctr">
          <a:solidFill>
            <a:schemeClr val="lt1"/>
          </a:solidFill>
          <a:prstDash val="solid"/>
          <a:miter lim="800000"/>
          <a:headEnd type="none" w="med" len="med"/>
          <a:tailEnd type="none" w="med" len="me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2672" tIns="85344" rIns="128016"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פענוח מפתח ההצפנה בשיטת </a:t>
          </a:r>
          <a:r>
            <a:rPr lang="en-US" sz="3200" kern="1200" dirty="0">
              <a:latin typeface="Calibri" panose="020F0502020204030204" pitchFamily="34" charset="0"/>
              <a:cs typeface="Calibri" panose="020F0502020204030204" pitchFamily="34" charset="0"/>
            </a:rPr>
            <a:t>RSA</a:t>
          </a:r>
          <a:endParaRPr lang="he-IL" sz="3200" kern="1200" dirty="0">
            <a:latin typeface="Calibri" panose="020F0502020204030204" pitchFamily="34" charset="0"/>
            <a:cs typeface="Calibri" panose="020F0502020204030204" pitchFamily="34" charset="0"/>
          </a:endParaRPr>
        </a:p>
      </dsp:txBody>
      <dsp:txXfrm rot="10800000">
        <a:off x="4656688" y="618942"/>
        <a:ext cx="2792309" cy="1861539"/>
      </dsp:txXfrm>
    </dsp:sp>
    <dsp:sp modelId="{1FA8D843-1FAF-4D61-B4B4-E8E2857784B3}">
      <dsp:nvSpPr>
        <dsp:cNvPr id="0" name=""/>
        <dsp:cNvSpPr/>
      </dsp:nvSpPr>
      <dsp:spPr>
        <a:xfrm rot="10800000">
          <a:off x="2841" y="618942"/>
          <a:ext cx="4653848" cy="1861539"/>
        </a:xfrm>
        <a:prstGeom prst="chevron">
          <a:avLst/>
        </a:prstGeom>
        <a:solidFill>
          <a:schemeClr val="accent6"/>
        </a:solidFill>
        <a:ln w="19050" cap="flat" cmpd="sng" algn="ctr">
          <a:solidFill>
            <a:schemeClr val="lt1"/>
          </a:solidFill>
          <a:prstDash val="solid"/>
          <a:miter lim="800000"/>
          <a:headEnd type="none" w="med" len="med"/>
          <a:tailEnd type="none" w="med" len="med"/>
        </a:ln>
        <a:effectLst/>
      </dsp:spPr>
      <dsp:style>
        <a:lnRef idx="3">
          <a:schemeClr val="lt1"/>
        </a:lnRef>
        <a:fillRef idx="1">
          <a:schemeClr val="accent6"/>
        </a:fillRef>
        <a:effectRef idx="1">
          <a:schemeClr val="accent6"/>
        </a:effectRef>
        <a:fontRef idx="minor">
          <a:schemeClr val="lt1"/>
        </a:fontRef>
      </dsp:style>
      <dsp:txBody>
        <a:bodyPr spcFirstLastPara="0" vert="horz" wrap="square" lIns="42672" tIns="85344" rIns="128016" bIns="85344" numCol="1" spcCol="1270" anchor="ctr" anchorCtr="0">
          <a:noAutofit/>
        </a:bodyPr>
        <a:lstStyle/>
        <a:p>
          <a:pPr lvl="0" algn="ctr" defTabSz="1422400" rtl="1">
            <a:lnSpc>
              <a:spcPct val="90000"/>
            </a:lnSpc>
            <a:spcBef>
              <a:spcPct val="0"/>
            </a:spcBef>
            <a:spcAft>
              <a:spcPct val="35000"/>
            </a:spcAft>
          </a:pPr>
          <a:r>
            <a:rPr lang="he-IL" sz="3200" kern="1200" dirty="0">
              <a:latin typeface="Calibri" panose="020F0502020204030204" pitchFamily="34" charset="0"/>
              <a:cs typeface="Calibri" panose="020F0502020204030204" pitchFamily="34" charset="0"/>
            </a:rPr>
            <a:t>פענוח המסר באמצעות המפתח המפוענח </a:t>
          </a:r>
        </a:p>
      </dsp:txBody>
      <dsp:txXfrm rot="10800000">
        <a:off x="933610" y="618942"/>
        <a:ext cx="2792309" cy="186153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31/08/2021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31/08/2021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31/08/2021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31/08/2021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31/08/2021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31/08/2021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31/08/2021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31/08/2021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31/08/2021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31/08/2021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31/08/2021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31/08/2021</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Layout" Target="../diagrams/layout2.xml"/><Relationship Id="rId1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Data" Target="../diagrams/data3.xml"/><Relationship Id="rId17" Type="http://schemas.openxmlformats.org/officeDocument/2006/relationships/image" Target="../media/image3.png"/><Relationship Id="rId2" Type="http://schemas.openxmlformats.org/officeDocument/2006/relationships/image" Target="../media/image1.png"/><Relationship Id="rId16" Type="http://schemas.microsoft.com/office/2007/relationships/diagramDrawing" Target="../diagrams/drawing2.xml"/><Relationship Id="rId20"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5" Type="http://schemas.openxmlformats.org/officeDocument/2006/relationships/diagramColors" Target="../diagrams/colors2.xml"/><Relationship Id="rId10" Type="http://schemas.openxmlformats.org/officeDocument/2006/relationships/diagramQuickStyle" Target="../diagrams/quickStyle1.xml"/><Relationship Id="rId19"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diagramLayout" Target="../diagrams/layout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4149083087"/>
              </p:ext>
            </p:extLst>
          </p:nvPr>
        </p:nvGraphicFramePr>
        <p:xfrm>
          <a:off x="818147" y="665380"/>
          <a:ext cx="23509706" cy="37795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Algorithms in multimedia and machine learning in the Python environment</a:t>
                      </a:r>
                      <a:endParaRPr lang="en-GB" sz="4000" dirty="0"/>
                    </a:p>
                  </a:txBody>
                  <a:tcPr anchor="ctr">
                    <a:solidFill>
                      <a:srgbClr val="009999"/>
                    </a:solidFill>
                  </a:tcPr>
                </a:tc>
                <a:tc rowSpan="2">
                  <a:txBody>
                    <a:bodyPr/>
                    <a:lstStyle/>
                    <a:p>
                      <a:pPr algn="ctr"/>
                      <a:r>
                        <a:rPr lang="en-US" sz="7400" dirty="0"/>
                        <a:t>Implement RSA algorithm (Cryptography)</a:t>
                      </a:r>
                      <a:r>
                        <a:rPr lang="en-US" sz="7600" dirty="0"/>
                        <a:t/>
                      </a:r>
                      <a:br>
                        <a:rPr lang="en-US" sz="7600" dirty="0"/>
                      </a:br>
                      <a:r>
                        <a:rPr lang="en-US" sz="5400" dirty="0"/>
                        <a:t>Ohad </a:t>
                      </a:r>
                      <a:r>
                        <a:rPr lang="en-US" sz="5400" dirty="0" smtClean="0"/>
                        <a:t>Abed &amp; </a:t>
                      </a:r>
                      <a:r>
                        <a:rPr lang="en-US" sz="5400" dirty="0"/>
                        <a:t>Evyatar Peretz</a:t>
                      </a:r>
                      <a:endParaRPr lang="he-IL" sz="5400" dirty="0"/>
                    </a:p>
                    <a:p>
                      <a:pPr algn="ctr"/>
                      <a:r>
                        <a:rPr lang="en-GB" sz="4000" b="1" kern="1200" dirty="0">
                          <a:solidFill>
                            <a:schemeClr val="lt1"/>
                          </a:solidFill>
                          <a:latin typeface="+mn-lt"/>
                          <a:ea typeface="+mn-ea"/>
                          <a:cs typeface="+mn-cs"/>
                        </a:rPr>
                        <a:t>Summer</a:t>
                      </a:r>
                      <a:r>
                        <a:rPr lang="en-US" sz="4000" b="1" kern="1200" dirty="0">
                          <a:solidFill>
                            <a:schemeClr val="lt1"/>
                          </a:solidFill>
                          <a:latin typeface="+mn-lt"/>
                          <a:ea typeface="+mn-ea"/>
                          <a:cs typeface="+mn-cs"/>
                        </a:rPr>
                        <a:t> 2021 </a:t>
                      </a:r>
                      <a:r>
                        <a:rPr lang="en-GB" sz="4000" b="1" kern="1200" dirty="0">
                          <a:solidFill>
                            <a:schemeClr val="lt1"/>
                          </a:solidFill>
                          <a:latin typeface="+mn-lt"/>
                          <a:ea typeface="+mn-ea"/>
                          <a:cs typeface="+mn-cs"/>
                        </a:rPr>
                        <a:t>– </a:t>
                      </a:r>
                      <a:r>
                        <a:rPr lang="he-IL" sz="4000" b="1" kern="1200" dirty="0">
                          <a:solidFill>
                            <a:schemeClr val="lt1"/>
                          </a:solidFill>
                          <a:latin typeface="+mn-lt"/>
                          <a:ea typeface="+mn-ea"/>
                          <a:cs typeface="+mn-cs"/>
                        </a:rPr>
                        <a:t>שנה"ל תשפ"א, סמסטר קיץ</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a:solidFill>
                            <a:schemeClr val="bg1"/>
                          </a:solidFill>
                        </a:rPr>
                        <a:t>Yakir Menahem</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4">
            <a:extLst>
              <a:ext uri="{FF2B5EF4-FFF2-40B4-BE49-F238E27FC236}">
                <a16:creationId xmlns:a16="http://schemas.microsoft.com/office/drawing/2014/main" id="{65561222-036E-43F2-B3F0-6885CF658D92}"/>
              </a:ext>
            </a:extLst>
          </p:cNvPr>
          <p:cNvSpPr txBox="1"/>
          <p:nvPr/>
        </p:nvSpPr>
        <p:spPr>
          <a:xfrm>
            <a:off x="2437044" y="5588318"/>
            <a:ext cx="20234444" cy="2862322"/>
          </a:xfrm>
          <a:prstGeom prst="rect">
            <a:avLst/>
          </a:prstGeom>
          <a:solidFill>
            <a:schemeClr val="bg1">
              <a:lumMod val="85000"/>
            </a:schemeClr>
          </a:solidFill>
        </p:spPr>
        <p:txBody>
          <a:bodyPr wrap="square" rtlCol="0">
            <a:spAutoFit/>
          </a:bodyPr>
          <a:lstStyle/>
          <a:p>
            <a:pPr algn="r" rtl="1"/>
            <a:r>
              <a:rPr lang="he-IL" sz="3600" b="1" dirty="0">
                <a:latin typeface="Calibri" panose="020F0502020204030204" pitchFamily="34" charset="0"/>
                <a:cs typeface="Calibri" panose="020F0502020204030204" pitchFamily="34" charset="0"/>
              </a:rPr>
              <a:t>הקדמה</a:t>
            </a:r>
            <a:r>
              <a:rPr lang="en-US" sz="3600" b="1" dirty="0">
                <a:latin typeface="Calibri" panose="020F0502020204030204" pitchFamily="34" charset="0"/>
                <a:cs typeface="Calibri" panose="020F0502020204030204" pitchFamily="34" charset="0"/>
              </a:rPr>
              <a:t/>
            </a:r>
            <a:br>
              <a:rPr lang="en-US" sz="3600" b="1" dirty="0">
                <a:latin typeface="Calibri" panose="020F0502020204030204" pitchFamily="34" charset="0"/>
                <a:cs typeface="Calibri" panose="020F0502020204030204" pitchFamily="34" charset="0"/>
              </a:rPr>
            </a:br>
            <a:r>
              <a:rPr lang="he-IL" sz="3600" dirty="0">
                <a:latin typeface="Calibri" panose="020F0502020204030204" pitchFamily="34" charset="0"/>
                <a:cs typeface="Calibri" panose="020F0502020204030204" pitchFamily="34" charset="0"/>
              </a:rPr>
              <a:t>הצפנה היא פעולה של עיוות מכוון של המידע, שנועד להקשות את תהליך הקריאה שלו, בתהליך שרק מי שמכיר אותו יוכל להבינו. ההצפנה משמשת צבאות וממשלות לצורכי תקשורת חשאית, ובתקופתנו גם לצורכי אבטחת מידע במערכות אזרחיות. בפרויקט שלנו, פיתחנו מערכת המאפשרת למשתמשים לשלוח מסרים בצורה חשאית ובטוחה בעזרת שילוב של הצפנה סימטרית והצפנה אסימטרית.</a:t>
            </a:r>
          </a:p>
        </p:txBody>
      </p:sp>
      <p:sp>
        <p:nvSpPr>
          <p:cNvPr id="7" name="TextBox 4">
            <a:extLst>
              <a:ext uri="{FF2B5EF4-FFF2-40B4-BE49-F238E27FC236}">
                <a16:creationId xmlns:a16="http://schemas.microsoft.com/office/drawing/2014/main" id="{531A58C3-6336-4002-B734-76D33B7533F4}"/>
              </a:ext>
            </a:extLst>
          </p:cNvPr>
          <p:cNvSpPr txBox="1"/>
          <p:nvPr/>
        </p:nvSpPr>
        <p:spPr>
          <a:xfrm>
            <a:off x="12783414" y="8731392"/>
            <a:ext cx="9888077" cy="5632311"/>
          </a:xfrm>
          <a:prstGeom prst="rect">
            <a:avLst/>
          </a:prstGeom>
          <a:solidFill>
            <a:schemeClr val="bg1">
              <a:lumMod val="85000"/>
            </a:schemeClr>
          </a:solidFill>
        </p:spPr>
        <p:txBody>
          <a:bodyPr wrap="square" rtlCol="0">
            <a:spAutoFit/>
          </a:bodyPr>
          <a:lstStyle/>
          <a:p>
            <a:pPr algn="r" rtl="1"/>
            <a:r>
              <a:rPr lang="he-IL" sz="3600" b="1" dirty="0">
                <a:latin typeface="Calibri" panose="020F0502020204030204" pitchFamily="34" charset="0"/>
                <a:cs typeface="Calibri" panose="020F0502020204030204" pitchFamily="34" charset="0"/>
              </a:rPr>
              <a:t>הצפנה סימטרית - אלגוריתם </a:t>
            </a:r>
            <a:r>
              <a:rPr lang="en-US" sz="3600" b="1" dirty="0">
                <a:latin typeface="Calibri" panose="020F0502020204030204" pitchFamily="34" charset="0"/>
                <a:cs typeface="Calibri" panose="020F0502020204030204" pitchFamily="34" charset="0"/>
              </a:rPr>
              <a:t>AES</a:t>
            </a:r>
            <a:endParaRPr lang="he-IL" sz="3600" b="1" dirty="0">
              <a:latin typeface="Calibri" panose="020F0502020204030204" pitchFamily="34" charset="0"/>
              <a:cs typeface="Calibri" panose="020F0502020204030204" pitchFamily="34" charset="0"/>
            </a:endParaRPr>
          </a:p>
          <a:p>
            <a:pPr algn="r" rtl="1"/>
            <a:r>
              <a:rPr lang="he-IL" sz="3600" dirty="0">
                <a:latin typeface="Calibri" panose="020F0502020204030204" pitchFamily="34" charset="0"/>
                <a:cs typeface="Calibri" panose="020F0502020204030204" pitchFamily="34" charset="0"/>
              </a:rPr>
              <a:t>הצפנה סימטרית היא הצפנה שבה מפתח ההצפנה ומפתח הפענוח זהים. החיסרון העיקרי בשיטה זו הוא אבטחת העברת המידע- קיים רק מפתח אחד ולכן במידה והוא נחשף, ניתן לפענח את כל המסרים.</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he-IL" sz="3600" dirty="0">
                <a:latin typeface="Calibri" panose="020F0502020204030204" pitchFamily="34" charset="0"/>
                <a:cs typeface="Calibri" panose="020F0502020204030204" pitchFamily="34" charset="0"/>
              </a:rPr>
              <a:t>בפרויקט זה נעשה שימוש גם באלגוריתם הצפנה סימטרית מסוג </a:t>
            </a:r>
            <a:r>
              <a:rPr lang="en-US" sz="3600" dirty="0">
                <a:latin typeface="Calibri" panose="020F0502020204030204" pitchFamily="34" charset="0"/>
                <a:cs typeface="Calibri" panose="020F0502020204030204" pitchFamily="34" charset="0"/>
              </a:rPr>
              <a:t>AES</a:t>
            </a:r>
            <a:r>
              <a:rPr lang="he-IL" sz="3600" dirty="0">
                <a:latin typeface="Calibri" panose="020F0502020204030204" pitchFamily="34" charset="0"/>
                <a:cs typeface="Calibri" panose="020F0502020204030204" pitchFamily="34" charset="0"/>
              </a:rPr>
              <a:t> על מנת לקצר את זמן ההצפנה והפענוח של המסרים.</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he-IL" sz="3600" dirty="0">
                <a:latin typeface="Calibri" panose="020F0502020204030204" pitchFamily="34" charset="0"/>
                <a:cs typeface="Calibri" panose="020F0502020204030204" pitchFamily="34" charset="0"/>
              </a:rPr>
              <a:t>אלגוריתם </a:t>
            </a:r>
            <a:r>
              <a:rPr lang="en-US" sz="3600" dirty="0">
                <a:latin typeface="Calibri" panose="020F0502020204030204" pitchFamily="34" charset="0"/>
                <a:cs typeface="Calibri" panose="020F0502020204030204" pitchFamily="34" charset="0"/>
              </a:rPr>
              <a:t>AES</a:t>
            </a:r>
            <a:r>
              <a:rPr lang="he-IL" sz="3600" dirty="0">
                <a:latin typeface="Calibri" panose="020F0502020204030204" pitchFamily="34" charset="0"/>
                <a:cs typeface="Calibri" panose="020F0502020204030204" pitchFamily="34" charset="0"/>
              </a:rPr>
              <a:t> הינו צופן בלוקים סימטרי איטרטיבי מסוג החלפה או תמורה. </a:t>
            </a:r>
            <a:endParaRPr lang="en-US" sz="3600" dirty="0">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DDB196B5-78D9-417A-8CE8-FB64E72E064C}"/>
              </a:ext>
            </a:extLst>
          </p:cNvPr>
          <p:cNvSpPr txBox="1"/>
          <p:nvPr/>
        </p:nvSpPr>
        <p:spPr>
          <a:xfrm>
            <a:off x="2424903" y="29665933"/>
            <a:ext cx="20234444" cy="1754326"/>
          </a:xfrm>
          <a:prstGeom prst="rect">
            <a:avLst/>
          </a:prstGeom>
          <a:solidFill>
            <a:schemeClr val="bg1">
              <a:lumMod val="85000"/>
            </a:schemeClr>
          </a:solidFill>
        </p:spPr>
        <p:txBody>
          <a:bodyPr wrap="square" rtlCol="0">
            <a:spAutoFit/>
          </a:bodyPr>
          <a:lstStyle/>
          <a:p>
            <a:pPr algn="r" rtl="1"/>
            <a:r>
              <a:rPr lang="he-IL" sz="3600" b="1" dirty="0">
                <a:latin typeface="Calibri" panose="020F0502020204030204" pitchFamily="34" charset="0"/>
                <a:cs typeface="Calibri" panose="020F0502020204030204" pitchFamily="34" charset="0"/>
              </a:rPr>
              <a:t>דיונים </a:t>
            </a:r>
            <a:endParaRPr lang="he-IL" sz="3600" b="1" dirty="0" smtClean="0">
              <a:latin typeface="Calibri" panose="020F0502020204030204" pitchFamily="34" charset="0"/>
              <a:cs typeface="Calibri" panose="020F0502020204030204" pitchFamily="34" charset="0"/>
            </a:endParaRPr>
          </a:p>
          <a:p>
            <a:pPr algn="r" rtl="1"/>
            <a:r>
              <a:rPr lang="he-IL" sz="3600" dirty="0" smtClean="0">
                <a:latin typeface="Calibri" panose="020F0502020204030204" pitchFamily="34" charset="0"/>
                <a:cs typeface="Calibri" panose="020F0502020204030204" pitchFamily="34" charset="0"/>
              </a:rPr>
              <a:t>עלינו להנגיש את השימוש בתוכנית , ולשדרג את הממשק למשתמש – הוספת כפתורים לשליחה ישירה לצד השני וגישה נוחה יותר.</a:t>
            </a:r>
            <a:r>
              <a:rPr lang="he-IL" sz="3600" b="1" dirty="0">
                <a:latin typeface="Calibri" panose="020F0502020204030204" pitchFamily="34" charset="0"/>
                <a:cs typeface="Calibri" panose="020F0502020204030204" pitchFamily="34" charset="0"/>
              </a:rPr>
              <a:t> </a:t>
            </a:r>
            <a:r>
              <a:rPr lang="he-IL" sz="3600" b="1" dirty="0" smtClean="0">
                <a:latin typeface="Calibri" panose="020F0502020204030204" pitchFamily="34" charset="0"/>
                <a:cs typeface="Calibri" panose="020F0502020204030204" pitchFamily="34" charset="0"/>
              </a:rPr>
              <a:t>                                                         </a:t>
            </a:r>
            <a:r>
              <a:rPr lang="he-IL" sz="3600" dirty="0" smtClean="0">
                <a:latin typeface="Calibri" panose="020F0502020204030204" pitchFamily="34" charset="0"/>
                <a:cs typeface="Calibri" panose="020F0502020204030204" pitchFamily="34" charset="0"/>
              </a:rPr>
              <a:t>סירקו כדי לצפות בסרטון:</a:t>
            </a:r>
          </a:p>
        </p:txBody>
      </p:sp>
      <p:sp>
        <p:nvSpPr>
          <p:cNvPr id="12" name="TextBox 4">
            <a:extLst>
              <a:ext uri="{FF2B5EF4-FFF2-40B4-BE49-F238E27FC236}">
                <a16:creationId xmlns:a16="http://schemas.microsoft.com/office/drawing/2014/main" id="{9CBE0129-673C-4B46-8EE2-D5F221766888}"/>
              </a:ext>
            </a:extLst>
          </p:cNvPr>
          <p:cNvSpPr txBox="1"/>
          <p:nvPr/>
        </p:nvSpPr>
        <p:spPr>
          <a:xfrm>
            <a:off x="2424903" y="26686642"/>
            <a:ext cx="20234444" cy="2862322"/>
          </a:xfrm>
          <a:prstGeom prst="rect">
            <a:avLst/>
          </a:prstGeom>
          <a:solidFill>
            <a:schemeClr val="bg1">
              <a:lumMod val="85000"/>
            </a:schemeClr>
          </a:solidFill>
        </p:spPr>
        <p:txBody>
          <a:bodyPr wrap="square" rtlCol="0">
            <a:spAutoFit/>
          </a:bodyPr>
          <a:lstStyle/>
          <a:p>
            <a:pPr algn="r" rtl="1"/>
            <a:r>
              <a:rPr lang="he-IL" sz="3600" b="1" dirty="0">
                <a:latin typeface="Calibri" panose="020F0502020204030204" pitchFamily="34" charset="0"/>
                <a:cs typeface="Calibri" panose="020F0502020204030204" pitchFamily="34" charset="0"/>
              </a:rPr>
              <a:t>מסקנות </a:t>
            </a:r>
          </a:p>
          <a:p>
            <a:pPr algn="r" rtl="1"/>
            <a:r>
              <a:rPr lang="he-IL" sz="3600" dirty="0" smtClean="0">
                <a:latin typeface="Calibri" panose="020F0502020204030204" pitchFamily="34" charset="0"/>
                <a:cs typeface="Calibri" panose="020F0502020204030204" pitchFamily="34" charset="0"/>
              </a:rPr>
              <a:t>האלגוריתם שלנו משלב את היתרונות של שתי השיטות- הסימטרית והאסימטרית, ומשפר את אבטחת המידע אך גם לא גורע ממהירות העברתו. יעדי הפרויקט הושגו ואף שופרו עקב שילוב שתי השיטות ולא שימוש רק בשיטת ה</a:t>
            </a:r>
            <a:r>
              <a:rPr lang="en-US" sz="3600" dirty="0" smtClean="0">
                <a:latin typeface="Calibri" panose="020F0502020204030204" pitchFamily="34" charset="0"/>
                <a:cs typeface="Calibri" panose="020F0502020204030204" pitchFamily="34" charset="0"/>
              </a:rPr>
              <a:t>RSA</a:t>
            </a:r>
            <a:r>
              <a:rPr lang="he-IL" sz="3600" dirty="0" smtClean="0">
                <a:latin typeface="Calibri" panose="020F0502020204030204" pitchFamily="34" charset="0"/>
                <a:cs typeface="Calibri" panose="020F0502020204030204" pitchFamily="34" charset="0"/>
              </a:rPr>
              <a:t> האיטית יותר</a:t>
            </a:r>
            <a:r>
              <a:rPr lang="he-IL" sz="3600" dirty="0" smtClean="0">
                <a:latin typeface="Calibri" panose="020F0502020204030204" pitchFamily="34" charset="0"/>
                <a:cs typeface="Calibri" panose="020F0502020204030204" pitchFamily="34" charset="0"/>
              </a:rPr>
              <a:t>.</a:t>
            </a:r>
          </a:p>
          <a:p>
            <a:pPr algn="r" rtl="1"/>
            <a:r>
              <a:rPr lang="he-IL" sz="3600" dirty="0" smtClean="0">
                <a:latin typeface="Calibri" panose="020F0502020204030204" pitchFamily="34" charset="0"/>
                <a:cs typeface="Calibri" panose="020F0502020204030204" pitchFamily="34" charset="0"/>
              </a:rPr>
              <a:t>שילבנו </a:t>
            </a:r>
            <a:r>
              <a:rPr lang="en-US" sz="3600" dirty="0" smtClean="0">
                <a:latin typeface="Calibri" panose="020F0502020204030204" pitchFamily="34" charset="0"/>
                <a:cs typeface="Calibri" panose="020F0502020204030204" pitchFamily="34" charset="0"/>
              </a:rPr>
              <a:t>GUI</a:t>
            </a:r>
            <a:r>
              <a:rPr lang="he-IL" sz="3600" dirty="0" smtClean="0">
                <a:latin typeface="Calibri" panose="020F0502020204030204" pitchFamily="34" charset="0"/>
                <a:cs typeface="Calibri" panose="020F0502020204030204" pitchFamily="34" charset="0"/>
              </a:rPr>
              <a:t> שמייצרת חוויה נעימה יותר למשתמשי התוכנה.</a:t>
            </a:r>
            <a:r>
              <a:rPr lang="he-IL" sz="3600" dirty="0" smtClean="0">
                <a:latin typeface="Calibri" panose="020F0502020204030204" pitchFamily="34" charset="0"/>
                <a:cs typeface="Calibri" panose="020F0502020204030204" pitchFamily="34" charset="0"/>
              </a:rPr>
              <a:t> </a:t>
            </a:r>
            <a:endParaRPr lang="he-IL" sz="3600" dirty="0" smtClean="0">
              <a:latin typeface="Calibri" panose="020F0502020204030204" pitchFamily="34" charset="0"/>
              <a:cs typeface="Calibri" panose="020F0502020204030204" pitchFamily="34" charset="0"/>
            </a:endParaRPr>
          </a:p>
          <a:p>
            <a:pPr algn="r" rtl="1"/>
            <a:endParaRPr lang="he-IL" sz="3600" dirty="0" smtClean="0">
              <a:latin typeface="Calibri" panose="020F0502020204030204" pitchFamily="34" charset="0"/>
              <a:cs typeface="Calibri" panose="020F0502020204030204" pitchFamily="34" charset="0"/>
            </a:endParaRPr>
          </a:p>
        </p:txBody>
      </p:sp>
      <p:sp>
        <p:nvSpPr>
          <p:cNvPr id="15" name="TextBox 4">
            <a:extLst>
              <a:ext uri="{FF2B5EF4-FFF2-40B4-BE49-F238E27FC236}">
                <a16:creationId xmlns:a16="http://schemas.microsoft.com/office/drawing/2014/main" id="{FE943C85-F779-41D1-98B3-757E654D9AF2}"/>
              </a:ext>
            </a:extLst>
          </p:cNvPr>
          <p:cNvSpPr txBox="1"/>
          <p:nvPr/>
        </p:nvSpPr>
        <p:spPr>
          <a:xfrm>
            <a:off x="2437044" y="8731392"/>
            <a:ext cx="9885699" cy="5632311"/>
          </a:xfrm>
          <a:prstGeom prst="rect">
            <a:avLst/>
          </a:prstGeom>
          <a:solidFill>
            <a:schemeClr val="bg1">
              <a:lumMod val="85000"/>
            </a:schemeClr>
          </a:solidFill>
        </p:spPr>
        <p:txBody>
          <a:bodyPr wrap="square" rtlCol="0">
            <a:spAutoFit/>
          </a:bodyPr>
          <a:lstStyle/>
          <a:p>
            <a:pPr algn="r" rtl="1"/>
            <a:r>
              <a:rPr lang="he-IL" sz="3600" b="1" dirty="0">
                <a:latin typeface="Calibri" panose="020F0502020204030204" pitchFamily="34" charset="0"/>
                <a:cs typeface="Calibri" panose="020F0502020204030204" pitchFamily="34" charset="0"/>
              </a:rPr>
              <a:t>הצפנה אסימטרית - אלגוריתם </a:t>
            </a:r>
            <a:r>
              <a:rPr lang="en-US" sz="3600" b="1" dirty="0">
                <a:latin typeface="Calibri" panose="020F0502020204030204" pitchFamily="34" charset="0"/>
                <a:cs typeface="Calibri" panose="020F0502020204030204" pitchFamily="34" charset="0"/>
              </a:rPr>
              <a:t>RSA</a:t>
            </a:r>
            <a:endParaRPr lang="he-IL" sz="3600" b="1" dirty="0">
              <a:latin typeface="Calibri" panose="020F0502020204030204" pitchFamily="34" charset="0"/>
              <a:cs typeface="Calibri" panose="020F0502020204030204" pitchFamily="34" charset="0"/>
            </a:endParaRPr>
          </a:p>
          <a:p>
            <a:pPr algn="r" rtl="1"/>
            <a:r>
              <a:rPr lang="he-IL" sz="3600" dirty="0">
                <a:latin typeface="Calibri" panose="020F0502020204030204" pitchFamily="34" charset="0"/>
                <a:cs typeface="Calibri" panose="020F0502020204030204" pitchFamily="34" charset="0"/>
              </a:rPr>
              <a:t>הצפנה אסימטרית היא הצפנה שבה מפתח ההצפנה (</a:t>
            </a:r>
            <a:r>
              <a:rPr lang="en-US" sz="3600" dirty="0">
                <a:latin typeface="Calibri" panose="020F0502020204030204" pitchFamily="34" charset="0"/>
                <a:cs typeface="Calibri" panose="020F0502020204030204" pitchFamily="34" charset="0"/>
              </a:rPr>
              <a:t>public key</a:t>
            </a:r>
            <a:r>
              <a:rPr lang="he-IL" sz="3600" dirty="0">
                <a:latin typeface="Calibri" panose="020F0502020204030204" pitchFamily="34" charset="0"/>
                <a:cs typeface="Calibri" panose="020F0502020204030204" pitchFamily="34" charset="0"/>
              </a:rPr>
              <a:t>) ומפתח הפענוח (</a:t>
            </a:r>
            <a:r>
              <a:rPr lang="en-US" sz="3600" dirty="0">
                <a:latin typeface="Calibri" panose="020F0502020204030204" pitchFamily="34" charset="0"/>
                <a:cs typeface="Calibri" panose="020F0502020204030204" pitchFamily="34" charset="0"/>
              </a:rPr>
              <a:t>private key</a:t>
            </a:r>
            <a:r>
              <a:rPr lang="he-IL" sz="3600" dirty="0">
                <a:latin typeface="Calibri" panose="020F0502020204030204" pitchFamily="34" charset="0"/>
                <a:cs typeface="Calibri" panose="020F0502020204030204" pitchFamily="34" charset="0"/>
              </a:rPr>
              <a:t>) שונים זה מזה. בשיטה זו, המידע מועבר בצורה בטוחה יותר כיוון שמפתח הפענוח נשמר אצל אדם אחד ואין צורך להעבירו, וכך תהליך הפענוח יותר קשה וארוך. החיסרון העיקרי בשיטה זו הוא הזמן שלוקח לפענח את המסר המוצפן. </a:t>
            </a:r>
            <a:endParaRPr lang="he-IL" sz="3600" b="1" dirty="0">
              <a:latin typeface="Calibri" panose="020F0502020204030204" pitchFamily="34" charset="0"/>
              <a:cs typeface="Calibri" panose="020F0502020204030204" pitchFamily="34" charset="0"/>
            </a:endParaRPr>
          </a:p>
          <a:p>
            <a:pPr algn="r" rtl="1"/>
            <a:r>
              <a:rPr lang="he-IL" sz="3600" dirty="0">
                <a:latin typeface="Calibri" panose="020F0502020204030204" pitchFamily="34" charset="0"/>
                <a:cs typeface="Calibri" panose="020F0502020204030204" pitchFamily="34" charset="0"/>
              </a:rPr>
              <a:t>בפרויקט זה נעשה שימוש באלגוריתם </a:t>
            </a:r>
            <a:r>
              <a:rPr lang="en-US" sz="3600" dirty="0">
                <a:latin typeface="Calibri" panose="020F0502020204030204" pitchFamily="34" charset="0"/>
                <a:cs typeface="Calibri" panose="020F0502020204030204" pitchFamily="34" charset="0"/>
              </a:rPr>
              <a:t>RSA</a:t>
            </a:r>
            <a:r>
              <a:rPr lang="he-IL" sz="3600" dirty="0">
                <a:latin typeface="Calibri" panose="020F0502020204030204" pitchFamily="34" charset="0"/>
                <a:cs typeface="Calibri" panose="020F0502020204030204" pitchFamily="34" charset="0"/>
              </a:rPr>
              <a:t> על מנת לשפר את אבטחת העברת המסרים וחשאיותם. </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he-IL" sz="3600" dirty="0">
                <a:latin typeface="Calibri" panose="020F0502020204030204" pitchFamily="34" charset="0"/>
                <a:cs typeface="Calibri" panose="020F0502020204030204" pitchFamily="34" charset="0"/>
              </a:rPr>
              <a:t>נרחיב על אלגוריתם </a:t>
            </a:r>
            <a:r>
              <a:rPr lang="en-US" sz="3600" dirty="0">
                <a:latin typeface="Calibri" panose="020F0502020204030204" pitchFamily="34" charset="0"/>
                <a:cs typeface="Calibri" panose="020F0502020204030204" pitchFamily="34" charset="0"/>
              </a:rPr>
              <a:t>RSA</a:t>
            </a:r>
            <a:r>
              <a:rPr lang="he-IL" sz="3600" dirty="0">
                <a:latin typeface="Calibri" panose="020F0502020204030204" pitchFamily="34" charset="0"/>
                <a:cs typeface="Calibri" panose="020F0502020204030204" pitchFamily="34" charset="0"/>
              </a:rPr>
              <a:t>.</a:t>
            </a:r>
            <a:endParaRPr lang="en-US" sz="3600" dirty="0"/>
          </a:p>
        </p:txBody>
      </p:sp>
      <p:sp>
        <p:nvSpPr>
          <p:cNvPr id="18" name="TextBox 4">
            <a:extLst>
              <a:ext uri="{FF2B5EF4-FFF2-40B4-BE49-F238E27FC236}">
                <a16:creationId xmlns:a16="http://schemas.microsoft.com/office/drawing/2014/main" id="{999F1640-7460-4400-B2E0-74A38FA4EA16}"/>
              </a:ext>
            </a:extLst>
          </p:cNvPr>
          <p:cNvSpPr txBox="1"/>
          <p:nvPr/>
        </p:nvSpPr>
        <p:spPr>
          <a:xfrm>
            <a:off x="2424903" y="14623368"/>
            <a:ext cx="20234444" cy="1755994"/>
          </a:xfrm>
          <a:prstGeom prst="rect">
            <a:avLst/>
          </a:prstGeom>
          <a:solidFill>
            <a:schemeClr val="bg1">
              <a:lumMod val="85000"/>
            </a:schemeClr>
          </a:solidFill>
        </p:spPr>
        <p:txBody>
          <a:bodyPr wrap="square" rtlCol="0">
            <a:spAutoFit/>
          </a:bodyPr>
          <a:lstStyle/>
          <a:p>
            <a:pPr algn="ctr" rtl="1">
              <a:lnSpc>
                <a:spcPct val="150000"/>
              </a:lnSpc>
            </a:pPr>
            <a:r>
              <a:rPr lang="he-IL" sz="3800" b="1" dirty="0">
                <a:latin typeface="Calibri" panose="020F0502020204030204" pitchFamily="34" charset="0"/>
                <a:cs typeface="Calibri" panose="020F0502020204030204" pitchFamily="34" charset="0"/>
              </a:rPr>
              <a:t>שימוש בשני האלגוריתמים במקביל מאפשר העברת מידע בצורה בטוחה יותר אך גם מהירה </a:t>
            </a:r>
            <a:r>
              <a:rPr lang="he-IL" sz="3800" b="1" dirty="0" smtClean="0">
                <a:latin typeface="Calibri" panose="020F0502020204030204" pitchFamily="34" charset="0"/>
                <a:cs typeface="Calibri" panose="020F0502020204030204" pitchFamily="34" charset="0"/>
              </a:rPr>
              <a:t>יותר.</a:t>
            </a:r>
          </a:p>
          <a:p>
            <a:pPr algn="ctr" rtl="1">
              <a:lnSpc>
                <a:spcPct val="150000"/>
              </a:lnSpc>
            </a:pPr>
            <a:r>
              <a:rPr lang="he-IL" sz="3800" b="1" dirty="0" smtClean="0">
                <a:latin typeface="Calibri" panose="020F0502020204030204" pitchFamily="34" charset="0"/>
                <a:cs typeface="Calibri" panose="020F0502020204030204" pitchFamily="34" charset="0"/>
              </a:rPr>
              <a:t>האלגוריתם שלנו:</a:t>
            </a:r>
            <a:endParaRPr lang="en-US" sz="3800" dirty="0">
              <a:latin typeface="Calibri" panose="020F0502020204030204" pitchFamily="34" charset="0"/>
              <a:cs typeface="Calibri" panose="020F0502020204030204" pitchFamily="34" charset="0"/>
            </a:endParaRPr>
          </a:p>
        </p:txBody>
      </p:sp>
      <p:sp>
        <p:nvSpPr>
          <p:cNvPr id="66" name="TextBox 4">
            <a:extLst>
              <a:ext uri="{FF2B5EF4-FFF2-40B4-BE49-F238E27FC236}">
                <a16:creationId xmlns:a16="http://schemas.microsoft.com/office/drawing/2014/main" id="{999F1640-7460-4400-B2E0-74A38FA4EA16}"/>
              </a:ext>
            </a:extLst>
          </p:cNvPr>
          <p:cNvSpPr txBox="1"/>
          <p:nvPr/>
        </p:nvSpPr>
        <p:spPr>
          <a:xfrm>
            <a:off x="2437044" y="18982340"/>
            <a:ext cx="20235672" cy="7587333"/>
          </a:xfrm>
          <a:prstGeom prst="rect">
            <a:avLst/>
          </a:prstGeom>
          <a:solidFill>
            <a:schemeClr val="bg1">
              <a:lumMod val="85000"/>
            </a:schemeClr>
          </a:solidFill>
        </p:spPr>
        <p:txBody>
          <a:bodyPr wrap="square" rtlCol="0">
            <a:spAutoFit/>
          </a:bodyPr>
          <a:lstStyle/>
          <a:p>
            <a:pPr algn="ctr" rtl="1">
              <a:lnSpc>
                <a:spcPct val="150000"/>
              </a:lnSpc>
            </a:pPr>
            <a:r>
              <a:rPr lang="he-IL" sz="4000" b="1" dirty="0" smtClean="0">
                <a:latin typeface="Calibri" panose="020F0502020204030204" pitchFamily="34" charset="0"/>
                <a:cs typeface="Calibri" panose="020F0502020204030204" pitchFamily="34" charset="0"/>
              </a:rPr>
              <a:t>אלגוריתם </a:t>
            </a:r>
            <a:r>
              <a:rPr lang="en-US" sz="4000" b="1" dirty="0" smtClean="0">
                <a:latin typeface="Calibri" panose="020F0502020204030204" pitchFamily="34" charset="0"/>
                <a:cs typeface="Calibri" panose="020F0502020204030204" pitchFamily="34" charset="0"/>
              </a:rPr>
              <a:t>RSA</a:t>
            </a:r>
            <a:r>
              <a:rPr lang="he-IL" sz="4000" b="1" dirty="0" smtClean="0">
                <a:latin typeface="Calibri" panose="020F0502020204030204" pitchFamily="34" charset="0"/>
                <a:cs typeface="Calibri" panose="020F0502020204030204" pitchFamily="34" charset="0"/>
              </a:rPr>
              <a:t> :</a:t>
            </a:r>
          </a:p>
          <a:p>
            <a:pPr algn="ctr" rtl="1">
              <a:lnSpc>
                <a:spcPct val="150000"/>
              </a:lnSpc>
            </a:pPr>
            <a:endParaRPr lang="he-IL" sz="3200" b="1" dirty="0">
              <a:latin typeface="Calibri" panose="020F0502020204030204" pitchFamily="34" charset="0"/>
              <a:cs typeface="Calibri" panose="020F0502020204030204" pitchFamily="34" charset="0"/>
            </a:endParaRPr>
          </a:p>
          <a:p>
            <a:pPr algn="ctr" rtl="1">
              <a:lnSpc>
                <a:spcPct val="150000"/>
              </a:lnSpc>
            </a:pPr>
            <a:endParaRPr lang="he-IL" sz="3200" b="1" dirty="0" smtClean="0">
              <a:latin typeface="Calibri" panose="020F0502020204030204" pitchFamily="34" charset="0"/>
              <a:cs typeface="Calibri" panose="020F0502020204030204" pitchFamily="34" charset="0"/>
            </a:endParaRPr>
          </a:p>
          <a:p>
            <a:pPr algn="ctr" rtl="1">
              <a:lnSpc>
                <a:spcPct val="150000"/>
              </a:lnSpc>
            </a:pPr>
            <a:endParaRPr lang="he-IL" sz="3200" b="1" dirty="0" smtClean="0">
              <a:latin typeface="Calibri" panose="020F0502020204030204" pitchFamily="34" charset="0"/>
              <a:cs typeface="Calibri" panose="020F0502020204030204" pitchFamily="34" charset="0"/>
            </a:endParaRPr>
          </a:p>
          <a:p>
            <a:pPr algn="ctr" rtl="1">
              <a:lnSpc>
                <a:spcPct val="150000"/>
              </a:lnSpc>
            </a:pPr>
            <a:endParaRPr lang="he-IL" sz="3200" b="1" dirty="0">
              <a:latin typeface="Calibri" panose="020F0502020204030204" pitchFamily="34" charset="0"/>
              <a:cs typeface="Calibri" panose="020F0502020204030204" pitchFamily="34" charset="0"/>
            </a:endParaRPr>
          </a:p>
          <a:p>
            <a:pPr algn="ctr" rtl="1">
              <a:lnSpc>
                <a:spcPct val="150000"/>
              </a:lnSpc>
            </a:pPr>
            <a:endParaRPr lang="he-IL" sz="3200" b="1" dirty="0" smtClean="0">
              <a:latin typeface="Calibri" panose="020F0502020204030204" pitchFamily="34" charset="0"/>
              <a:cs typeface="Calibri" panose="020F0502020204030204" pitchFamily="34" charset="0"/>
            </a:endParaRPr>
          </a:p>
          <a:p>
            <a:pPr algn="ctr" rtl="1">
              <a:lnSpc>
                <a:spcPct val="150000"/>
              </a:lnSpc>
            </a:pPr>
            <a:endParaRPr lang="he-IL" sz="3200" b="1" dirty="0">
              <a:latin typeface="Calibri" panose="020F0502020204030204" pitchFamily="34" charset="0"/>
              <a:cs typeface="Calibri" panose="020F0502020204030204" pitchFamily="34" charset="0"/>
            </a:endParaRPr>
          </a:p>
          <a:p>
            <a:pPr algn="ctr" rtl="1">
              <a:lnSpc>
                <a:spcPct val="150000"/>
              </a:lnSpc>
            </a:pPr>
            <a:endParaRPr lang="en-US" sz="3200" b="1" dirty="0" smtClean="0">
              <a:latin typeface="Calibri" panose="020F0502020204030204" pitchFamily="34" charset="0"/>
              <a:cs typeface="Calibri" panose="020F0502020204030204" pitchFamily="34" charset="0"/>
            </a:endParaRPr>
          </a:p>
          <a:p>
            <a:pPr algn="ctr" rtl="1">
              <a:lnSpc>
                <a:spcPct val="150000"/>
              </a:lnSpc>
            </a:pPr>
            <a:endParaRPr lang="he-IL" sz="3200" b="1" dirty="0" smtClean="0">
              <a:latin typeface="Calibri" panose="020F0502020204030204" pitchFamily="34" charset="0"/>
              <a:cs typeface="Calibri" panose="020F0502020204030204" pitchFamily="34" charset="0"/>
            </a:endParaRPr>
          </a:p>
          <a:p>
            <a:pPr algn="ctr" rtl="1">
              <a:lnSpc>
                <a:spcPct val="150000"/>
              </a:lnSpc>
            </a:pPr>
            <a:endParaRPr lang="en-US" sz="32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17" name="דיאגרמה 16"/>
              <p:cNvGraphicFramePr/>
              <p:nvPr>
                <p:extLst>
                  <p:ext uri="{D42A27DB-BD31-4B8C-83A1-F6EECF244321}">
                    <p14:modId xmlns:p14="http://schemas.microsoft.com/office/powerpoint/2010/main" val="1074847238"/>
                  </p:ext>
                </p:extLst>
              </p:nvPr>
            </p:nvGraphicFramePr>
            <p:xfrm>
              <a:off x="13604543" y="19296438"/>
              <a:ext cx="9258000" cy="698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7" name="דיאגרמה 16"/>
              <p:cNvGraphicFramePr/>
              <p:nvPr>
                <p:extLst>
                  <p:ext uri="{D42A27DB-BD31-4B8C-83A1-F6EECF244321}">
                    <p14:modId xmlns:p14="http://schemas.microsoft.com/office/powerpoint/2010/main" val="1074847238"/>
                  </p:ext>
                </p:extLst>
              </p:nvPr>
            </p:nvGraphicFramePr>
            <p:xfrm>
              <a:off x="13604543" y="19296438"/>
              <a:ext cx="9258000" cy="69825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8" name="אליפסה 37"/>
          <p:cNvSpPr/>
          <p:nvPr/>
        </p:nvSpPr>
        <p:spPr>
          <a:xfrm>
            <a:off x="10737575" y="21547913"/>
            <a:ext cx="2711102" cy="2711098"/>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3">
              <a:shade val="50000"/>
              <a:hueOff val="0"/>
              <a:satOff val="0"/>
              <a:lumOff val="17981"/>
              <a:alphaOff val="0"/>
            </a:schemeClr>
          </a:fillRef>
          <a:effectRef idx="1">
            <a:schemeClr val="accent3">
              <a:shade val="50000"/>
              <a:hueOff val="0"/>
              <a:satOff val="0"/>
              <a:lumOff val="17981"/>
              <a:alphaOff val="0"/>
            </a:schemeClr>
          </a:effectRef>
          <a:fontRef idx="minor">
            <a:schemeClr val="dk1"/>
          </a:fontRef>
        </p:style>
      </p:sp>
      <p:graphicFrame>
        <p:nvGraphicFramePr>
          <p:cNvPr id="65" name="דיאגרמה 64"/>
          <p:cNvGraphicFramePr/>
          <p:nvPr>
            <p:extLst>
              <p:ext uri="{D42A27DB-BD31-4B8C-83A1-F6EECF244321}">
                <p14:modId xmlns:p14="http://schemas.microsoft.com/office/powerpoint/2010/main" val="2652285733"/>
              </p:ext>
            </p:extLst>
          </p:nvPr>
        </p:nvGraphicFramePr>
        <p:xfrm>
          <a:off x="920123" y="16080044"/>
          <a:ext cx="23274923" cy="30994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035" name="מחבר מרפקי 1034"/>
          <p:cNvCxnSpPr>
            <a:stCxn id="17" idx="2"/>
            <a:endCxn id="38" idx="6"/>
          </p:cNvCxnSpPr>
          <p:nvPr/>
        </p:nvCxnSpPr>
        <p:spPr>
          <a:xfrm rot="5400000" flipH="1">
            <a:off x="14153357" y="22198782"/>
            <a:ext cx="3375506" cy="4784866"/>
          </a:xfrm>
          <a:prstGeom prst="bentConnector4">
            <a:avLst>
              <a:gd name="adj1" fmla="val -3762"/>
              <a:gd name="adj2" fmla="val 65307"/>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אליפסה 92"/>
          <p:cNvSpPr/>
          <p:nvPr/>
        </p:nvSpPr>
        <p:spPr>
          <a:xfrm>
            <a:off x="7142459" y="21547913"/>
            <a:ext cx="2682612" cy="2711098"/>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3">
              <a:shade val="50000"/>
              <a:hueOff val="0"/>
              <a:satOff val="0"/>
              <a:lumOff val="17981"/>
              <a:alphaOff val="0"/>
            </a:schemeClr>
          </a:fillRef>
          <a:effectRef idx="1">
            <a:schemeClr val="accent3">
              <a:shade val="50000"/>
              <a:hueOff val="0"/>
              <a:satOff val="0"/>
              <a:lumOff val="17981"/>
              <a:alphaOff val="0"/>
            </a:schemeClr>
          </a:effectRef>
          <a:fontRef idx="minor">
            <a:schemeClr val="dk1"/>
          </a:fontRef>
        </p:style>
      </p:sp>
      <p:cxnSp>
        <p:nvCxnSpPr>
          <p:cNvPr id="102" name="מחבר מרפקי 101"/>
          <p:cNvCxnSpPr>
            <a:stCxn id="38" idx="2"/>
            <a:endCxn id="93" idx="6"/>
          </p:cNvCxnSpPr>
          <p:nvPr/>
        </p:nvCxnSpPr>
        <p:spPr>
          <a:xfrm flipH="1">
            <a:off x="9825071" y="22903462"/>
            <a:ext cx="912504" cy="0"/>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9" name="אליפסה 4"/>
              <p:cNvSpPr txBox="1"/>
              <p:nvPr/>
            </p:nvSpPr>
            <p:spPr>
              <a:xfrm>
                <a:off x="10717851" y="21828830"/>
                <a:ext cx="2835111" cy="191703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44550" rtl="1">
                  <a:lnSpc>
                    <a:spcPct val="90000"/>
                  </a:lnSpc>
                  <a:spcBef>
                    <a:spcPct val="0"/>
                  </a:spcBef>
                  <a:spcAft>
                    <a:spcPct val="35000"/>
                  </a:spcAft>
                </a:pPr>
                <a:r>
                  <a:rPr lang="he-IL" sz="3200" b="1" kern="1200" dirty="0">
                    <a:latin typeface="Calibri" panose="020F0502020204030204" pitchFamily="34" charset="0"/>
                    <a:cs typeface="Calibri" panose="020F0502020204030204" pitchFamily="34" charset="0"/>
                  </a:rPr>
                  <a:t>הצפנה</a:t>
                </a:r>
                <a:r>
                  <a:rPr lang="en-US" sz="3200" b="1" kern="1200" dirty="0">
                    <a:latin typeface="Calibri" panose="020F0502020204030204" pitchFamily="34" charset="0"/>
                    <a:cs typeface="Calibri" panose="020F0502020204030204" pitchFamily="34" charset="0"/>
                  </a:rPr>
                  <a:t/>
                </a:r>
                <a:br>
                  <a:rPr lang="en-US" sz="3200" b="1" kern="1200" dirty="0">
                    <a:latin typeface="Calibri" panose="020F0502020204030204" pitchFamily="34" charset="0"/>
                    <a:cs typeface="Calibri" panose="020F0502020204030204" pitchFamily="34" charset="0"/>
                  </a:rPr>
                </a:br>
                <a14:m>
                  <m:oMath xmlns:m="http://schemas.openxmlformats.org/officeDocument/2006/math">
                    <m:sSup>
                      <m:sSupPr>
                        <m:ctrlPr>
                          <a:rPr lang="en-US" sz="3200" b="0" i="1" kern="1200" smtClean="0">
                            <a:latin typeface="Cambria Math" panose="02040503050406030204" pitchFamily="18" charset="0"/>
                          </a:rPr>
                        </m:ctrlPr>
                      </m:sSupPr>
                      <m:e>
                        <m:r>
                          <a:rPr lang="en-US" sz="3200" b="0" i="1" kern="1200" smtClean="0">
                            <a:latin typeface="Cambria Math" panose="02040503050406030204" pitchFamily="18" charset="0"/>
                          </a:rPr>
                          <m:t>𝑐</m:t>
                        </m:r>
                        <m:r>
                          <a:rPr lang="en-US" sz="3200" b="0" i="1" kern="1200" smtClean="0">
                            <a:latin typeface="Cambria Math" panose="02040503050406030204" pitchFamily="18" charset="0"/>
                          </a:rPr>
                          <m:t>=</m:t>
                        </m:r>
                        <m:r>
                          <a:rPr lang="en-US" sz="3200" b="0" i="1" kern="1200" smtClean="0">
                            <a:latin typeface="Cambria Math" panose="02040503050406030204" pitchFamily="18" charset="0"/>
                          </a:rPr>
                          <m:t>𝑚</m:t>
                        </m:r>
                      </m:e>
                      <m:sup>
                        <m:r>
                          <a:rPr lang="en-US" sz="3200" b="0" i="1" kern="1200" smtClean="0">
                            <a:latin typeface="Cambria Math" panose="02040503050406030204" pitchFamily="18" charset="0"/>
                          </a:rPr>
                          <m:t>𝑒</m:t>
                        </m:r>
                      </m:sup>
                    </m:sSup>
                    <m:r>
                      <a:rPr lang="en-US" sz="3200" b="0" i="1" kern="1200" smtClean="0">
                        <a:latin typeface="Cambria Math" panose="02040503050406030204" pitchFamily="18" charset="0"/>
                      </a:rPr>
                      <m:t>(</m:t>
                    </m:r>
                    <m:r>
                      <a:rPr lang="en-US" sz="3200" b="0" i="1" kern="1200" smtClean="0">
                        <a:latin typeface="Cambria Math" panose="02040503050406030204" pitchFamily="18" charset="0"/>
                      </a:rPr>
                      <m:t>𝑚𝑜𝑑𝑛</m:t>
                    </m:r>
                    <m:r>
                      <a:rPr lang="en-US" sz="3200" b="0" i="1" kern="1200" smtClean="0">
                        <a:latin typeface="Cambria Math" panose="02040503050406030204" pitchFamily="18" charset="0"/>
                      </a:rPr>
                      <m:t>)</m:t>
                    </m:r>
                  </m:oMath>
                </a14:m>
                <a:r>
                  <a:rPr lang="he-IL" sz="3200" b="0" kern="1200" dirty="0">
                    <a:latin typeface="Calibri" panose="020F0502020204030204" pitchFamily="34" charset="0"/>
                    <a:cs typeface="Calibri" panose="020F0502020204030204" pitchFamily="34" charset="0"/>
                  </a:rPr>
                  <a:t> </a:t>
                </a:r>
              </a:p>
            </p:txBody>
          </p:sp>
        </mc:Choice>
        <mc:Fallback xmlns="">
          <p:sp>
            <p:nvSpPr>
              <p:cNvPr id="109" name="אליפסה 4"/>
              <p:cNvSpPr txBox="1">
                <a:spLocks noRot="1" noChangeAspect="1" noMove="1" noResize="1" noEditPoints="1" noAdjustHandles="1" noChangeArrowheads="1" noChangeShapeType="1" noTextEdit="1"/>
              </p:cNvSpPr>
              <p:nvPr/>
            </p:nvSpPr>
            <p:spPr>
              <a:xfrm>
                <a:off x="10717851" y="21828830"/>
                <a:ext cx="2835111" cy="1917035"/>
              </a:xfrm>
              <a:prstGeom prst="rect">
                <a:avLst/>
              </a:prstGeom>
              <a:blipFill>
                <a:blip r:embed="rId17"/>
                <a:stretch>
                  <a:fillRect l="-10851"/>
                </a:stretch>
              </a:blipFill>
            </p:spPr>
            <p:txBody>
              <a:bodyPr/>
              <a:lstStyle/>
              <a:p>
                <a:r>
                  <a:rPr lang="he-IL">
                    <a:noFill/>
                  </a:rPr>
                  <a:t> </a:t>
                </a:r>
              </a:p>
            </p:txBody>
          </p:sp>
        </mc:Fallback>
      </mc:AlternateContent>
      <p:sp>
        <p:nvSpPr>
          <p:cNvPr id="114" name="אליפסה 113"/>
          <p:cNvSpPr/>
          <p:nvPr/>
        </p:nvSpPr>
        <p:spPr>
          <a:xfrm>
            <a:off x="3500768" y="21547913"/>
            <a:ext cx="2682612" cy="2711098"/>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3">
              <a:shade val="50000"/>
              <a:hueOff val="0"/>
              <a:satOff val="0"/>
              <a:lumOff val="17981"/>
              <a:alphaOff val="0"/>
            </a:schemeClr>
          </a:fillRef>
          <a:effectRef idx="1">
            <a:schemeClr val="accent3">
              <a:shade val="50000"/>
              <a:hueOff val="0"/>
              <a:satOff val="0"/>
              <a:lumOff val="17981"/>
              <a:alphaOff val="0"/>
            </a:schemeClr>
          </a:effectRef>
          <a:fontRef idx="minor">
            <a:schemeClr val="dk1"/>
          </a:fontRef>
        </p:style>
      </p:sp>
      <p:cxnSp>
        <p:nvCxnSpPr>
          <p:cNvPr id="115" name="מחבר מרפקי 101"/>
          <p:cNvCxnSpPr>
            <a:stCxn id="93" idx="2"/>
            <a:endCxn id="114" idx="6"/>
          </p:cNvCxnSpPr>
          <p:nvPr/>
        </p:nvCxnSpPr>
        <p:spPr>
          <a:xfrm flipH="1">
            <a:off x="6183380" y="22903462"/>
            <a:ext cx="959079" cy="0"/>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9" name="אליפסה 4"/>
              <p:cNvSpPr txBox="1"/>
              <p:nvPr/>
            </p:nvSpPr>
            <p:spPr>
              <a:xfrm>
                <a:off x="7039356" y="22289945"/>
                <a:ext cx="2805318" cy="119800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algn="ctr" defTabSz="844550" rtl="1">
                  <a:lnSpc>
                    <a:spcPct val="90000"/>
                  </a:lnSpc>
                  <a:spcBef>
                    <a:spcPct val="0"/>
                  </a:spcBef>
                  <a:spcAft>
                    <a:spcPct val="35000"/>
                  </a:spcAft>
                </a:pPr>
                <a:r>
                  <a:rPr lang="he-IL" sz="3200" b="0" kern="1200" dirty="0" smtClean="0">
                    <a:cs typeface="Calibri" panose="020F0502020204030204" pitchFamily="34" charset="0"/>
                  </a:rPr>
                  <a:t>מציאת </a:t>
                </a:r>
                <a:r>
                  <a:rPr lang="en-US" sz="3200" b="0" kern="1200" dirty="0" smtClean="0">
                    <a:cs typeface="Calibri" panose="020F0502020204030204" pitchFamily="34" charset="0"/>
                  </a:rPr>
                  <a:t>x</a:t>
                </a:r>
                <a:r>
                  <a:rPr lang="he-IL" sz="3200" b="0" kern="1200" dirty="0" smtClean="0">
                    <a:cs typeface="Calibri" panose="020F0502020204030204" pitchFamily="34" charset="0"/>
                  </a:rPr>
                  <a:t> שיקיים</a:t>
                </a:r>
                <a:r>
                  <a:rPr lang="en-US" sz="2800" b="0" kern="1200" dirty="0" smtClean="0">
                    <a:cs typeface="Calibri" panose="020F0502020204030204" pitchFamily="34" charset="0"/>
                  </a:rPr>
                  <a:t/>
                </a:r>
                <a:br>
                  <a:rPr lang="en-US" sz="2800" b="0" kern="1200" dirty="0" smtClean="0">
                    <a:cs typeface="Calibri" panose="020F0502020204030204" pitchFamily="34"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𝑒𝑥</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𝑚𝑜𝑑</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r>
                        <a:rPr lang="en-US" sz="2800" i="1">
                          <a:latin typeface="Cambria Math" panose="02040503050406030204" pitchFamily="18" charset="0"/>
                          <a:ea typeface="Cambria Math" panose="02040503050406030204" pitchFamily="18" charset="0"/>
                        </a:rPr>
                        <m:t>)</m:t>
                      </m:r>
                    </m:oMath>
                  </m:oMathPara>
                </a14:m>
                <a:endParaRPr lang="he-IL" sz="2800" dirty="0"/>
              </a:p>
            </p:txBody>
          </p:sp>
        </mc:Choice>
        <mc:Fallback xmlns="">
          <p:sp>
            <p:nvSpPr>
              <p:cNvPr id="119" name="אליפסה 4"/>
              <p:cNvSpPr txBox="1">
                <a:spLocks noRot="1" noChangeAspect="1" noMove="1" noResize="1" noEditPoints="1" noAdjustHandles="1" noChangeArrowheads="1" noChangeShapeType="1" noTextEdit="1"/>
              </p:cNvSpPr>
              <p:nvPr/>
            </p:nvSpPr>
            <p:spPr>
              <a:xfrm>
                <a:off x="7039356" y="22289945"/>
                <a:ext cx="2805318" cy="1198005"/>
              </a:xfrm>
              <a:prstGeom prst="rect">
                <a:avLst/>
              </a:prstGeom>
              <a:blipFill>
                <a:blip r:embed="rId18"/>
                <a:stretch>
                  <a:fillRect t="-3960" r="-4516"/>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6" name="אליפסה 4"/>
              <p:cNvSpPr txBox="1"/>
              <p:nvPr/>
            </p:nvSpPr>
            <p:spPr>
              <a:xfrm>
                <a:off x="3434468" y="22468732"/>
                <a:ext cx="2815212" cy="1160379"/>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844550" rtl="1">
                  <a:lnSpc>
                    <a:spcPct val="90000"/>
                  </a:lnSpc>
                  <a:spcBef>
                    <a:spcPct val="0"/>
                  </a:spcBef>
                  <a:spcAft>
                    <a:spcPct val="35000"/>
                  </a:spcAft>
                </a:pPr>
                <a:r>
                  <a:rPr lang="he-IL" sz="3200" b="1" dirty="0" smtClean="0">
                    <a:cs typeface="Calibri" panose="020F0502020204030204" pitchFamily="34" charset="0"/>
                  </a:rPr>
                  <a:t>פענוח</a:t>
                </a:r>
                <a:r>
                  <a:rPr lang="en-US" sz="2800" b="0" kern="1200" dirty="0" smtClean="0">
                    <a:cs typeface="Calibri" panose="020F0502020204030204" pitchFamily="34" charset="0"/>
                  </a:rPr>
                  <a:t/>
                </a:r>
                <a:br>
                  <a:rPr lang="en-US" sz="2800" b="0" kern="1200" dirty="0" smtClean="0">
                    <a:cs typeface="Calibri" panose="020F0502020204030204" pitchFamily="34" charset="0"/>
                  </a:rPr>
                </a:b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𝑐</m:t>
                        </m:r>
                      </m:e>
                      <m:sup>
                        <m:r>
                          <a:rPr lang="en-US" sz="2800" i="1">
                            <a:latin typeface="Cambria Math" panose="02040503050406030204" pitchFamily="18" charset="0"/>
                          </a:rPr>
                          <m:t>𝑥</m:t>
                        </m:r>
                      </m:sup>
                    </m:sSup>
                    <m:r>
                      <a:rPr lang="en-US" sz="2800" i="1">
                        <a:latin typeface="Cambria Math" panose="02040503050406030204" pitchFamily="18" charset="0"/>
                      </a:rPr>
                      <m:t>(</m:t>
                    </m:r>
                    <m:r>
                      <a:rPr lang="en-US" sz="2800" i="1">
                        <a:latin typeface="Cambria Math" panose="02040503050406030204" pitchFamily="18" charset="0"/>
                      </a:rPr>
                      <m:t>𝑚𝑜𝑑</m:t>
                    </m:r>
                    <m:r>
                      <a:rPr lang="en-US" sz="2800" i="1">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m:t>
                    </m:r>
                  </m:oMath>
                </a14:m>
                <a:r>
                  <a:rPr lang="he-IL" sz="2800" dirty="0"/>
                  <a:t> </a:t>
                </a:r>
              </a:p>
              <a:p>
                <a:pPr algn="ctr" defTabSz="844550" rtl="1">
                  <a:lnSpc>
                    <a:spcPct val="90000"/>
                  </a:lnSpc>
                  <a:spcBef>
                    <a:spcPct val="0"/>
                  </a:spcBef>
                  <a:spcAft>
                    <a:spcPct val="35000"/>
                  </a:spcAft>
                </a:pPr>
                <a:endParaRPr lang="he-IL" sz="2800" dirty="0"/>
              </a:p>
            </p:txBody>
          </p:sp>
        </mc:Choice>
        <mc:Fallback xmlns="">
          <p:sp>
            <p:nvSpPr>
              <p:cNvPr id="126" name="אליפסה 4"/>
              <p:cNvSpPr txBox="1">
                <a:spLocks noRot="1" noChangeAspect="1" noMove="1" noResize="1" noEditPoints="1" noAdjustHandles="1" noChangeArrowheads="1" noChangeShapeType="1" noTextEdit="1"/>
              </p:cNvSpPr>
              <p:nvPr/>
            </p:nvSpPr>
            <p:spPr>
              <a:xfrm>
                <a:off x="3434468" y="22468732"/>
                <a:ext cx="2815212" cy="1160379"/>
              </a:xfrm>
              <a:prstGeom prst="rect">
                <a:avLst/>
              </a:prstGeom>
              <a:blipFill>
                <a:blip r:embed="rId19"/>
                <a:stretch>
                  <a:fillRect l="-7281" t="-21429"/>
                </a:stretch>
              </a:blipFill>
            </p:spPr>
            <p:txBody>
              <a:bodyPr/>
              <a:lstStyle/>
              <a:p>
                <a:r>
                  <a:rPr lang="he-IL">
                    <a:noFill/>
                  </a:rPr>
                  <a:t> </a:t>
                </a:r>
              </a:p>
            </p:txBody>
          </p:sp>
        </mc:Fallback>
      </mc:AlternateContent>
      <p:grpSp>
        <p:nvGrpSpPr>
          <p:cNvPr id="127" name="קבוצה 126"/>
          <p:cNvGrpSpPr/>
          <p:nvPr/>
        </p:nvGrpSpPr>
        <p:grpSpPr>
          <a:xfrm>
            <a:off x="6952790" y="24350676"/>
            <a:ext cx="3135557" cy="739526"/>
            <a:chOff x="2010551" y="5629664"/>
            <a:chExt cx="5236897" cy="1309224"/>
          </a:xfrm>
        </p:grpSpPr>
        <p:sp>
          <p:nvSpPr>
            <p:cNvPr id="128" name="מלבן 127"/>
            <p:cNvSpPr/>
            <p:nvPr/>
          </p:nvSpPr>
          <p:spPr>
            <a:xfrm>
              <a:off x="2010551" y="5629664"/>
              <a:ext cx="5236897" cy="130922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9" name="TextBox 128"/>
            <p:cNvSpPr txBox="1"/>
            <p:nvPr/>
          </p:nvSpPr>
          <p:spPr>
            <a:xfrm>
              <a:off x="2010551" y="5629664"/>
              <a:ext cx="5236897" cy="13092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27584" tIns="227584" rIns="227584" bIns="227584" numCol="1" spcCol="1270" anchor="ctr" anchorCtr="0">
              <a:noAutofit/>
            </a:bodyPr>
            <a:lstStyle/>
            <a:p>
              <a:pPr lvl="0" algn="ctr" defTabSz="1422400" rtl="1">
                <a:lnSpc>
                  <a:spcPct val="90000"/>
                </a:lnSpc>
                <a:spcBef>
                  <a:spcPct val="0"/>
                </a:spcBef>
                <a:spcAft>
                  <a:spcPct val="35000"/>
                </a:spcAft>
              </a:pPr>
              <a:r>
                <a:rPr lang="en-US" sz="3200" kern="1200" dirty="0" smtClean="0">
                  <a:latin typeface="+mn-lt"/>
                </a:rPr>
                <a:t>Private key = </a:t>
              </a:r>
              <a:r>
                <a:rPr lang="en-US" sz="3200" kern="1200" dirty="0" err="1" smtClean="0">
                  <a:latin typeface="+mn-lt"/>
                </a:rPr>
                <a:t>n,x</a:t>
              </a:r>
              <a:endParaRPr lang="he-IL" sz="3200" kern="1200" dirty="0">
                <a:latin typeface="+mn-lt"/>
              </a:endParaRPr>
            </a:p>
          </p:txBody>
        </p:sp>
      </p:grpSp>
      <p:sp>
        <p:nvSpPr>
          <p:cNvPr id="101" name="TextBox 100"/>
          <p:cNvSpPr txBox="1"/>
          <p:nvPr/>
        </p:nvSpPr>
        <p:spPr>
          <a:xfrm>
            <a:off x="14871229" y="25837863"/>
            <a:ext cx="3126338" cy="584775"/>
          </a:xfrm>
          <a:prstGeom prst="rect">
            <a:avLst/>
          </a:prstGeom>
          <a:noFill/>
        </p:spPr>
        <p:txBody>
          <a:bodyPr wrap="square" rtlCol="1">
            <a:spAutoFit/>
          </a:bodyPr>
          <a:lstStyle/>
          <a:p>
            <a:pPr algn="r" rtl="1"/>
            <a:r>
              <a:rPr lang="he-IL" sz="3200" dirty="0" smtClean="0">
                <a:latin typeface="Calibri" panose="020F0502020204030204" pitchFamily="34" charset="0"/>
                <a:cs typeface="Calibri" panose="020F0502020204030204" pitchFamily="34" charset="0"/>
              </a:rPr>
              <a:t>העברתו לצד השני</a:t>
            </a:r>
            <a:endParaRPr lang="he-IL" sz="3200" dirty="0">
              <a:latin typeface="Calibri" panose="020F0502020204030204" pitchFamily="34" charset="0"/>
              <a:cs typeface="Calibri" panose="020F0502020204030204" pitchFamily="34" charset="0"/>
            </a:endParaRPr>
          </a:p>
        </p:txBody>
      </p:sp>
      <p:pic>
        <p:nvPicPr>
          <p:cNvPr id="2" name="תמונה 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209812" y="31533781"/>
            <a:ext cx="3630138" cy="3630138"/>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TotalTime>
  <Words>307</Words>
  <Application>Microsoft Office PowerPoint</Application>
  <PresentationFormat>מותאם אישית</PresentationFormat>
  <Paragraphs>40</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Cambria Math</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rachamim</cp:lastModifiedBy>
  <cp:revision>62</cp:revision>
  <dcterms:created xsi:type="dcterms:W3CDTF">2019-01-27T10:54:29Z</dcterms:created>
  <dcterms:modified xsi:type="dcterms:W3CDTF">2021-08-31T21:51:14Z</dcterms:modified>
</cp:coreProperties>
</file>