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35"/>
  </p:normalViewPr>
  <p:slideViewPr>
    <p:cSldViewPr snapToGrid="0">
      <p:cViewPr varScale="1">
        <p:scale>
          <a:sx n="104" d="100"/>
          <a:sy n="104" d="100"/>
        </p:scale>
        <p:origin x="23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875111-AE67-3CDA-86DC-B35EE721F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A4B152-9888-7CD1-7302-06D5F19FE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08B624-23D0-A825-4F6B-21F00A7C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ABB224-6698-23BC-CE69-D5A48EBD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B1C80A-A26A-2B1E-91AE-B68815B5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6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431F05-B21F-439F-7D6A-244A782B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7DFB36-85E9-9E22-DC5F-1ABF1D505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2519E-42D8-3F5F-29D8-43BD23A3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F1A8AB-13F8-25D4-FF8C-909C4EAE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AB02EF-FAB7-6426-311C-7383B53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920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62A7238-F9D8-4052-6C1F-724746BD3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F42DD9E-B5A2-4CFD-76A6-A948B319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51E056-0B68-951C-DD59-ECA78006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8EC20A-C4BF-284D-43E5-455E07E6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2B5D26-E8AA-47C4-87E9-7D72841F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6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9186C0-11DC-087D-B4E2-369B4787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4D8821-9411-914D-FD9F-B213EBB4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53DB5A-9740-ABF1-352D-F768D686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15F701-41DD-0FB0-AE09-90C147FD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812767B-C8CD-61A8-1B63-8B8E42A7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9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0CEC39-14A8-2054-AEDC-741127E9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0766478-4D77-EA9F-B9D0-7F361FE4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2AB31C-8638-75C0-D099-CE10067E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D318FC-E45E-8DBF-0EB2-36CBCBEC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44A308-6825-A88D-DC91-9CEB10B5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F001C9-B3D7-B534-E3A8-4664A6EC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21317F-0BF8-9592-D535-453AC69F2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292780-753D-4B2E-B086-E401ADD5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C5C0B8-7807-D330-F699-1B5FE696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4EAB4E-0352-91DB-9912-6411933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29E9F7-0163-8354-C46B-A52D03CA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95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7C306D-8A44-5273-962D-56AC1A3F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415CC4-2F9E-204D-43AE-8AB1231F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B97B9B9-11B3-70B7-185F-3ECC7060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899722F-F3CA-9568-B88B-0369B897E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0159E4C-6B87-E028-E7FA-36E1C1B72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13AEFFE-0964-5BA9-B7B2-1AEA561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5D26034-AC53-1423-2CCF-B70CF34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BDFD2BC-F009-A709-1878-DE17CD30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33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01D49B-F9EF-DBBA-425F-6521C718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D2CF3BB-03E4-E427-9B90-076DC52C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C37E086-EC5D-D63D-4277-B271DBC1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F88B39-20E1-C6F3-1404-BF010DAC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3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BBDC4B3-4770-0D32-8479-24949D59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D022D73-65E3-D9FF-38C2-359CC5EA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A003B27-43AC-CC53-95FB-C6E2C1E1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831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1E1D37-218E-CF76-0897-A7CB5499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B6C6E1-F36E-17C1-1EC0-67A1CAF9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5ED870B-A007-D0EE-BD41-D80201EF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403B79C-5425-336E-63D4-2C6F609D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C33160-0DF2-B38C-8FE7-0D8E1152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E3E899-37AB-64B9-4212-179EAFD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2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B86715-3469-EF02-554C-D2E8D307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C2E3203-FF34-828B-5978-F91CFC617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1E9CCD-E27C-B471-2453-0089E203D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D97D36-7ED5-0148-265A-3033A969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13093B-CCA3-EBAA-EF64-77F7627E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05E1BF-B9CE-CBE6-A408-CD051D44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6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3A911FF-29C5-4561-1B84-4B8703B4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0FA7465-D627-EE0C-BEAA-F6AF1FCD5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9765F0-0B4F-8C64-121F-FA758461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18A8-FBE1-D649-82B9-EB2998DCD3EE}" type="datetimeFigureOut">
              <a:rPr lang="he-IL" smtClean="0"/>
              <a:t>י"ב.כסלו.תשפ"ג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BAB9F-62E5-2529-1225-975FBE38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D6F77B8-1423-4A6C-06A5-A5F5AE48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58D7-4A6A-B44E-8E4F-A0906E8A23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71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2F5DDF-E920-2652-B52F-B326B631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פרויקט גמר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8B32CE-4C73-697C-9711-E7DC87096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פגישת עדכון 6/12</a:t>
            </a:r>
          </a:p>
        </p:txBody>
      </p:sp>
    </p:spTree>
    <p:extLst>
      <p:ext uri="{BB962C8B-B14F-4D97-AF65-F5344CB8AC3E}">
        <p14:creationId xmlns:p14="http://schemas.microsoft.com/office/powerpoint/2010/main" val="81633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243F73D-B333-3289-9F24-947833DD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78476"/>
            <a:ext cx="12097265" cy="595595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47C3C28-1386-E326-DA46-7B48FA26D6BA}"/>
              </a:ext>
            </a:extLst>
          </p:cNvPr>
          <p:cNvSpPr txBox="1"/>
          <p:nvPr/>
        </p:nvSpPr>
        <p:spPr>
          <a:xfrm>
            <a:off x="9934832" y="123568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831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10CB991-946D-0DA7-9B2E-D9D95436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476"/>
            <a:ext cx="12139028" cy="607952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C346EF-F1BA-810D-D10D-3E7A8C4435AA}"/>
              </a:ext>
            </a:extLst>
          </p:cNvPr>
          <p:cNvSpPr txBox="1"/>
          <p:nvPr/>
        </p:nvSpPr>
        <p:spPr>
          <a:xfrm>
            <a:off x="9883345" y="0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253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F82B406-0CD4-6C82-9D7F-6A00036B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348"/>
            <a:ext cx="12060194" cy="638965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2D1A09-1773-191D-4696-F5029105D13D}"/>
              </a:ext>
            </a:extLst>
          </p:cNvPr>
          <p:cNvSpPr txBox="1"/>
          <p:nvPr/>
        </p:nvSpPr>
        <p:spPr>
          <a:xfrm>
            <a:off x="9642389" y="-101039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37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F3FAB4B-0DBF-65DC-3B3D-FCF73094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804"/>
            <a:ext cx="12069167" cy="640419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6B0F82-B61A-5ECF-70F1-CBAF8B1E7746}"/>
              </a:ext>
            </a:extLst>
          </p:cNvPr>
          <p:cNvSpPr txBox="1"/>
          <p:nvPr/>
        </p:nvSpPr>
        <p:spPr>
          <a:xfrm>
            <a:off x="9685637" y="0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16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22589CC-01B4-5874-F76D-320D72AE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" y="968975"/>
            <a:ext cx="6086468" cy="588902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B8C1406-329B-6180-733F-71131258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68" y="968974"/>
            <a:ext cx="6086467" cy="5889024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0910AE5-6B08-2B92-F2E0-84D9AFF8CEB0}"/>
              </a:ext>
            </a:extLst>
          </p:cNvPr>
          <p:cNvSpPr txBox="1"/>
          <p:nvPr/>
        </p:nvSpPr>
        <p:spPr>
          <a:xfrm>
            <a:off x="9638270" y="107199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EE4BD03C-411B-173E-C6B0-1716345F747E}"/>
                  </a:ext>
                </a:extLst>
              </p:cNvPr>
              <p:cNvSpPr txBox="1"/>
              <p:nvPr/>
            </p:nvSpPr>
            <p:spPr>
              <a:xfrm>
                <a:off x="3805882" y="243123"/>
                <a:ext cx="4856206" cy="3956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EE4BD03C-411B-173E-C6B0-1716345F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82" y="243123"/>
                <a:ext cx="4856206" cy="395686"/>
              </a:xfrm>
              <a:prstGeom prst="rect">
                <a:avLst/>
              </a:prstGeom>
              <a:blipFill>
                <a:blip r:embed="rId4"/>
                <a:stretch>
                  <a:fillRect t="-12500" b="-156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8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AA7C19B-B998-6371-CC32-4EDF71F9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382"/>
            <a:ext cx="6240162" cy="542461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4D58D39-EDD0-0569-4171-2631B316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62" y="1433381"/>
            <a:ext cx="5951838" cy="533812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2C4F66A-A79A-8F9C-BBB8-493B82E403A0}"/>
              </a:ext>
            </a:extLst>
          </p:cNvPr>
          <p:cNvSpPr txBox="1"/>
          <p:nvPr/>
        </p:nvSpPr>
        <p:spPr>
          <a:xfrm>
            <a:off x="9638270" y="107199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5958ADEA-9D61-4DBB-171A-E4D1723CAC64}"/>
                  </a:ext>
                </a:extLst>
              </p:cNvPr>
              <p:cNvSpPr txBox="1"/>
              <p:nvPr/>
            </p:nvSpPr>
            <p:spPr>
              <a:xfrm>
                <a:off x="3812059" y="280899"/>
                <a:ext cx="4856206" cy="39568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5958ADEA-9D61-4DBB-171A-E4D1723C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59" y="280899"/>
                <a:ext cx="4856206" cy="395686"/>
              </a:xfrm>
              <a:prstGeom prst="rect">
                <a:avLst/>
              </a:prstGeom>
              <a:blipFill>
                <a:blip r:embed="rId4"/>
                <a:stretch>
                  <a:fillRect t="-9375" b="-156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12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EE1B831-1189-4740-68BF-41CEE639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" y="667264"/>
            <a:ext cx="12166558" cy="619073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F63CF3E-906B-B49D-C5CA-4AA0B3471BB7}"/>
              </a:ext>
            </a:extLst>
          </p:cNvPr>
          <p:cNvSpPr txBox="1"/>
          <p:nvPr/>
        </p:nvSpPr>
        <p:spPr>
          <a:xfrm>
            <a:off x="9638270" y="107199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E761A70-C569-0A33-2445-ECDF17301519}"/>
                  </a:ext>
                </a:extLst>
              </p:cNvPr>
              <p:cNvSpPr txBox="1"/>
              <p:nvPr/>
            </p:nvSpPr>
            <p:spPr>
              <a:xfrm>
                <a:off x="3667897" y="248505"/>
                <a:ext cx="485620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E761A70-C569-0A33-2445-ECDF17301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97" y="248505"/>
                <a:ext cx="485620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2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0DBCAD3-1C9C-0700-2B51-1B35549A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334"/>
            <a:ext cx="12192000" cy="615366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557110F-F142-17C1-2424-D48214CC2096}"/>
              </a:ext>
            </a:extLst>
          </p:cNvPr>
          <p:cNvSpPr txBox="1"/>
          <p:nvPr/>
        </p:nvSpPr>
        <p:spPr>
          <a:xfrm>
            <a:off x="9638270" y="107199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49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B9AF253-4195-E41A-35BD-BD7BCC52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3" y="861774"/>
            <a:ext cx="12032007" cy="599622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77A34C5-4784-BF78-BCB3-C1E9B1944849}"/>
              </a:ext>
            </a:extLst>
          </p:cNvPr>
          <p:cNvSpPr txBox="1"/>
          <p:nvPr/>
        </p:nvSpPr>
        <p:spPr>
          <a:xfrm>
            <a:off x="10058400" y="0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129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6868B99-7990-FF2E-99A0-E5EE55EE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195"/>
            <a:ext cx="12060196" cy="622780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A21135A-298A-17A0-A9B4-C9CD3E6EAE26}"/>
              </a:ext>
            </a:extLst>
          </p:cNvPr>
          <p:cNvSpPr txBox="1"/>
          <p:nvPr/>
        </p:nvSpPr>
        <p:spPr>
          <a:xfrm>
            <a:off x="9910119" y="0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78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064894B-6962-1D12-4CC2-2648C6F6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1" y="1742302"/>
            <a:ext cx="6393465" cy="479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8299675-F007-C1D3-9CCD-E47FCF3B8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" t="1208" r="21317" b="-1208"/>
          <a:stretch/>
        </p:blipFill>
        <p:spPr>
          <a:xfrm>
            <a:off x="5955957" y="1742302"/>
            <a:ext cx="5758248" cy="511569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DCE92AE-481C-01D8-0AAF-154C6DAAF554}"/>
              </a:ext>
            </a:extLst>
          </p:cNvPr>
          <p:cNvSpPr txBox="1"/>
          <p:nvPr/>
        </p:nvSpPr>
        <p:spPr>
          <a:xfrm>
            <a:off x="9774194" y="987736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EFDEBF-6EE2-0FA2-3105-67DF3992D6CA}"/>
              </a:ext>
            </a:extLst>
          </p:cNvPr>
          <p:cNvSpPr txBox="1"/>
          <p:nvPr/>
        </p:nvSpPr>
        <p:spPr>
          <a:xfrm>
            <a:off x="3908854" y="987736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7581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0EADD4D-C7C6-6400-741E-453451D9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296"/>
            <a:ext cx="6301947" cy="524081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2233ADF-35F7-ABB3-1F59-829B9FD707D0}"/>
              </a:ext>
            </a:extLst>
          </p:cNvPr>
          <p:cNvSpPr txBox="1"/>
          <p:nvPr/>
        </p:nvSpPr>
        <p:spPr>
          <a:xfrm>
            <a:off x="4155989" y="166889"/>
            <a:ext cx="1940011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הגבהה</a:t>
            </a:r>
          </a:p>
          <a:p>
            <a:pPr marL="0" defTabSz="914400" eaLnBrk="1" latinLnBrk="0" hangingPunct="1"/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DCA97AD-2865-F5C8-B931-3C03FC5E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53" y="1450296"/>
            <a:ext cx="6301947" cy="5407704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F26FD7B-85E9-BB18-F8F2-56FE615ACD8B}"/>
              </a:ext>
            </a:extLst>
          </p:cNvPr>
          <p:cNvSpPr txBox="1"/>
          <p:nvPr/>
        </p:nvSpPr>
        <p:spPr>
          <a:xfrm>
            <a:off x="9772134" y="197512"/>
            <a:ext cx="1940011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914400" eaLnBrk="1" latinLnBrk="0" hangingPunct="1"/>
            <a:r>
              <a:rPr lang="he-IL" sz="3200" dirty="0"/>
              <a:t>צידוד</a:t>
            </a:r>
            <a:endParaRPr lang="he-IL" dirty="0"/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07085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35</Words>
  <Application>Microsoft Macintosh PowerPoint</Application>
  <PresentationFormat>מסך רחב</PresentationFormat>
  <Paragraphs>19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ערכת נושא Office</vt:lpstr>
      <vt:lpstr>פרויקט גמר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</dc:title>
  <dc:creator>Ohad Forman</dc:creator>
  <cp:lastModifiedBy>Ohad Forman</cp:lastModifiedBy>
  <cp:revision>3</cp:revision>
  <dcterms:created xsi:type="dcterms:W3CDTF">2022-12-06T12:04:06Z</dcterms:created>
  <dcterms:modified xsi:type="dcterms:W3CDTF">2022-12-06T16:48:49Z</dcterms:modified>
</cp:coreProperties>
</file>