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/>
    <p:restoredTop sz="94767"/>
  </p:normalViewPr>
  <p:slideViewPr>
    <p:cSldViewPr snapToGrid="0">
      <p:cViewPr varScale="1">
        <p:scale>
          <a:sx n="137" d="100"/>
          <a:sy n="137" d="100"/>
        </p:scale>
        <p:origin x="2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E11680-D73A-B4DD-DE81-312746C7D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BB5D3A1-B906-1C4D-E72E-14B4C0E6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B1A3F0-8B3B-803D-02D2-9B023809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248238-EAD1-F245-5960-98FFBD56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910A66-40FF-58D5-8C55-F6506331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0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4A81CE-9D53-7865-32B3-5E4B509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43A35B-F6B9-445C-89A1-102B26C7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D5190E-C14A-CA94-F6CE-6F91C6DB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6470E2-F810-A0A4-226B-F2D1989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4DEC2E-F0B0-D0ED-8E07-18E3570E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8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1DD9366-63CE-7BF1-714D-169057138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5A8472F-4441-0D7B-2CFD-3E872557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2F17FE-A22C-B2A0-6F00-6BC052F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CE983A-16BE-9C6C-A3C9-54E2DD40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335375-5CA8-87AF-E57A-440D7CEC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96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13FCC5-8584-7655-FB54-C5194443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EADEF5-564D-602A-25EE-C16CB81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00EE51-516B-F7B2-DB1F-4BE2BBC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66785E-F652-E013-53FA-CB6DEC7F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16F8E1-3087-F104-1810-195605F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13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75EBD-F7EE-B8E3-79A4-591A86FC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E04749-1A81-3AAC-D63B-620D2577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588D7A-E38E-9AAA-994B-96A2DAB2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213502-C811-F9DF-5742-4ECF9A52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CEF9AD-1A7B-0F8C-9026-BAF03412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7F805-D4BE-4A84-1830-544D1AF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8234F-3D57-624A-BFA7-2D9C0855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9688E4-E80F-4778-33E7-D1852FA0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21107C-CBA0-4DD4-D445-E8F27904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B6B43C-157D-671A-82B0-6B543FC3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FB41E3-50B4-3BEF-A228-A8560DB6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5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61ADC-8C9A-3A67-5B1C-649FFC9E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AF707AF-1A80-AEEA-585B-6CA434EE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0EA74B-1AC1-B4F2-60C6-6126D941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1076080-0EA4-3DF9-A3C7-FAFBF3460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0E51062-49A0-95AE-941E-E9A66D94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C087C31-0206-D5E4-C3BF-0694AB62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35E29B8-764A-65BB-6599-1D662076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EF65EC0-F99A-0C15-43DD-B1F8D91D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84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9E84EC-BFCF-58C7-2FA0-657F806C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6F1BCE4-3984-B633-FF10-49F35585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7C9C4CE-7D1E-F0C9-9CC5-93D5194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F0EB1A-960F-75E3-9A8B-1AA400FB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7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631CC8C-DD65-485A-8A1D-2AC691AC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EFB94AC-EFDD-7D8C-702F-EA8C066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45810C6-642F-3B1D-CCB8-B629AD15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8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294C2-8A28-1068-93BD-0AC376DE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616E5-44A5-87BD-89D0-AF247F80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9802A0A-BF47-EEC3-7F19-75DD5EBE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CC4C37-1833-EEE7-CE96-71D6B54F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56C021-1740-003B-912E-9B77BC98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B4ECC6-DC64-0FBD-3958-E4AD9FD4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7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C5A78A-A0BC-3BA5-6E69-D0AA4BDA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75D7967-0CAD-593A-E769-D98EFA2C8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63AC13-A911-E01F-3DEA-024BF4E2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1CF37A-0B7B-414E-2D25-117ED8D5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BC34E0D-4883-B71D-7390-4B62FE3A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F49997-15FE-6C31-1CF8-5DAFD9FA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7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6654080-72D1-A1C0-7065-37DA5AF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678D36-FF91-BC7A-24DE-B97F82C5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3084E2-EC48-24B1-12C6-41E841828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C123-8AE9-2149-AB82-53489F41A563}" type="datetimeFigureOut">
              <a:rPr lang="he-IL" smtClean="0"/>
              <a:t>י'.טבת.תשפ"ג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1DF26E-B1E5-7405-5CB4-9F6540CC8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2BBB4E-EEEB-9E38-D967-A615D49CD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B4AF-4510-E649-A2D9-3E8869868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3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954E76-663E-8BC9-7C32-E9CCA1DB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t="1739" r="944" b="1590"/>
          <a:stretch/>
        </p:blipFill>
        <p:spPr bwMode="auto">
          <a:xfrm>
            <a:off x="-4084990" y="5452024"/>
            <a:ext cx="4740463" cy="2814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C75F8A0-8D06-5716-73A5-E11C948A0BEF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3635323" y="2342703"/>
            <a:ext cx="1785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3305AB9D-1FF1-0A8A-F345-A0361E588FD1}"/>
              </a:ext>
            </a:extLst>
          </p:cNvPr>
          <p:cNvCxnSpPr>
            <a:cxnSpLocks/>
          </p:cNvCxnSpPr>
          <p:nvPr/>
        </p:nvCxnSpPr>
        <p:spPr>
          <a:xfrm flipV="1">
            <a:off x="8890106" y="5823806"/>
            <a:ext cx="0" cy="2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9B667000-EBA5-9D90-4F16-F534F933CFCE}"/>
              </a:ext>
            </a:extLst>
          </p:cNvPr>
          <p:cNvGrpSpPr/>
          <p:nvPr/>
        </p:nvGrpSpPr>
        <p:grpSpPr>
          <a:xfrm>
            <a:off x="144073" y="7197611"/>
            <a:ext cx="12119516" cy="6779520"/>
            <a:chOff x="36242" y="0"/>
            <a:chExt cx="12119516" cy="6779520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A91F7A9F-A47D-E938-CC58-0AEDA66FB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" t="1739" r="944" b="1590"/>
            <a:stretch/>
          </p:blipFill>
          <p:spPr bwMode="auto">
            <a:xfrm>
              <a:off x="36242" y="0"/>
              <a:ext cx="12119516" cy="67795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2F7A4268-7762-136E-3E9F-63674E9C9597}"/>
                </a:ext>
              </a:extLst>
            </p:cNvPr>
            <p:cNvSpPr/>
            <p:nvPr/>
          </p:nvSpPr>
          <p:spPr>
            <a:xfrm>
              <a:off x="7557165" y="2375169"/>
              <a:ext cx="881317" cy="5091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gyroscope</a:t>
              </a:r>
              <a:endParaRPr lang="he-IL" sz="1200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A9441598-BB10-4D24-738C-85D86E9711F1}"/>
                </a:ext>
              </a:extLst>
            </p:cNvPr>
            <p:cNvSpPr/>
            <p:nvPr/>
          </p:nvSpPr>
          <p:spPr>
            <a:xfrm>
              <a:off x="7025702" y="5810457"/>
              <a:ext cx="1062926" cy="3109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tachometer</a:t>
              </a:r>
              <a:endParaRPr lang="he-IL" sz="1200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58E18A29-6BD3-89D5-E6D9-2ECC249DF7A4}"/>
                </a:ext>
              </a:extLst>
            </p:cNvPr>
            <p:cNvSpPr/>
            <p:nvPr/>
          </p:nvSpPr>
          <p:spPr>
            <a:xfrm>
              <a:off x="9970318" y="5965908"/>
              <a:ext cx="881317" cy="5091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gyroscope</a:t>
              </a:r>
              <a:endParaRPr lang="he-IL" sz="1200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D2246344-83B6-DF30-D79E-B992056886FE}"/>
                </a:ext>
              </a:extLst>
            </p:cNvPr>
            <p:cNvCxnSpPr/>
            <p:nvPr/>
          </p:nvCxnSpPr>
          <p:spPr>
            <a:xfrm flipH="1">
              <a:off x="5589722" y="2489193"/>
              <a:ext cx="1209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EB306375-3520-86FA-A0D6-A1258F752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417" y="2501242"/>
              <a:ext cx="2717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04691539-5E85-D315-7DC4-D63E61DD44B7}"/>
                </a:ext>
              </a:extLst>
            </p:cNvPr>
            <p:cNvCxnSpPr/>
            <p:nvPr/>
          </p:nvCxnSpPr>
          <p:spPr>
            <a:xfrm flipV="1">
              <a:off x="1628479" y="2385536"/>
              <a:ext cx="433556" cy="179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3FD0AF58-F4EC-FB2E-2917-A9D05734B7E8}"/>
                </a:ext>
              </a:extLst>
            </p:cNvPr>
            <p:cNvCxnSpPr/>
            <p:nvPr/>
          </p:nvCxnSpPr>
          <p:spPr>
            <a:xfrm flipV="1">
              <a:off x="4186938" y="5876047"/>
              <a:ext cx="433556" cy="179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538A9C0B-8308-632A-942E-2CE83D0E2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16" y="5979638"/>
              <a:ext cx="2621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DC2258F1-526E-8CB2-8299-E78F26F5D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8627" y="5964788"/>
              <a:ext cx="1153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C2C8ED74-D343-4C30-8639-ED5D4E98E003}"/>
                </a:ext>
              </a:extLst>
            </p:cNvPr>
            <p:cNvCxnSpPr/>
            <p:nvPr/>
          </p:nvCxnSpPr>
          <p:spPr>
            <a:xfrm flipV="1">
              <a:off x="6799428" y="2323587"/>
              <a:ext cx="0" cy="177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93B87D6F-35BF-273C-05A0-408570E6D9C3}"/>
                </a:ext>
              </a:extLst>
            </p:cNvPr>
            <p:cNvCxnSpPr/>
            <p:nvPr/>
          </p:nvCxnSpPr>
          <p:spPr>
            <a:xfrm flipV="1">
              <a:off x="9242146" y="5810457"/>
              <a:ext cx="0" cy="154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AF3C8B9E-74E5-F950-CA51-FD04FB9ED0C3}"/>
                    </a:ext>
                  </a:extLst>
                </p:cNvPr>
                <p:cNvSpPr txBox="1"/>
                <p:nvPr/>
              </p:nvSpPr>
              <p:spPr>
                <a:xfrm>
                  <a:off x="5987923" y="2220624"/>
                  <a:ext cx="719068" cy="5612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  <a:p>
                  <a:endParaRPr lang="he-IL" dirty="0"/>
                </a:p>
              </p:txBody>
            </p:sp>
          </mc:Choice>
          <mc:Fallback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AF3C8B9E-74E5-F950-CA51-FD04FB9ED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923" y="2220624"/>
                  <a:ext cx="719068" cy="561236"/>
                </a:xfrm>
                <a:prstGeom prst="rect">
                  <a:avLst/>
                </a:prstGeom>
                <a:blipFill>
                  <a:blip r:embed="rId3"/>
                  <a:stretch>
                    <a:fillRect r="-7018" b="-177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1CFE74DC-EB7D-48BF-0435-BE571E5775F2}"/>
                    </a:ext>
                  </a:extLst>
                </p:cNvPr>
                <p:cNvSpPr txBox="1"/>
                <p:nvPr/>
              </p:nvSpPr>
              <p:spPr>
                <a:xfrm>
                  <a:off x="8432485" y="5699019"/>
                  <a:ext cx="719068" cy="56123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  <a:p>
                  <a:endParaRPr lang="he-IL" dirty="0"/>
                </a:p>
              </p:txBody>
            </p:sp>
          </mc:Choice>
          <mc:Fallback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1CFE74DC-EB7D-48BF-0435-BE571E577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485" y="5699019"/>
                  <a:ext cx="719068" cy="561236"/>
                </a:xfrm>
                <a:prstGeom prst="rect">
                  <a:avLst/>
                </a:prstGeom>
                <a:blipFill>
                  <a:blip r:embed="rId4"/>
                  <a:stretch>
                    <a:fillRect r="-5172" b="-177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מלבן 35">
            <a:extLst>
              <a:ext uri="{FF2B5EF4-FFF2-40B4-BE49-F238E27FC236}">
                <a16:creationId xmlns:a16="http://schemas.microsoft.com/office/drawing/2014/main" id="{EF254A17-E75F-EDAD-6C68-81FF51EA9FF1}"/>
              </a:ext>
            </a:extLst>
          </p:cNvPr>
          <p:cNvSpPr/>
          <p:nvPr/>
        </p:nvSpPr>
        <p:spPr>
          <a:xfrm>
            <a:off x="5421137" y="1854635"/>
            <a:ext cx="881269" cy="976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Plant – pod system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059C9D9F-99A5-BCE9-72E2-7EF6A58A365E}"/>
              </a:ext>
            </a:extLst>
          </p:cNvPr>
          <p:cNvSpPr/>
          <p:nvPr/>
        </p:nvSpPr>
        <p:spPr>
          <a:xfrm>
            <a:off x="8440817" y="4856425"/>
            <a:ext cx="881269" cy="976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Plant – gun system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AD2089B4-B690-986D-E8CA-40A60D89CA74}"/>
              </a:ext>
            </a:extLst>
          </p:cNvPr>
          <p:cNvSpPr/>
          <p:nvPr/>
        </p:nvSpPr>
        <p:spPr>
          <a:xfrm>
            <a:off x="7429789" y="5927643"/>
            <a:ext cx="881269" cy="23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tachometer</a:t>
            </a:r>
            <a:endParaRPr lang="he-IL" sz="1100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2BC63DF6-2C51-D302-3FD8-078395C8636A}"/>
              </a:ext>
            </a:extLst>
          </p:cNvPr>
          <p:cNvSpPr/>
          <p:nvPr/>
        </p:nvSpPr>
        <p:spPr>
          <a:xfrm>
            <a:off x="2801453" y="2110235"/>
            <a:ext cx="833870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Controllers – pod system</a:t>
            </a:r>
            <a:endParaRPr lang="he-IL" sz="1100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E4AA634F-11EE-8B8B-F345-6B803374DA97}"/>
              </a:ext>
            </a:extLst>
          </p:cNvPr>
          <p:cNvSpPr/>
          <p:nvPr/>
        </p:nvSpPr>
        <p:spPr>
          <a:xfrm>
            <a:off x="5793739" y="5107089"/>
            <a:ext cx="847931" cy="483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Controllers – gun system</a:t>
            </a:r>
            <a:endParaRPr lang="he-IL" sz="1100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A4082790-3DCC-D544-3EC3-116EF07E7AFA}"/>
              </a:ext>
            </a:extLst>
          </p:cNvPr>
          <p:cNvSpPr txBox="1"/>
          <p:nvPr/>
        </p:nvSpPr>
        <p:spPr>
          <a:xfrm>
            <a:off x="8440816" y="5519851"/>
            <a:ext cx="88126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0" eaLnBrk="1" latinLnBrk="0" hangingPunct="1"/>
            <a:r>
              <a:rPr lang="en-US" sz="1100" dirty="0"/>
              <a:t>+ nonlinear</a:t>
            </a:r>
            <a:endParaRPr lang="he-IL" sz="1100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185872D-5DF4-6C8E-F908-CA14E28BF206}"/>
              </a:ext>
            </a:extLst>
          </p:cNvPr>
          <p:cNvSpPr txBox="1"/>
          <p:nvPr/>
        </p:nvSpPr>
        <p:spPr>
          <a:xfrm>
            <a:off x="5412285" y="2515784"/>
            <a:ext cx="88126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0" eaLnBrk="1" latinLnBrk="0" hangingPunct="1"/>
            <a:r>
              <a:rPr lang="en-US" sz="1100" dirty="0"/>
              <a:t>+ nonlinear</a:t>
            </a:r>
            <a:endParaRPr lang="he-IL" sz="1100" dirty="0"/>
          </a:p>
        </p:txBody>
      </p:sp>
      <p:sp>
        <p:nvSpPr>
          <p:cNvPr id="44" name="או 43">
            <a:extLst>
              <a:ext uri="{FF2B5EF4-FFF2-40B4-BE49-F238E27FC236}">
                <a16:creationId xmlns:a16="http://schemas.microsoft.com/office/drawing/2014/main" id="{5F1567D1-3541-CC08-8D28-06A3E954EA65}"/>
              </a:ext>
            </a:extLst>
          </p:cNvPr>
          <p:cNvSpPr/>
          <p:nvPr/>
        </p:nvSpPr>
        <p:spPr>
          <a:xfrm>
            <a:off x="7233485" y="5112903"/>
            <a:ext cx="431272" cy="41757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45" name="או 44">
            <a:extLst>
              <a:ext uri="{FF2B5EF4-FFF2-40B4-BE49-F238E27FC236}">
                <a16:creationId xmlns:a16="http://schemas.microsoft.com/office/drawing/2014/main" id="{03B869F3-59A6-A94A-1D81-E705693BD541}"/>
              </a:ext>
            </a:extLst>
          </p:cNvPr>
          <p:cNvSpPr/>
          <p:nvPr/>
        </p:nvSpPr>
        <p:spPr>
          <a:xfrm>
            <a:off x="4260709" y="2126904"/>
            <a:ext cx="431272" cy="41757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9106449-B35A-7BDF-8E4E-79F4A62E5C8F}"/>
              </a:ext>
            </a:extLst>
          </p:cNvPr>
          <p:cNvSpPr/>
          <p:nvPr/>
        </p:nvSpPr>
        <p:spPr>
          <a:xfrm>
            <a:off x="6028015" y="3953810"/>
            <a:ext cx="1458523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ground disturbances</a:t>
            </a:r>
            <a:endParaRPr lang="he-IL" sz="1100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ECF5ECF9-1B50-726C-FE4E-2AF9F592937A}"/>
              </a:ext>
            </a:extLst>
          </p:cNvPr>
          <p:cNvSpPr/>
          <p:nvPr/>
        </p:nvSpPr>
        <p:spPr>
          <a:xfrm>
            <a:off x="1260134" y="1563803"/>
            <a:ext cx="1545062" cy="243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set point</a:t>
            </a:r>
            <a:endParaRPr lang="he-IL" sz="1100" dirty="0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5861CF7F-7463-9AA4-2663-32C93FF6969D}"/>
              </a:ext>
            </a:extLst>
          </p:cNvPr>
          <p:cNvSpPr/>
          <p:nvPr/>
        </p:nvSpPr>
        <p:spPr>
          <a:xfrm>
            <a:off x="2032440" y="5203201"/>
            <a:ext cx="885083" cy="324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Controller – position</a:t>
            </a:r>
            <a:endParaRPr lang="he-IL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2CD2E46C-9DE9-E1AA-B2A5-48E3D56D3703}"/>
                  </a:ext>
                </a:extLst>
              </p:cNvPr>
              <p:cNvSpPr/>
              <p:nvPr/>
            </p:nvSpPr>
            <p:spPr>
              <a:xfrm>
                <a:off x="11204321" y="5084867"/>
                <a:ext cx="355116" cy="5773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51" name="מלבן 50">
                <a:extLst>
                  <a:ext uri="{FF2B5EF4-FFF2-40B4-BE49-F238E27FC236}">
                    <a16:creationId xmlns:a16="http://schemas.microsoft.com/office/drawing/2014/main" id="{2CD2E46C-9DE9-E1AA-B2A5-48E3D56D3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321" y="5084867"/>
                <a:ext cx="355116" cy="57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9891ED4A-825F-D9F2-17A7-670C740403EA}"/>
                  </a:ext>
                </a:extLst>
              </p:cNvPr>
              <p:cNvSpPr/>
              <p:nvPr/>
            </p:nvSpPr>
            <p:spPr>
              <a:xfrm>
                <a:off x="8205426" y="2068288"/>
                <a:ext cx="355116" cy="5773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marL="0" algn="ctr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52" name="מלבן 51">
                <a:extLst>
                  <a:ext uri="{FF2B5EF4-FFF2-40B4-BE49-F238E27FC236}">
                    <a16:creationId xmlns:a16="http://schemas.microsoft.com/office/drawing/2014/main" id="{9891ED4A-825F-D9F2-17A7-670C74040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26" y="2068288"/>
                <a:ext cx="355116" cy="577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E8946884-67B6-DDE1-611C-0DE11FECD27F}"/>
                  </a:ext>
                </a:extLst>
              </p:cNvPr>
              <p:cNvSpPr txBox="1"/>
              <p:nvPr/>
            </p:nvSpPr>
            <p:spPr>
              <a:xfrm>
                <a:off x="5989574" y="2812789"/>
                <a:ext cx="63498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𝑒𝑛𝑔𝑖𝑛𝑒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E8946884-67B6-DDE1-611C-0DE11FEC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74" y="2812789"/>
                <a:ext cx="634982" cy="232949"/>
              </a:xfrm>
              <a:prstGeom prst="rect">
                <a:avLst/>
              </a:prstGeom>
              <a:blipFill>
                <a:blip r:embed="rId7"/>
                <a:stretch>
                  <a:fillRect l="-3922" t="-25000" r="-19608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939CAB9B-5946-1A11-45EA-925B2540BABD}"/>
                  </a:ext>
                </a:extLst>
              </p:cNvPr>
              <p:cNvSpPr txBox="1"/>
              <p:nvPr/>
            </p:nvSpPr>
            <p:spPr>
              <a:xfrm>
                <a:off x="11630079" y="5059168"/>
                <a:ext cx="39863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𝑔𝑢𝑛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939CAB9B-5946-1A11-45EA-925B2540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79" y="5059168"/>
                <a:ext cx="398635" cy="232949"/>
              </a:xfrm>
              <a:prstGeom prst="rect">
                <a:avLst/>
              </a:prstGeom>
              <a:blipFill>
                <a:blip r:embed="rId8"/>
                <a:stretch>
                  <a:fillRect l="-9091" t="-31579" r="-30303" b="-315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301FB58F-7E84-60EC-C1AB-0033AE5CEC48}"/>
                  </a:ext>
                </a:extLst>
              </p:cNvPr>
              <p:cNvSpPr txBox="1"/>
              <p:nvPr/>
            </p:nvSpPr>
            <p:spPr>
              <a:xfrm>
                <a:off x="8927267" y="5801063"/>
                <a:ext cx="63498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𝑒𝑛𝑔𝑖𝑛𝑒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301FB58F-7E84-60EC-C1AB-0033AE5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267" y="5801063"/>
                <a:ext cx="634982" cy="232949"/>
              </a:xfrm>
              <a:prstGeom prst="rect">
                <a:avLst/>
              </a:prstGeom>
              <a:blipFill>
                <a:blip r:embed="rId9"/>
                <a:stretch>
                  <a:fillRect l="-1923" t="-25000" r="-19231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3B79A0FF-3817-D25B-48EA-AF6E501DFE36}"/>
                  </a:ext>
                </a:extLst>
              </p:cNvPr>
              <p:cNvSpPr txBox="1"/>
              <p:nvPr/>
            </p:nvSpPr>
            <p:spPr>
              <a:xfrm>
                <a:off x="8639616" y="2048095"/>
                <a:ext cx="398058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𝑝𝑜𝑑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3B79A0FF-3817-D25B-48EA-AF6E501D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16" y="2048095"/>
                <a:ext cx="398058" cy="232051"/>
              </a:xfrm>
              <a:prstGeom prst="rect">
                <a:avLst/>
              </a:prstGeom>
              <a:blipFill>
                <a:blip r:embed="rId10"/>
                <a:stretch>
                  <a:fillRect l="-9375" t="-26316" r="-31250" b="-36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2403F652-EC7D-7587-3744-5631CF2D1B78}"/>
              </a:ext>
            </a:extLst>
          </p:cNvPr>
          <p:cNvCxnSpPr>
            <a:cxnSpLocks/>
          </p:cNvCxnSpPr>
          <p:nvPr/>
        </p:nvCxnSpPr>
        <p:spPr>
          <a:xfrm>
            <a:off x="999331" y="3788229"/>
            <a:ext cx="0" cy="135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4E64FDB-9C24-9652-8AF7-CB4501BAFAE9}"/>
              </a:ext>
            </a:extLst>
          </p:cNvPr>
          <p:cNvCxnSpPr/>
          <p:nvPr/>
        </p:nvCxnSpPr>
        <p:spPr>
          <a:xfrm flipV="1">
            <a:off x="4615325" y="5945141"/>
            <a:ext cx="366285" cy="16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9518F409-DD7A-B728-E76A-C0ED8CF01E13}"/>
              </a:ext>
            </a:extLst>
          </p:cNvPr>
          <p:cNvCxnSpPr>
            <a:cxnSpLocks/>
          </p:cNvCxnSpPr>
          <p:nvPr/>
        </p:nvCxnSpPr>
        <p:spPr>
          <a:xfrm flipV="1">
            <a:off x="10907264" y="5357002"/>
            <a:ext cx="0" cy="87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מלבן 63">
            <a:extLst>
              <a:ext uri="{FF2B5EF4-FFF2-40B4-BE49-F238E27FC236}">
                <a16:creationId xmlns:a16="http://schemas.microsoft.com/office/drawing/2014/main" id="{5F5E2FB9-3BF3-E788-AD8C-585D08C1A3E9}"/>
              </a:ext>
            </a:extLst>
          </p:cNvPr>
          <p:cNvSpPr/>
          <p:nvPr/>
        </p:nvSpPr>
        <p:spPr>
          <a:xfrm>
            <a:off x="6948400" y="4572492"/>
            <a:ext cx="1545062" cy="21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friction</a:t>
            </a:r>
            <a:endParaRPr lang="he-IL" sz="1100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8385369-82AE-7D08-1CD0-7DF091CEA346}"/>
              </a:ext>
            </a:extLst>
          </p:cNvPr>
          <p:cNvSpPr txBox="1"/>
          <p:nvPr/>
        </p:nvSpPr>
        <p:spPr>
          <a:xfrm>
            <a:off x="2871252" y="5084867"/>
            <a:ext cx="17470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/>
              <a:t>Input command(current[A])</a:t>
            </a:r>
            <a:endParaRPr lang="he-IL" sz="1200" dirty="0"/>
          </a:p>
        </p:txBody>
      </p:sp>
      <p:grpSp>
        <p:nvGrpSpPr>
          <p:cNvPr id="76" name="קבוצה 75">
            <a:extLst>
              <a:ext uri="{FF2B5EF4-FFF2-40B4-BE49-F238E27FC236}">
                <a16:creationId xmlns:a16="http://schemas.microsoft.com/office/drawing/2014/main" id="{12ED85AE-D555-6D5B-20D3-3FBFB8330F97}"/>
              </a:ext>
            </a:extLst>
          </p:cNvPr>
          <p:cNvGrpSpPr/>
          <p:nvPr/>
        </p:nvGrpSpPr>
        <p:grpSpPr>
          <a:xfrm>
            <a:off x="763923" y="5175751"/>
            <a:ext cx="470817" cy="461334"/>
            <a:chOff x="8508740" y="3742946"/>
            <a:chExt cx="470817" cy="461334"/>
          </a:xfrm>
        </p:grpSpPr>
        <p:sp>
          <p:nvSpPr>
            <p:cNvPr id="69" name="אליפסה 68">
              <a:extLst>
                <a:ext uri="{FF2B5EF4-FFF2-40B4-BE49-F238E27FC236}">
                  <a16:creationId xmlns:a16="http://schemas.microsoft.com/office/drawing/2014/main" id="{D72DE736-AAE5-C436-99E3-AC2BFAD8BAC3}"/>
                </a:ext>
              </a:extLst>
            </p:cNvPr>
            <p:cNvSpPr/>
            <p:nvPr/>
          </p:nvSpPr>
          <p:spPr>
            <a:xfrm>
              <a:off x="8508740" y="3745732"/>
              <a:ext cx="470817" cy="4305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EEDDF0C7-FC06-047B-6919-E1F6B400600A}"/>
                    </a:ext>
                  </a:extLst>
                </p:cNvPr>
                <p:cNvSpPr txBox="1"/>
                <p:nvPr/>
              </p:nvSpPr>
              <p:spPr>
                <a:xfrm>
                  <a:off x="8675500" y="3742946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EEDDF0C7-FC06-047B-6919-E1F6B4006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500" y="3742946"/>
                  <a:ext cx="18434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3333" t="-22222" r="-73333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4352CF97-EC37-886E-CF14-66E4931492BF}"/>
                    </a:ext>
                  </a:extLst>
                </p:cNvPr>
                <p:cNvSpPr txBox="1"/>
                <p:nvPr/>
              </p:nvSpPr>
              <p:spPr>
                <a:xfrm>
                  <a:off x="8675499" y="3988836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4352CF97-EC37-886E-CF14-66E493149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499" y="3988836"/>
                  <a:ext cx="184345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667" t="-21053" r="-73333" b="-421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מחבר חץ ישר 82">
            <a:extLst>
              <a:ext uri="{FF2B5EF4-FFF2-40B4-BE49-F238E27FC236}">
                <a16:creationId xmlns:a16="http://schemas.microsoft.com/office/drawing/2014/main" id="{2C5783A4-B114-7CB5-B53B-DFB0861E8A9B}"/>
              </a:ext>
            </a:extLst>
          </p:cNvPr>
          <p:cNvCxnSpPr>
            <a:cxnSpLocks/>
          </p:cNvCxnSpPr>
          <p:nvPr/>
        </p:nvCxnSpPr>
        <p:spPr>
          <a:xfrm>
            <a:off x="6641670" y="5320751"/>
            <a:ext cx="1785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3FAD3585-D97B-90C7-A0AB-F81A67F0668B}"/>
              </a:ext>
            </a:extLst>
          </p:cNvPr>
          <p:cNvGrpSpPr/>
          <p:nvPr/>
        </p:nvGrpSpPr>
        <p:grpSpPr>
          <a:xfrm>
            <a:off x="4537384" y="5119608"/>
            <a:ext cx="470817" cy="452838"/>
            <a:chOff x="9505813" y="3756029"/>
            <a:chExt cx="470817" cy="452838"/>
          </a:xfrm>
        </p:grpSpPr>
        <p:sp>
          <p:nvSpPr>
            <p:cNvPr id="85" name="אליפסה 84">
              <a:extLst>
                <a:ext uri="{FF2B5EF4-FFF2-40B4-BE49-F238E27FC236}">
                  <a16:creationId xmlns:a16="http://schemas.microsoft.com/office/drawing/2014/main" id="{2C0044AD-D83A-17A1-433E-B7E84315B6CE}"/>
                </a:ext>
              </a:extLst>
            </p:cNvPr>
            <p:cNvSpPr/>
            <p:nvPr/>
          </p:nvSpPr>
          <p:spPr>
            <a:xfrm>
              <a:off x="9505813" y="3756029"/>
              <a:ext cx="470817" cy="4305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תיבת טקסט 85">
                  <a:extLst>
                    <a:ext uri="{FF2B5EF4-FFF2-40B4-BE49-F238E27FC236}">
                      <a16:creationId xmlns:a16="http://schemas.microsoft.com/office/drawing/2014/main" id="{96B67564-5044-B155-5D7B-8D17F4CB97A9}"/>
                    </a:ext>
                  </a:extLst>
                </p:cNvPr>
                <p:cNvSpPr txBox="1"/>
                <p:nvPr/>
              </p:nvSpPr>
              <p:spPr>
                <a:xfrm>
                  <a:off x="9528537" y="3857323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86" name="תיבת טקסט 85">
                  <a:extLst>
                    <a:ext uri="{FF2B5EF4-FFF2-40B4-BE49-F238E27FC236}">
                      <a16:creationId xmlns:a16="http://schemas.microsoft.com/office/drawing/2014/main" id="{96B67564-5044-B155-5D7B-8D17F4CB9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537" y="3857323"/>
                  <a:ext cx="184345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0000" t="-21053" r="-66667" b="-421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תיבת טקסט 86">
                  <a:extLst>
                    <a:ext uri="{FF2B5EF4-FFF2-40B4-BE49-F238E27FC236}">
                      <a16:creationId xmlns:a16="http://schemas.microsoft.com/office/drawing/2014/main" id="{B993F641-1E9F-9783-3FEF-18DBFBC02F57}"/>
                    </a:ext>
                  </a:extLst>
                </p:cNvPr>
                <p:cNvSpPr txBox="1"/>
                <p:nvPr/>
              </p:nvSpPr>
              <p:spPr>
                <a:xfrm>
                  <a:off x="9660410" y="3993423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87" name="תיבת טקסט 86">
                  <a:extLst>
                    <a:ext uri="{FF2B5EF4-FFF2-40B4-BE49-F238E27FC236}">
                      <a16:creationId xmlns:a16="http://schemas.microsoft.com/office/drawing/2014/main" id="{B993F641-1E9F-9783-3FEF-18DBFBC02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410" y="3993423"/>
                  <a:ext cx="184345" cy="215444"/>
                </a:xfrm>
                <a:prstGeom prst="rect">
                  <a:avLst/>
                </a:prstGeom>
                <a:blipFill>
                  <a:blip r:embed="rId14"/>
                  <a:stretch>
                    <a:fillRect t="-22222" r="-73333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קבוצה 87">
            <a:extLst>
              <a:ext uri="{FF2B5EF4-FFF2-40B4-BE49-F238E27FC236}">
                <a16:creationId xmlns:a16="http://schemas.microsoft.com/office/drawing/2014/main" id="{0F32E369-ED19-83C2-D113-8F29611D8C12}"/>
              </a:ext>
            </a:extLst>
          </p:cNvPr>
          <p:cNvGrpSpPr/>
          <p:nvPr/>
        </p:nvGrpSpPr>
        <p:grpSpPr>
          <a:xfrm>
            <a:off x="1608731" y="2093853"/>
            <a:ext cx="470817" cy="452838"/>
            <a:chOff x="9505813" y="3756029"/>
            <a:chExt cx="470817" cy="452838"/>
          </a:xfrm>
        </p:grpSpPr>
        <p:sp>
          <p:nvSpPr>
            <p:cNvPr id="89" name="אליפסה 88">
              <a:extLst>
                <a:ext uri="{FF2B5EF4-FFF2-40B4-BE49-F238E27FC236}">
                  <a16:creationId xmlns:a16="http://schemas.microsoft.com/office/drawing/2014/main" id="{96CD75F0-5B78-9AA7-073B-1B71912A25CA}"/>
                </a:ext>
              </a:extLst>
            </p:cNvPr>
            <p:cNvSpPr/>
            <p:nvPr/>
          </p:nvSpPr>
          <p:spPr>
            <a:xfrm>
              <a:off x="9505813" y="3756029"/>
              <a:ext cx="470817" cy="4305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תיבת טקסט 89">
                  <a:extLst>
                    <a:ext uri="{FF2B5EF4-FFF2-40B4-BE49-F238E27FC236}">
                      <a16:creationId xmlns:a16="http://schemas.microsoft.com/office/drawing/2014/main" id="{85305C4F-C7FD-D574-87C5-DE92017072D5}"/>
                    </a:ext>
                  </a:extLst>
                </p:cNvPr>
                <p:cNvSpPr txBox="1"/>
                <p:nvPr/>
              </p:nvSpPr>
              <p:spPr>
                <a:xfrm>
                  <a:off x="9528537" y="3857323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90" name="תיבת טקסט 89">
                  <a:extLst>
                    <a:ext uri="{FF2B5EF4-FFF2-40B4-BE49-F238E27FC236}">
                      <a16:creationId xmlns:a16="http://schemas.microsoft.com/office/drawing/2014/main" id="{85305C4F-C7FD-D574-87C5-DE920170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537" y="3857323"/>
                  <a:ext cx="184345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500" t="-22222" r="-62500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תיבת טקסט 90">
                  <a:extLst>
                    <a:ext uri="{FF2B5EF4-FFF2-40B4-BE49-F238E27FC236}">
                      <a16:creationId xmlns:a16="http://schemas.microsoft.com/office/drawing/2014/main" id="{D4C37FEE-BEF8-8FE2-3CAA-5F0B0D8DE65B}"/>
                    </a:ext>
                  </a:extLst>
                </p:cNvPr>
                <p:cNvSpPr txBox="1"/>
                <p:nvPr/>
              </p:nvSpPr>
              <p:spPr>
                <a:xfrm>
                  <a:off x="9660410" y="3993423"/>
                  <a:ext cx="1843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 marL="0" algn="l" defTabSz="914400" rtl="0" eaLnBrk="1" latinLnBrk="0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91" name="תיבת טקסט 90">
                  <a:extLst>
                    <a:ext uri="{FF2B5EF4-FFF2-40B4-BE49-F238E27FC236}">
                      <a16:creationId xmlns:a16="http://schemas.microsoft.com/office/drawing/2014/main" id="{D4C37FEE-BEF8-8FE2-3CAA-5F0B0D8D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410" y="3993423"/>
                  <a:ext cx="184345" cy="215444"/>
                </a:xfrm>
                <a:prstGeom prst="rect">
                  <a:avLst/>
                </a:prstGeom>
                <a:blipFill>
                  <a:blip r:embed="rId16"/>
                  <a:stretch>
                    <a:fillRect t="-22222" r="-68750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מחבר חץ ישר 91">
            <a:extLst>
              <a:ext uri="{FF2B5EF4-FFF2-40B4-BE49-F238E27FC236}">
                <a16:creationId xmlns:a16="http://schemas.microsoft.com/office/drawing/2014/main" id="{31ED3329-DFE2-D52A-DDE9-AD2D740E6E07}"/>
              </a:ext>
            </a:extLst>
          </p:cNvPr>
          <p:cNvCxnSpPr>
            <a:cxnSpLocks/>
          </p:cNvCxnSpPr>
          <p:nvPr/>
        </p:nvCxnSpPr>
        <p:spPr>
          <a:xfrm flipV="1">
            <a:off x="2067801" y="2324720"/>
            <a:ext cx="728179" cy="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EE2D5B11-33C4-3CB2-C032-EFB2655767F6}"/>
              </a:ext>
            </a:extLst>
          </p:cNvPr>
          <p:cNvCxnSpPr>
            <a:cxnSpLocks/>
          </p:cNvCxnSpPr>
          <p:nvPr/>
        </p:nvCxnSpPr>
        <p:spPr>
          <a:xfrm flipV="1">
            <a:off x="5008201" y="5330776"/>
            <a:ext cx="780065" cy="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A45AF7C3-F377-8A47-25AD-33A041202FA7}"/>
              </a:ext>
            </a:extLst>
          </p:cNvPr>
          <p:cNvCxnSpPr>
            <a:cxnSpLocks/>
          </p:cNvCxnSpPr>
          <p:nvPr/>
        </p:nvCxnSpPr>
        <p:spPr>
          <a:xfrm>
            <a:off x="9322086" y="5334898"/>
            <a:ext cx="48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מלבן 100">
            <a:extLst>
              <a:ext uri="{FF2B5EF4-FFF2-40B4-BE49-F238E27FC236}">
                <a16:creationId xmlns:a16="http://schemas.microsoft.com/office/drawing/2014/main" id="{1C1942E8-C204-3A04-E8C2-980168FA2594}"/>
              </a:ext>
            </a:extLst>
          </p:cNvPr>
          <p:cNvSpPr/>
          <p:nvPr/>
        </p:nvSpPr>
        <p:spPr>
          <a:xfrm>
            <a:off x="9808486" y="5223058"/>
            <a:ext cx="881269" cy="23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gyroscope</a:t>
            </a:r>
            <a:endParaRPr lang="he-IL" sz="1100" dirty="0"/>
          </a:p>
        </p:txBody>
      </p: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BB812CF4-88D1-C543-1F62-A03B395C24AD}"/>
              </a:ext>
            </a:extLst>
          </p:cNvPr>
          <p:cNvCxnSpPr>
            <a:cxnSpLocks/>
          </p:cNvCxnSpPr>
          <p:nvPr/>
        </p:nvCxnSpPr>
        <p:spPr>
          <a:xfrm>
            <a:off x="6299588" y="2313973"/>
            <a:ext cx="48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מלבן 102">
            <a:extLst>
              <a:ext uri="{FF2B5EF4-FFF2-40B4-BE49-F238E27FC236}">
                <a16:creationId xmlns:a16="http://schemas.microsoft.com/office/drawing/2014/main" id="{6BDD8A52-A21D-5D47-21FD-502CC902D6DD}"/>
              </a:ext>
            </a:extLst>
          </p:cNvPr>
          <p:cNvSpPr/>
          <p:nvPr/>
        </p:nvSpPr>
        <p:spPr>
          <a:xfrm>
            <a:off x="6785988" y="2202133"/>
            <a:ext cx="881269" cy="23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gyroscope</a:t>
            </a:r>
            <a:endParaRPr lang="he-IL" sz="1100" dirty="0"/>
          </a:p>
        </p:txBody>
      </p:sp>
      <p:cxnSp>
        <p:nvCxnSpPr>
          <p:cNvPr id="104" name="מחבר חץ ישר 103">
            <a:extLst>
              <a:ext uri="{FF2B5EF4-FFF2-40B4-BE49-F238E27FC236}">
                <a16:creationId xmlns:a16="http://schemas.microsoft.com/office/drawing/2014/main" id="{00E200AB-CD4D-82DC-BE77-5AD3F574D459}"/>
              </a:ext>
            </a:extLst>
          </p:cNvPr>
          <p:cNvCxnSpPr>
            <a:cxnSpLocks/>
          </p:cNvCxnSpPr>
          <p:nvPr/>
        </p:nvCxnSpPr>
        <p:spPr>
          <a:xfrm>
            <a:off x="7687161" y="2324719"/>
            <a:ext cx="48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חץ ישר 104">
            <a:extLst>
              <a:ext uri="{FF2B5EF4-FFF2-40B4-BE49-F238E27FC236}">
                <a16:creationId xmlns:a16="http://schemas.microsoft.com/office/drawing/2014/main" id="{CBD5D9A5-9831-AC40-C99C-CB6F5BFD6312}"/>
              </a:ext>
            </a:extLst>
          </p:cNvPr>
          <p:cNvCxnSpPr>
            <a:cxnSpLocks/>
          </p:cNvCxnSpPr>
          <p:nvPr/>
        </p:nvCxnSpPr>
        <p:spPr>
          <a:xfrm>
            <a:off x="10689755" y="5360831"/>
            <a:ext cx="48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תיבת טקסט 105">
                <a:extLst>
                  <a:ext uri="{FF2B5EF4-FFF2-40B4-BE49-F238E27FC236}">
                    <a16:creationId xmlns:a16="http://schemas.microsoft.com/office/drawing/2014/main" id="{A735CEFF-760F-3F57-1AE5-28B9BF0D49B6}"/>
                  </a:ext>
                </a:extLst>
              </p:cNvPr>
              <p:cNvSpPr txBox="1"/>
              <p:nvPr/>
            </p:nvSpPr>
            <p:spPr>
              <a:xfrm>
                <a:off x="7693156" y="2041598"/>
                <a:ext cx="43319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𝑝𝑜𝑑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106" name="תיבת טקסט 105">
                <a:extLst>
                  <a:ext uri="{FF2B5EF4-FFF2-40B4-BE49-F238E27FC236}">
                    <a16:creationId xmlns:a16="http://schemas.microsoft.com/office/drawing/2014/main" id="{A735CEFF-760F-3F57-1AE5-28B9BF0D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56" y="2041598"/>
                <a:ext cx="433196" cy="232051"/>
              </a:xfrm>
              <a:prstGeom prst="rect">
                <a:avLst/>
              </a:prstGeom>
              <a:blipFill>
                <a:blip r:embed="rId17"/>
                <a:stretch>
                  <a:fillRect l="-5714" t="-25000" r="-31429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תיבת טקסט 106">
                <a:extLst>
                  <a:ext uri="{FF2B5EF4-FFF2-40B4-BE49-F238E27FC236}">
                    <a16:creationId xmlns:a16="http://schemas.microsoft.com/office/drawing/2014/main" id="{CD93BBDB-FC8A-07BA-AEF7-67B89D615ADE}"/>
                  </a:ext>
                </a:extLst>
              </p:cNvPr>
              <p:cNvSpPr txBox="1"/>
              <p:nvPr/>
            </p:nvSpPr>
            <p:spPr>
              <a:xfrm>
                <a:off x="10717605" y="5072254"/>
                <a:ext cx="43101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𝑔𝑢𝑛</m:t>
                          </m:r>
                        </m:sub>
                      </m:sSub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107" name="תיבת טקסט 106">
                <a:extLst>
                  <a:ext uri="{FF2B5EF4-FFF2-40B4-BE49-F238E27FC236}">
                    <a16:creationId xmlns:a16="http://schemas.microsoft.com/office/drawing/2014/main" id="{CD93BBDB-FC8A-07BA-AEF7-67B89D61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605" y="5072254"/>
                <a:ext cx="431015" cy="232949"/>
              </a:xfrm>
              <a:prstGeom prst="rect">
                <a:avLst/>
              </a:prstGeom>
              <a:blipFill>
                <a:blip r:embed="rId18"/>
                <a:stretch>
                  <a:fillRect l="-2857" t="-26316" r="-31429" b="-36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0804DAA7-680E-0CBA-BAFF-9E0D2AB7C71D}"/>
              </a:ext>
            </a:extLst>
          </p:cNvPr>
          <p:cNvCxnSpPr>
            <a:cxnSpLocks/>
          </p:cNvCxnSpPr>
          <p:nvPr/>
        </p:nvCxnSpPr>
        <p:spPr>
          <a:xfrm>
            <a:off x="8683215" y="4454557"/>
            <a:ext cx="0" cy="38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E4AF56E2-8F6E-C0BA-758F-9DC1F993430E}"/>
              </a:ext>
            </a:extLst>
          </p:cNvPr>
          <p:cNvCxnSpPr>
            <a:cxnSpLocks/>
          </p:cNvCxnSpPr>
          <p:nvPr/>
        </p:nvCxnSpPr>
        <p:spPr>
          <a:xfrm flipH="1">
            <a:off x="4798468" y="6236868"/>
            <a:ext cx="6103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חץ ישר 115">
            <a:extLst>
              <a:ext uri="{FF2B5EF4-FFF2-40B4-BE49-F238E27FC236}">
                <a16:creationId xmlns:a16="http://schemas.microsoft.com/office/drawing/2014/main" id="{4F4A46C7-BA2B-ABF2-343B-D055C8C31CF9}"/>
              </a:ext>
            </a:extLst>
          </p:cNvPr>
          <p:cNvCxnSpPr>
            <a:cxnSpLocks/>
          </p:cNvCxnSpPr>
          <p:nvPr/>
        </p:nvCxnSpPr>
        <p:spPr>
          <a:xfrm flipV="1">
            <a:off x="4772792" y="5563889"/>
            <a:ext cx="0" cy="46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77475B82-534D-238B-6FCD-75751F13408C}"/>
              </a:ext>
            </a:extLst>
          </p:cNvPr>
          <p:cNvCxnSpPr>
            <a:cxnSpLocks/>
          </p:cNvCxnSpPr>
          <p:nvPr/>
        </p:nvCxnSpPr>
        <p:spPr>
          <a:xfrm flipH="1">
            <a:off x="4772792" y="6035976"/>
            <a:ext cx="2651351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חץ ישר 121">
            <a:extLst>
              <a:ext uri="{FF2B5EF4-FFF2-40B4-BE49-F238E27FC236}">
                <a16:creationId xmlns:a16="http://schemas.microsoft.com/office/drawing/2014/main" id="{239C3872-1205-B464-D3A9-4D48F0658A5A}"/>
              </a:ext>
            </a:extLst>
          </p:cNvPr>
          <p:cNvCxnSpPr>
            <a:cxnSpLocks/>
          </p:cNvCxnSpPr>
          <p:nvPr/>
        </p:nvCxnSpPr>
        <p:spPr>
          <a:xfrm flipH="1">
            <a:off x="8318208" y="6030634"/>
            <a:ext cx="5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C3683C25-5F3C-BB9F-0286-69B2DB15F8E1}"/>
              </a:ext>
            </a:extLst>
          </p:cNvPr>
          <p:cNvCxnSpPr>
            <a:cxnSpLocks/>
          </p:cNvCxnSpPr>
          <p:nvPr/>
        </p:nvCxnSpPr>
        <p:spPr>
          <a:xfrm flipV="1">
            <a:off x="4772792" y="6030040"/>
            <a:ext cx="0" cy="2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תיבת טקסט 126">
            <a:extLst>
              <a:ext uri="{FF2B5EF4-FFF2-40B4-BE49-F238E27FC236}">
                <a16:creationId xmlns:a16="http://schemas.microsoft.com/office/drawing/2014/main" id="{40218C7A-065D-85FE-E34F-E6719A952C93}"/>
              </a:ext>
            </a:extLst>
          </p:cNvPr>
          <p:cNvSpPr txBox="1"/>
          <p:nvPr/>
        </p:nvSpPr>
        <p:spPr>
          <a:xfrm>
            <a:off x="-26882" y="2078380"/>
            <a:ext cx="15519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/>
              <a:t>Input command(current[A])</a:t>
            </a:r>
            <a:endParaRPr lang="he-IL" sz="1200" dirty="0"/>
          </a:p>
        </p:txBody>
      </p:sp>
      <p:cxnSp>
        <p:nvCxnSpPr>
          <p:cNvPr id="128" name="מחבר חץ ישר 127">
            <a:extLst>
              <a:ext uri="{FF2B5EF4-FFF2-40B4-BE49-F238E27FC236}">
                <a16:creationId xmlns:a16="http://schemas.microsoft.com/office/drawing/2014/main" id="{27F8CAFD-A9E1-51F3-7CA9-2FD298DDBC35}"/>
              </a:ext>
            </a:extLst>
          </p:cNvPr>
          <p:cNvCxnSpPr>
            <a:cxnSpLocks/>
          </p:cNvCxnSpPr>
          <p:nvPr/>
        </p:nvCxnSpPr>
        <p:spPr>
          <a:xfrm flipV="1">
            <a:off x="2965533" y="5326510"/>
            <a:ext cx="1551971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חץ ישר 129">
            <a:extLst>
              <a:ext uri="{FF2B5EF4-FFF2-40B4-BE49-F238E27FC236}">
                <a16:creationId xmlns:a16="http://schemas.microsoft.com/office/drawing/2014/main" id="{A534C7F3-8494-EE8A-C343-38BCED5B692E}"/>
              </a:ext>
            </a:extLst>
          </p:cNvPr>
          <p:cNvCxnSpPr>
            <a:cxnSpLocks/>
          </p:cNvCxnSpPr>
          <p:nvPr/>
        </p:nvCxnSpPr>
        <p:spPr>
          <a:xfrm flipV="1">
            <a:off x="45398" y="2313973"/>
            <a:ext cx="1551971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>
            <a:extLst>
              <a:ext uri="{FF2B5EF4-FFF2-40B4-BE49-F238E27FC236}">
                <a16:creationId xmlns:a16="http://schemas.microsoft.com/office/drawing/2014/main" id="{D640C355-EBBB-4A1F-1340-21369ECD99F5}"/>
              </a:ext>
            </a:extLst>
          </p:cNvPr>
          <p:cNvCxnSpPr>
            <a:cxnSpLocks/>
          </p:cNvCxnSpPr>
          <p:nvPr/>
        </p:nvCxnSpPr>
        <p:spPr>
          <a:xfrm flipV="1">
            <a:off x="5966510" y="2805146"/>
            <a:ext cx="0" cy="2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מלבן 131">
            <a:extLst>
              <a:ext uri="{FF2B5EF4-FFF2-40B4-BE49-F238E27FC236}">
                <a16:creationId xmlns:a16="http://schemas.microsoft.com/office/drawing/2014/main" id="{93660EDC-D9A9-7B4D-8E2C-1B945789FD4D}"/>
              </a:ext>
            </a:extLst>
          </p:cNvPr>
          <p:cNvSpPr/>
          <p:nvPr/>
        </p:nvSpPr>
        <p:spPr>
          <a:xfrm>
            <a:off x="4511666" y="2908983"/>
            <a:ext cx="881269" cy="23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tachometer</a:t>
            </a:r>
            <a:endParaRPr lang="he-IL" sz="1100" dirty="0"/>
          </a:p>
        </p:txBody>
      </p:sp>
      <p:cxnSp>
        <p:nvCxnSpPr>
          <p:cNvPr id="133" name="מחבר ישר 132">
            <a:extLst>
              <a:ext uri="{FF2B5EF4-FFF2-40B4-BE49-F238E27FC236}">
                <a16:creationId xmlns:a16="http://schemas.microsoft.com/office/drawing/2014/main" id="{123D0861-D9CD-3D5A-EC4B-8D0BBF0B8D9A}"/>
              </a:ext>
            </a:extLst>
          </p:cNvPr>
          <p:cNvCxnSpPr/>
          <p:nvPr/>
        </p:nvCxnSpPr>
        <p:spPr>
          <a:xfrm flipV="1">
            <a:off x="1697202" y="2926481"/>
            <a:ext cx="366285" cy="16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>
            <a:extLst>
              <a:ext uri="{FF2B5EF4-FFF2-40B4-BE49-F238E27FC236}">
                <a16:creationId xmlns:a16="http://schemas.microsoft.com/office/drawing/2014/main" id="{712404FC-7B65-6F96-03E4-AA3ED85CD959}"/>
              </a:ext>
            </a:extLst>
          </p:cNvPr>
          <p:cNvCxnSpPr>
            <a:cxnSpLocks/>
          </p:cNvCxnSpPr>
          <p:nvPr/>
        </p:nvCxnSpPr>
        <p:spPr>
          <a:xfrm flipV="1">
            <a:off x="7983668" y="2338342"/>
            <a:ext cx="0" cy="87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>
            <a:extLst>
              <a:ext uri="{FF2B5EF4-FFF2-40B4-BE49-F238E27FC236}">
                <a16:creationId xmlns:a16="http://schemas.microsoft.com/office/drawing/2014/main" id="{29F3176A-B1CD-98EC-2945-EDA242CDC895}"/>
              </a:ext>
            </a:extLst>
          </p:cNvPr>
          <p:cNvCxnSpPr>
            <a:cxnSpLocks/>
          </p:cNvCxnSpPr>
          <p:nvPr/>
        </p:nvCxnSpPr>
        <p:spPr>
          <a:xfrm flipH="1">
            <a:off x="1880345" y="3218208"/>
            <a:ext cx="6103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חץ ישר 135">
            <a:extLst>
              <a:ext uri="{FF2B5EF4-FFF2-40B4-BE49-F238E27FC236}">
                <a16:creationId xmlns:a16="http://schemas.microsoft.com/office/drawing/2014/main" id="{3D1CE9E6-86A1-06E2-669A-7935A1269036}"/>
              </a:ext>
            </a:extLst>
          </p:cNvPr>
          <p:cNvCxnSpPr>
            <a:cxnSpLocks/>
          </p:cNvCxnSpPr>
          <p:nvPr/>
        </p:nvCxnSpPr>
        <p:spPr>
          <a:xfrm flipV="1">
            <a:off x="1854669" y="2545229"/>
            <a:ext cx="0" cy="46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36">
            <a:extLst>
              <a:ext uri="{FF2B5EF4-FFF2-40B4-BE49-F238E27FC236}">
                <a16:creationId xmlns:a16="http://schemas.microsoft.com/office/drawing/2014/main" id="{BE7EB7B9-90E8-8E80-AC28-69D6181EEF4A}"/>
              </a:ext>
            </a:extLst>
          </p:cNvPr>
          <p:cNvCxnSpPr>
            <a:cxnSpLocks/>
          </p:cNvCxnSpPr>
          <p:nvPr/>
        </p:nvCxnSpPr>
        <p:spPr>
          <a:xfrm flipH="1">
            <a:off x="1860142" y="3026744"/>
            <a:ext cx="2651351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חץ ישר 137">
            <a:extLst>
              <a:ext uri="{FF2B5EF4-FFF2-40B4-BE49-F238E27FC236}">
                <a16:creationId xmlns:a16="http://schemas.microsoft.com/office/drawing/2014/main" id="{F4B07591-0C27-893E-9021-CB71F91BCB90}"/>
              </a:ext>
            </a:extLst>
          </p:cNvPr>
          <p:cNvCxnSpPr>
            <a:cxnSpLocks/>
          </p:cNvCxnSpPr>
          <p:nvPr/>
        </p:nvCxnSpPr>
        <p:spPr>
          <a:xfrm flipH="1">
            <a:off x="5400085" y="3011974"/>
            <a:ext cx="5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>
            <a:extLst>
              <a:ext uri="{FF2B5EF4-FFF2-40B4-BE49-F238E27FC236}">
                <a16:creationId xmlns:a16="http://schemas.microsoft.com/office/drawing/2014/main" id="{9E571168-3881-B535-4823-00B6CD68DCB9}"/>
              </a:ext>
            </a:extLst>
          </p:cNvPr>
          <p:cNvCxnSpPr>
            <a:cxnSpLocks/>
          </p:cNvCxnSpPr>
          <p:nvPr/>
        </p:nvCxnSpPr>
        <p:spPr>
          <a:xfrm flipV="1">
            <a:off x="1856442" y="3008617"/>
            <a:ext cx="0" cy="2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מלבן 140">
            <a:extLst>
              <a:ext uri="{FF2B5EF4-FFF2-40B4-BE49-F238E27FC236}">
                <a16:creationId xmlns:a16="http://schemas.microsoft.com/office/drawing/2014/main" id="{D4D77BEE-1D4A-AE82-CA99-1E56692DE320}"/>
              </a:ext>
            </a:extLst>
          </p:cNvPr>
          <p:cNvSpPr/>
          <p:nvPr/>
        </p:nvSpPr>
        <p:spPr>
          <a:xfrm>
            <a:off x="7840476" y="3956870"/>
            <a:ext cx="941164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ground disturbances</a:t>
            </a:r>
            <a:endParaRPr lang="he-IL" sz="1100" dirty="0"/>
          </a:p>
        </p:txBody>
      </p:sp>
      <p:sp>
        <p:nvSpPr>
          <p:cNvPr id="143" name="מלבן 142">
            <a:extLst>
              <a:ext uri="{FF2B5EF4-FFF2-40B4-BE49-F238E27FC236}">
                <a16:creationId xmlns:a16="http://schemas.microsoft.com/office/drawing/2014/main" id="{5AF27A56-9E93-7048-A455-1E717E7AE1D2}"/>
              </a:ext>
            </a:extLst>
          </p:cNvPr>
          <p:cNvSpPr/>
          <p:nvPr/>
        </p:nvSpPr>
        <p:spPr>
          <a:xfrm>
            <a:off x="8890106" y="3956870"/>
            <a:ext cx="1063703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Acceleration disturbances</a:t>
            </a:r>
            <a:endParaRPr lang="he-IL" sz="1100" dirty="0"/>
          </a:p>
        </p:txBody>
      </p:sp>
      <p:cxnSp>
        <p:nvCxnSpPr>
          <p:cNvPr id="144" name="מחבר חץ ישר 143">
            <a:extLst>
              <a:ext uri="{FF2B5EF4-FFF2-40B4-BE49-F238E27FC236}">
                <a16:creationId xmlns:a16="http://schemas.microsoft.com/office/drawing/2014/main" id="{761EEAF7-5625-C45C-FBFD-60A74B2A03E7}"/>
              </a:ext>
            </a:extLst>
          </p:cNvPr>
          <p:cNvCxnSpPr>
            <a:cxnSpLocks/>
          </p:cNvCxnSpPr>
          <p:nvPr/>
        </p:nvCxnSpPr>
        <p:spPr>
          <a:xfrm>
            <a:off x="9090748" y="4454557"/>
            <a:ext cx="0" cy="38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חץ ישר 149">
            <a:extLst>
              <a:ext uri="{FF2B5EF4-FFF2-40B4-BE49-F238E27FC236}">
                <a16:creationId xmlns:a16="http://schemas.microsoft.com/office/drawing/2014/main" id="{E84D34FA-221E-A71C-8451-0011B9B9DA8B}"/>
              </a:ext>
            </a:extLst>
          </p:cNvPr>
          <p:cNvCxnSpPr>
            <a:cxnSpLocks/>
          </p:cNvCxnSpPr>
          <p:nvPr/>
        </p:nvCxnSpPr>
        <p:spPr>
          <a:xfrm>
            <a:off x="5677806" y="1442107"/>
            <a:ext cx="0" cy="38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מלבן 150">
            <a:extLst>
              <a:ext uri="{FF2B5EF4-FFF2-40B4-BE49-F238E27FC236}">
                <a16:creationId xmlns:a16="http://schemas.microsoft.com/office/drawing/2014/main" id="{4F0F912A-0E1E-AC62-03C4-1890EC1A69F4}"/>
              </a:ext>
            </a:extLst>
          </p:cNvPr>
          <p:cNvSpPr/>
          <p:nvPr/>
        </p:nvSpPr>
        <p:spPr>
          <a:xfrm>
            <a:off x="4835067" y="944420"/>
            <a:ext cx="941164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ground disturbances</a:t>
            </a:r>
            <a:endParaRPr lang="he-IL" sz="1100" dirty="0"/>
          </a:p>
        </p:txBody>
      </p:sp>
      <p:sp>
        <p:nvSpPr>
          <p:cNvPr id="152" name="מלבן 151">
            <a:extLst>
              <a:ext uri="{FF2B5EF4-FFF2-40B4-BE49-F238E27FC236}">
                <a16:creationId xmlns:a16="http://schemas.microsoft.com/office/drawing/2014/main" id="{62E3AA77-7D07-AA99-4A0C-E3C58FFC6D94}"/>
              </a:ext>
            </a:extLst>
          </p:cNvPr>
          <p:cNvSpPr/>
          <p:nvPr/>
        </p:nvSpPr>
        <p:spPr>
          <a:xfrm>
            <a:off x="5884697" y="944420"/>
            <a:ext cx="1063703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Acceleration disturbances</a:t>
            </a:r>
            <a:endParaRPr lang="he-IL" sz="1100" dirty="0"/>
          </a:p>
        </p:txBody>
      </p:sp>
      <p:cxnSp>
        <p:nvCxnSpPr>
          <p:cNvPr id="153" name="מחבר חץ ישר 152">
            <a:extLst>
              <a:ext uri="{FF2B5EF4-FFF2-40B4-BE49-F238E27FC236}">
                <a16:creationId xmlns:a16="http://schemas.microsoft.com/office/drawing/2014/main" id="{B3EC180F-FC4D-B26B-9041-A204B3D902E9}"/>
              </a:ext>
            </a:extLst>
          </p:cNvPr>
          <p:cNvCxnSpPr>
            <a:cxnSpLocks/>
          </p:cNvCxnSpPr>
          <p:nvPr/>
        </p:nvCxnSpPr>
        <p:spPr>
          <a:xfrm>
            <a:off x="6085339" y="1442107"/>
            <a:ext cx="0" cy="38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חץ ישר 154">
            <a:extLst>
              <a:ext uri="{FF2B5EF4-FFF2-40B4-BE49-F238E27FC236}">
                <a16:creationId xmlns:a16="http://schemas.microsoft.com/office/drawing/2014/main" id="{4CC51816-F986-893B-5ED7-AF771C3B7A3F}"/>
              </a:ext>
            </a:extLst>
          </p:cNvPr>
          <p:cNvCxnSpPr>
            <a:cxnSpLocks/>
          </p:cNvCxnSpPr>
          <p:nvPr/>
        </p:nvCxnSpPr>
        <p:spPr>
          <a:xfrm>
            <a:off x="8595935" y="2331247"/>
            <a:ext cx="43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חץ ישר 159">
            <a:extLst>
              <a:ext uri="{FF2B5EF4-FFF2-40B4-BE49-F238E27FC236}">
                <a16:creationId xmlns:a16="http://schemas.microsoft.com/office/drawing/2014/main" id="{DE404577-1E7F-3E23-FD86-8762C4E7D222}"/>
              </a:ext>
            </a:extLst>
          </p:cNvPr>
          <p:cNvCxnSpPr>
            <a:cxnSpLocks/>
          </p:cNvCxnSpPr>
          <p:nvPr/>
        </p:nvCxnSpPr>
        <p:spPr>
          <a:xfrm>
            <a:off x="11577438" y="5377367"/>
            <a:ext cx="43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חץ ישר 160">
            <a:extLst>
              <a:ext uri="{FF2B5EF4-FFF2-40B4-BE49-F238E27FC236}">
                <a16:creationId xmlns:a16="http://schemas.microsoft.com/office/drawing/2014/main" id="{C0B08E30-F037-D938-A5D0-0624FA798F8B}"/>
              </a:ext>
            </a:extLst>
          </p:cNvPr>
          <p:cNvCxnSpPr>
            <a:cxnSpLocks/>
          </p:cNvCxnSpPr>
          <p:nvPr/>
        </p:nvCxnSpPr>
        <p:spPr>
          <a:xfrm flipH="1">
            <a:off x="7530845" y="4794023"/>
            <a:ext cx="441900" cy="34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חץ ישר 163">
            <a:extLst>
              <a:ext uri="{FF2B5EF4-FFF2-40B4-BE49-F238E27FC236}">
                <a16:creationId xmlns:a16="http://schemas.microsoft.com/office/drawing/2014/main" id="{0C22809C-B7AF-9A34-136C-ACB3462FDAC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3554" y="4435252"/>
            <a:ext cx="1003089" cy="73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חץ ישר 164">
            <a:extLst>
              <a:ext uri="{FF2B5EF4-FFF2-40B4-BE49-F238E27FC236}">
                <a16:creationId xmlns:a16="http://schemas.microsoft.com/office/drawing/2014/main" id="{90DD4C66-571A-D71C-B09B-F275ACC54DD4}"/>
              </a:ext>
            </a:extLst>
          </p:cNvPr>
          <p:cNvCxnSpPr>
            <a:cxnSpLocks/>
          </p:cNvCxnSpPr>
          <p:nvPr/>
        </p:nvCxnSpPr>
        <p:spPr>
          <a:xfrm>
            <a:off x="7674887" y="5313618"/>
            <a:ext cx="780447" cy="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חץ ישר 165">
            <a:extLst>
              <a:ext uri="{FF2B5EF4-FFF2-40B4-BE49-F238E27FC236}">
                <a16:creationId xmlns:a16="http://schemas.microsoft.com/office/drawing/2014/main" id="{0FC32090-10AA-2EF0-E750-78CEB62D7BC3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6660856" y="5314803"/>
            <a:ext cx="572629" cy="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חץ ישר 166">
            <a:extLst>
              <a:ext uri="{FF2B5EF4-FFF2-40B4-BE49-F238E27FC236}">
                <a16:creationId xmlns:a16="http://schemas.microsoft.com/office/drawing/2014/main" id="{568F7A2A-1551-A4AB-AAE1-7882339FE84D}"/>
              </a:ext>
            </a:extLst>
          </p:cNvPr>
          <p:cNvCxnSpPr>
            <a:cxnSpLocks/>
          </p:cNvCxnSpPr>
          <p:nvPr/>
        </p:nvCxnSpPr>
        <p:spPr>
          <a:xfrm flipH="1">
            <a:off x="7930519" y="4428650"/>
            <a:ext cx="216301" cy="15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חץ ישר 168">
            <a:extLst>
              <a:ext uri="{FF2B5EF4-FFF2-40B4-BE49-F238E27FC236}">
                <a16:creationId xmlns:a16="http://schemas.microsoft.com/office/drawing/2014/main" id="{B0578650-4E08-7A1D-2BFD-B346B9EA0B1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7486538" y="4186278"/>
            <a:ext cx="324767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מלבן 173">
            <a:extLst>
              <a:ext uri="{FF2B5EF4-FFF2-40B4-BE49-F238E27FC236}">
                <a16:creationId xmlns:a16="http://schemas.microsoft.com/office/drawing/2014/main" id="{04C8A2E3-AD2E-A110-B581-E2C5BF0EB67E}"/>
              </a:ext>
            </a:extLst>
          </p:cNvPr>
          <p:cNvSpPr/>
          <p:nvPr/>
        </p:nvSpPr>
        <p:spPr>
          <a:xfrm>
            <a:off x="3072821" y="952915"/>
            <a:ext cx="1458523" cy="46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ground disturbances</a:t>
            </a:r>
            <a:endParaRPr lang="he-IL" sz="1100" dirty="0"/>
          </a:p>
        </p:txBody>
      </p:sp>
      <p:sp>
        <p:nvSpPr>
          <p:cNvPr id="175" name="מלבן 174">
            <a:extLst>
              <a:ext uri="{FF2B5EF4-FFF2-40B4-BE49-F238E27FC236}">
                <a16:creationId xmlns:a16="http://schemas.microsoft.com/office/drawing/2014/main" id="{3C78E5F2-544C-E8BA-EFB3-77B5B9BE6D18}"/>
              </a:ext>
            </a:extLst>
          </p:cNvPr>
          <p:cNvSpPr/>
          <p:nvPr/>
        </p:nvSpPr>
        <p:spPr>
          <a:xfrm>
            <a:off x="3993206" y="1571597"/>
            <a:ext cx="1545062" cy="21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friction</a:t>
            </a:r>
            <a:endParaRPr lang="he-IL" sz="1100" dirty="0"/>
          </a:p>
        </p:txBody>
      </p:sp>
      <p:cxnSp>
        <p:nvCxnSpPr>
          <p:cNvPr id="176" name="מחבר חץ ישר 175">
            <a:extLst>
              <a:ext uri="{FF2B5EF4-FFF2-40B4-BE49-F238E27FC236}">
                <a16:creationId xmlns:a16="http://schemas.microsoft.com/office/drawing/2014/main" id="{C8F95364-2DB6-4246-D144-769F4FF3966D}"/>
              </a:ext>
            </a:extLst>
          </p:cNvPr>
          <p:cNvCxnSpPr>
            <a:cxnSpLocks/>
          </p:cNvCxnSpPr>
          <p:nvPr/>
        </p:nvCxnSpPr>
        <p:spPr>
          <a:xfrm flipH="1">
            <a:off x="4575651" y="1793128"/>
            <a:ext cx="441900" cy="34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חץ ישר 176">
            <a:extLst>
              <a:ext uri="{FF2B5EF4-FFF2-40B4-BE49-F238E27FC236}">
                <a16:creationId xmlns:a16="http://schemas.microsoft.com/office/drawing/2014/main" id="{79DB44DD-D753-9B2A-F604-342FA0DF230E}"/>
              </a:ext>
            </a:extLst>
          </p:cNvPr>
          <p:cNvCxnSpPr>
            <a:cxnSpLocks/>
          </p:cNvCxnSpPr>
          <p:nvPr/>
        </p:nvCxnSpPr>
        <p:spPr>
          <a:xfrm>
            <a:off x="3338360" y="1434357"/>
            <a:ext cx="1003089" cy="73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חץ ישר 177">
            <a:extLst>
              <a:ext uri="{FF2B5EF4-FFF2-40B4-BE49-F238E27FC236}">
                <a16:creationId xmlns:a16="http://schemas.microsoft.com/office/drawing/2014/main" id="{73B04E63-E262-8620-72D8-3C65D99C0340}"/>
              </a:ext>
            </a:extLst>
          </p:cNvPr>
          <p:cNvCxnSpPr>
            <a:cxnSpLocks/>
          </p:cNvCxnSpPr>
          <p:nvPr/>
        </p:nvCxnSpPr>
        <p:spPr>
          <a:xfrm flipH="1">
            <a:off x="4975325" y="1427755"/>
            <a:ext cx="216301" cy="15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חץ ישר 178">
            <a:extLst>
              <a:ext uri="{FF2B5EF4-FFF2-40B4-BE49-F238E27FC236}">
                <a16:creationId xmlns:a16="http://schemas.microsoft.com/office/drawing/2014/main" id="{F71F8374-5A98-5847-A868-4A228772FACF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 flipV="1">
            <a:off x="4531344" y="1185383"/>
            <a:ext cx="324767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חץ ישר 179">
            <a:extLst>
              <a:ext uri="{FF2B5EF4-FFF2-40B4-BE49-F238E27FC236}">
                <a16:creationId xmlns:a16="http://schemas.microsoft.com/office/drawing/2014/main" id="{F9D99D08-B400-AA8A-9AD2-9166B0710F8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819425" y="1689273"/>
            <a:ext cx="1504442" cy="4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חץ ישר 181">
            <a:extLst>
              <a:ext uri="{FF2B5EF4-FFF2-40B4-BE49-F238E27FC236}">
                <a16:creationId xmlns:a16="http://schemas.microsoft.com/office/drawing/2014/main" id="{5DCCD229-DD00-C490-9ED3-748BA774A5C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79128" y="1685582"/>
            <a:ext cx="481006" cy="63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מלבן 183">
            <a:extLst>
              <a:ext uri="{FF2B5EF4-FFF2-40B4-BE49-F238E27FC236}">
                <a16:creationId xmlns:a16="http://schemas.microsoft.com/office/drawing/2014/main" id="{965D1D0A-715F-4973-DC9A-4DDD5B19B7E6}"/>
              </a:ext>
            </a:extLst>
          </p:cNvPr>
          <p:cNvSpPr/>
          <p:nvPr/>
        </p:nvSpPr>
        <p:spPr>
          <a:xfrm>
            <a:off x="4219941" y="4552103"/>
            <a:ext cx="1545062" cy="243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r>
              <a:rPr lang="en-US" sz="1100" dirty="0"/>
              <a:t>Feedforward – set point</a:t>
            </a:r>
            <a:endParaRPr lang="he-IL" sz="1100" dirty="0"/>
          </a:p>
        </p:txBody>
      </p:sp>
      <p:cxnSp>
        <p:nvCxnSpPr>
          <p:cNvPr id="185" name="מחבר חץ ישר 184">
            <a:extLst>
              <a:ext uri="{FF2B5EF4-FFF2-40B4-BE49-F238E27FC236}">
                <a16:creationId xmlns:a16="http://schemas.microsoft.com/office/drawing/2014/main" id="{4629FA3B-C999-4BE2-454A-54B3C819C9B9}"/>
              </a:ext>
            </a:extLst>
          </p:cNvPr>
          <p:cNvCxnSpPr>
            <a:cxnSpLocks/>
          </p:cNvCxnSpPr>
          <p:nvPr/>
        </p:nvCxnSpPr>
        <p:spPr>
          <a:xfrm>
            <a:off x="5779232" y="4677573"/>
            <a:ext cx="1504442" cy="4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חץ ישר 185">
            <a:extLst>
              <a:ext uri="{FF2B5EF4-FFF2-40B4-BE49-F238E27FC236}">
                <a16:creationId xmlns:a16="http://schemas.microsoft.com/office/drawing/2014/main" id="{3B01B9B3-05B3-CC0E-5919-6A36390F445D}"/>
              </a:ext>
            </a:extLst>
          </p:cNvPr>
          <p:cNvCxnSpPr>
            <a:cxnSpLocks/>
            <a:endCxn id="184" idx="1"/>
          </p:cNvCxnSpPr>
          <p:nvPr/>
        </p:nvCxnSpPr>
        <p:spPr>
          <a:xfrm flipV="1">
            <a:off x="3738935" y="4673882"/>
            <a:ext cx="481006" cy="63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חץ ישר 186">
            <a:extLst>
              <a:ext uri="{FF2B5EF4-FFF2-40B4-BE49-F238E27FC236}">
                <a16:creationId xmlns:a16="http://schemas.microsoft.com/office/drawing/2014/main" id="{4492221A-8C6B-02D4-2DA9-276A6C751584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658891" y="2335692"/>
            <a:ext cx="601818" cy="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חץ ישר 187">
            <a:extLst>
              <a:ext uri="{FF2B5EF4-FFF2-40B4-BE49-F238E27FC236}">
                <a16:creationId xmlns:a16="http://schemas.microsoft.com/office/drawing/2014/main" id="{B9C10B7F-FE4E-0773-177F-498C913E6408}"/>
              </a:ext>
            </a:extLst>
          </p:cNvPr>
          <p:cNvCxnSpPr>
            <a:cxnSpLocks/>
          </p:cNvCxnSpPr>
          <p:nvPr/>
        </p:nvCxnSpPr>
        <p:spPr>
          <a:xfrm>
            <a:off x="4730541" y="2331111"/>
            <a:ext cx="688258" cy="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194">
            <a:extLst>
              <a:ext uri="{FF2B5EF4-FFF2-40B4-BE49-F238E27FC236}">
                <a16:creationId xmlns:a16="http://schemas.microsoft.com/office/drawing/2014/main" id="{E1709978-8EF2-4E41-8580-919530D41AE1}"/>
              </a:ext>
            </a:extLst>
          </p:cNvPr>
          <p:cNvCxnSpPr>
            <a:cxnSpLocks/>
          </p:cNvCxnSpPr>
          <p:nvPr/>
        </p:nvCxnSpPr>
        <p:spPr>
          <a:xfrm>
            <a:off x="11811619" y="5373537"/>
            <a:ext cx="17777" cy="111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97">
            <a:extLst>
              <a:ext uri="{FF2B5EF4-FFF2-40B4-BE49-F238E27FC236}">
                <a16:creationId xmlns:a16="http://schemas.microsoft.com/office/drawing/2014/main" id="{B91A2A52-D958-46CB-D17E-257CA231E5E3}"/>
              </a:ext>
            </a:extLst>
          </p:cNvPr>
          <p:cNvCxnSpPr>
            <a:cxnSpLocks/>
          </p:cNvCxnSpPr>
          <p:nvPr/>
        </p:nvCxnSpPr>
        <p:spPr>
          <a:xfrm flipV="1">
            <a:off x="986739" y="6484776"/>
            <a:ext cx="10824880" cy="29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חץ ישר 201">
            <a:extLst>
              <a:ext uri="{FF2B5EF4-FFF2-40B4-BE49-F238E27FC236}">
                <a16:creationId xmlns:a16="http://schemas.microsoft.com/office/drawing/2014/main" id="{B6B7648D-AD6A-DE71-2CF7-6FD26517E908}"/>
              </a:ext>
            </a:extLst>
          </p:cNvPr>
          <p:cNvCxnSpPr>
            <a:cxnSpLocks/>
          </p:cNvCxnSpPr>
          <p:nvPr/>
        </p:nvCxnSpPr>
        <p:spPr>
          <a:xfrm flipV="1">
            <a:off x="980003" y="5650656"/>
            <a:ext cx="6736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חץ ישר 206">
            <a:extLst>
              <a:ext uri="{FF2B5EF4-FFF2-40B4-BE49-F238E27FC236}">
                <a16:creationId xmlns:a16="http://schemas.microsoft.com/office/drawing/2014/main" id="{EAD1FB63-6BD9-A1D0-2232-142D4B38132B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234740" y="5393828"/>
            <a:ext cx="71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211">
            <a:extLst>
              <a:ext uri="{FF2B5EF4-FFF2-40B4-BE49-F238E27FC236}">
                <a16:creationId xmlns:a16="http://schemas.microsoft.com/office/drawing/2014/main" id="{0A2CC7AE-22DD-E74A-B818-C41FD7DDFB17}"/>
              </a:ext>
            </a:extLst>
          </p:cNvPr>
          <p:cNvCxnSpPr>
            <a:cxnSpLocks/>
          </p:cNvCxnSpPr>
          <p:nvPr/>
        </p:nvCxnSpPr>
        <p:spPr>
          <a:xfrm flipV="1">
            <a:off x="986739" y="3800482"/>
            <a:ext cx="7786478" cy="1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213">
            <a:extLst>
              <a:ext uri="{FF2B5EF4-FFF2-40B4-BE49-F238E27FC236}">
                <a16:creationId xmlns:a16="http://schemas.microsoft.com/office/drawing/2014/main" id="{72699951-CB3F-37DC-F9E5-31627AA03E41}"/>
              </a:ext>
            </a:extLst>
          </p:cNvPr>
          <p:cNvCxnSpPr>
            <a:cxnSpLocks/>
          </p:cNvCxnSpPr>
          <p:nvPr/>
        </p:nvCxnSpPr>
        <p:spPr>
          <a:xfrm flipV="1">
            <a:off x="8773217" y="2354476"/>
            <a:ext cx="8423" cy="139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4" grpId="0"/>
      <p:bldP spid="55" grpId="0"/>
      <p:bldP spid="56" grpId="0"/>
      <p:bldP spid="57" grpId="0"/>
      <p:bldP spid="64" grpId="0" animBg="1"/>
      <p:bldP spid="66" grpId="0"/>
      <p:bldP spid="66" grpId="1"/>
      <p:bldP spid="101" grpId="0" animBg="1"/>
      <p:bldP spid="103" grpId="0" animBg="1"/>
      <p:bldP spid="106" grpId="0"/>
      <p:bldP spid="107" grpId="0"/>
      <p:bldP spid="127" grpId="0"/>
      <p:bldP spid="132" grpId="0" animBg="1"/>
      <p:bldP spid="141" grpId="0" animBg="1"/>
      <p:bldP spid="143" grpId="0" animBg="1"/>
      <p:bldP spid="151" grpId="0" animBg="1"/>
      <p:bldP spid="152" grpId="0" animBg="1"/>
      <p:bldP spid="174" grpId="0" animBg="1"/>
      <p:bldP spid="175" grpId="0" animBg="1"/>
      <p:bldP spid="1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קבוצה 236">
            <a:extLst>
              <a:ext uri="{FF2B5EF4-FFF2-40B4-BE49-F238E27FC236}">
                <a16:creationId xmlns:a16="http://schemas.microsoft.com/office/drawing/2014/main" id="{3B723262-CEFA-C336-0D99-1E6C01D126FE}"/>
              </a:ext>
            </a:extLst>
          </p:cNvPr>
          <p:cNvGrpSpPr/>
          <p:nvPr/>
        </p:nvGrpSpPr>
        <p:grpSpPr>
          <a:xfrm>
            <a:off x="276218" y="223284"/>
            <a:ext cx="12022338" cy="6634716"/>
            <a:chOff x="84831" y="341586"/>
            <a:chExt cx="12022338" cy="4608991"/>
          </a:xfrm>
        </p:grpSpPr>
        <p:sp>
          <p:nvSpPr>
            <p:cNvPr id="4" name="מלבן מעוגל 3">
              <a:extLst>
                <a:ext uri="{FF2B5EF4-FFF2-40B4-BE49-F238E27FC236}">
                  <a16:creationId xmlns:a16="http://schemas.microsoft.com/office/drawing/2014/main" id="{E0982ED7-0F48-8804-39F9-CA326CC0A5D3}"/>
                </a:ext>
              </a:extLst>
            </p:cNvPr>
            <p:cNvSpPr/>
            <p:nvPr/>
          </p:nvSpPr>
          <p:spPr>
            <a:xfrm>
              <a:off x="100201" y="699674"/>
              <a:ext cx="1263550" cy="619487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Transfer functions measurements</a:t>
              </a:r>
              <a:endParaRPr lang="he-IL" sz="1200" dirty="0"/>
            </a:p>
          </p:txBody>
        </p:sp>
        <p:sp>
          <p:nvSpPr>
            <p:cNvPr id="5" name="מלבן מעוגל 4">
              <a:extLst>
                <a:ext uri="{FF2B5EF4-FFF2-40B4-BE49-F238E27FC236}">
                  <a16:creationId xmlns:a16="http://schemas.microsoft.com/office/drawing/2014/main" id="{EE12C39D-4898-33F2-ECE1-41A6B91DD708}"/>
                </a:ext>
              </a:extLst>
            </p:cNvPr>
            <p:cNvSpPr/>
            <p:nvPr/>
          </p:nvSpPr>
          <p:spPr>
            <a:xfrm>
              <a:off x="191177" y="1443098"/>
              <a:ext cx="1144552" cy="756395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Mechanical parameters design list</a:t>
              </a:r>
              <a:endParaRPr lang="he-IL" sz="1200" dirty="0"/>
            </a:p>
          </p:txBody>
        </p:sp>
        <p:sp>
          <p:nvSpPr>
            <p:cNvPr id="6" name="מלבן מעוגל 5">
              <a:extLst>
                <a:ext uri="{FF2B5EF4-FFF2-40B4-BE49-F238E27FC236}">
                  <a16:creationId xmlns:a16="http://schemas.microsoft.com/office/drawing/2014/main" id="{48281D03-A787-C524-9EEE-5B32EF2A1C57}"/>
                </a:ext>
              </a:extLst>
            </p:cNvPr>
            <p:cNvSpPr/>
            <p:nvPr/>
          </p:nvSpPr>
          <p:spPr>
            <a:xfrm>
              <a:off x="84831" y="2453483"/>
              <a:ext cx="1263538" cy="619487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Disturbances measurements</a:t>
              </a:r>
              <a:endParaRPr lang="he-IL" sz="12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F1A5B15-986B-C6E3-0201-14DB4408D73B}"/>
                </a:ext>
              </a:extLst>
            </p:cNvPr>
            <p:cNvSpPr/>
            <p:nvPr/>
          </p:nvSpPr>
          <p:spPr>
            <a:xfrm>
              <a:off x="2047167" y="853420"/>
              <a:ext cx="865577" cy="348938"/>
            </a:xfrm>
            <a:prstGeom prst="rect">
              <a:avLst/>
            </a:prstGeom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MATLAB sisotool</a:t>
              </a:r>
              <a:endParaRPr lang="he-IL" sz="1200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BF431F82-2DA6-9DA3-9C35-009FFF64EBBF}"/>
                </a:ext>
              </a:extLst>
            </p:cNvPr>
            <p:cNvSpPr/>
            <p:nvPr/>
          </p:nvSpPr>
          <p:spPr>
            <a:xfrm>
              <a:off x="2006210" y="1480317"/>
              <a:ext cx="887018" cy="556849"/>
            </a:xfrm>
            <a:prstGeom prst="rect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Theoretical models</a:t>
              </a:r>
            </a:p>
            <a:p>
              <a:pPr marL="0" algn="ctr" defTabSz="914400" rtl="0" eaLnBrk="1" latinLnBrk="0" hangingPunct="1"/>
              <a:r>
                <a:rPr lang="en-US" sz="1200" dirty="0"/>
                <a:t>molecule</a:t>
              </a:r>
              <a:endParaRPr lang="he-IL" sz="1200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073332BF-664E-A197-F784-67332203F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1550" y="1066315"/>
              <a:ext cx="375393" cy="29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סוגר מסולסל ימני 11">
              <a:extLst>
                <a:ext uri="{FF2B5EF4-FFF2-40B4-BE49-F238E27FC236}">
                  <a16:creationId xmlns:a16="http://schemas.microsoft.com/office/drawing/2014/main" id="{6EA21C91-1DB0-4F39-96C8-3339C9A379E6}"/>
                </a:ext>
              </a:extLst>
            </p:cNvPr>
            <p:cNvSpPr/>
            <p:nvPr/>
          </p:nvSpPr>
          <p:spPr>
            <a:xfrm>
              <a:off x="1390373" y="942549"/>
              <a:ext cx="229575" cy="886340"/>
            </a:xfrm>
            <a:prstGeom prst="rightBrace">
              <a:avLst>
                <a:gd name="adj1" fmla="val 8333"/>
                <a:gd name="adj2" fmla="val 489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sz="1200"/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3CFDF31B-3301-7185-5817-203D8F4D5D13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34" y="1408488"/>
              <a:ext cx="340067" cy="279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סוגר מסולסל ימני 16">
              <a:extLst>
                <a:ext uri="{FF2B5EF4-FFF2-40B4-BE49-F238E27FC236}">
                  <a16:creationId xmlns:a16="http://schemas.microsoft.com/office/drawing/2014/main" id="{027A998F-213F-7F66-752D-179983ABD371}"/>
                </a:ext>
              </a:extLst>
            </p:cNvPr>
            <p:cNvSpPr/>
            <p:nvPr/>
          </p:nvSpPr>
          <p:spPr>
            <a:xfrm>
              <a:off x="2959891" y="966552"/>
              <a:ext cx="259900" cy="1003598"/>
            </a:xfrm>
            <a:prstGeom prst="rightBrace">
              <a:avLst>
                <a:gd name="adj1" fmla="val 8333"/>
                <a:gd name="adj2" fmla="val 489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sz="1200"/>
            </a:p>
          </p:txBody>
        </p: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4DB588BC-493B-9030-9AAB-D0A84010EA95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43" y="1468351"/>
              <a:ext cx="48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תיבת טקסט 19">
                  <a:extLst>
                    <a:ext uri="{FF2B5EF4-FFF2-40B4-BE49-F238E27FC236}">
                      <a16:creationId xmlns:a16="http://schemas.microsoft.com/office/drawing/2014/main" id="{97C5CC8B-6B9C-F8B5-5D01-B37D78C45319}"/>
                    </a:ext>
                  </a:extLst>
                </p:cNvPr>
                <p:cNvSpPr txBox="1"/>
                <p:nvPr/>
              </p:nvSpPr>
              <p:spPr>
                <a:xfrm>
                  <a:off x="3169731" y="1237404"/>
                  <a:ext cx="642454" cy="36642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  <a:p>
                  <a:endParaRPr lang="he-IL" sz="1200" dirty="0"/>
                </a:p>
              </p:txBody>
            </p:sp>
          </mc:Choice>
          <mc:Fallback xmlns="">
            <p:sp>
              <p:nvSpPr>
                <p:cNvPr id="20" name="תיבת טקסט 19">
                  <a:extLst>
                    <a:ext uri="{FF2B5EF4-FFF2-40B4-BE49-F238E27FC236}">
                      <a16:creationId xmlns:a16="http://schemas.microsoft.com/office/drawing/2014/main" id="{97C5CC8B-6B9C-F8B5-5D01-B37D78C4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731" y="1237404"/>
                  <a:ext cx="642454" cy="3664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31E9D5B4-C3E4-E14B-DE6B-92FA35B85F6E}"/>
                </a:ext>
              </a:extLst>
            </p:cNvPr>
            <p:cNvSpPr/>
            <p:nvPr/>
          </p:nvSpPr>
          <p:spPr>
            <a:xfrm>
              <a:off x="3767522" y="877802"/>
              <a:ext cx="1017660" cy="943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linear molecules models (Plants)</a:t>
              </a:r>
            </a:p>
            <a:p>
              <a:pPr marL="0" algn="ctr" defTabSz="914400" rtl="0" eaLnBrk="1" latinLnBrk="0" hangingPunct="1"/>
              <a:r>
                <a:rPr lang="en-US" sz="1200" dirty="0"/>
                <a:t>X6</a:t>
              </a:r>
              <a:endParaRPr lang="he-IL" sz="1200" dirty="0"/>
            </a:p>
          </p:txBody>
        </p: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B10F5C61-EE65-EAB2-8FF1-5826D5E073DE}"/>
                </a:ext>
              </a:extLst>
            </p:cNvPr>
            <p:cNvSpPr/>
            <p:nvPr/>
          </p:nvSpPr>
          <p:spPr>
            <a:xfrm>
              <a:off x="6432020" y="4047684"/>
              <a:ext cx="880529" cy="862732"/>
            </a:xfrm>
            <a:prstGeom prst="rect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Theoretical model </a:t>
              </a:r>
            </a:p>
            <a:p>
              <a:pPr marL="0" algn="ctr" defTabSz="914400" rtl="0" eaLnBrk="1" latinLnBrk="0" hangingPunct="1"/>
              <a:r>
                <a:rPr lang="en-US" sz="1200" dirty="0"/>
                <a:t>Non-linear effects</a:t>
              </a:r>
              <a:endParaRPr lang="he-IL" sz="1200" dirty="0"/>
            </a:p>
          </p:txBody>
        </p: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0A89FB7D-27AB-9D2D-A40B-8C50D8A81498}"/>
                </a:ext>
              </a:extLst>
            </p:cNvPr>
            <p:cNvCxnSpPr>
              <a:cxnSpLocks/>
              <a:stCxn id="28" idx="0"/>
              <a:endCxn id="40" idx="2"/>
            </p:cNvCxnSpPr>
            <p:nvPr/>
          </p:nvCxnSpPr>
          <p:spPr>
            <a:xfrm flipV="1">
              <a:off x="6872285" y="3855753"/>
              <a:ext cx="0" cy="19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C8683AB7-7EA8-CD86-9910-09770C2CE234}"/>
                </a:ext>
              </a:extLst>
            </p:cNvPr>
            <p:cNvSpPr/>
            <p:nvPr/>
          </p:nvSpPr>
          <p:spPr>
            <a:xfrm>
              <a:off x="5237496" y="4047684"/>
              <a:ext cx="880528" cy="862732"/>
            </a:xfrm>
            <a:prstGeom prst="rect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Theoretical models 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elements</a:t>
              </a:r>
              <a:endParaRPr lang="he-IL" sz="1200" dirty="0"/>
            </a:p>
          </p:txBody>
        </p:sp>
        <p:cxnSp>
          <p:nvCxnSpPr>
            <p:cNvPr id="36" name="מחבר חץ ישר 35">
              <a:extLst>
                <a:ext uri="{FF2B5EF4-FFF2-40B4-BE49-F238E27FC236}">
                  <a16:creationId xmlns:a16="http://schemas.microsoft.com/office/drawing/2014/main" id="{44B8A4E0-DE6C-B7F4-DD01-5F1E05B333D7}"/>
                </a:ext>
              </a:extLst>
            </p:cNvPr>
            <p:cNvCxnSpPr>
              <a:cxnSpLocks/>
              <a:stCxn id="33" idx="0"/>
              <a:endCxn id="38" idx="2"/>
            </p:cNvCxnSpPr>
            <p:nvPr/>
          </p:nvCxnSpPr>
          <p:spPr>
            <a:xfrm flipV="1">
              <a:off x="5677760" y="1872722"/>
              <a:ext cx="0" cy="2174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מלבן 37">
              <a:extLst>
                <a:ext uri="{FF2B5EF4-FFF2-40B4-BE49-F238E27FC236}">
                  <a16:creationId xmlns:a16="http://schemas.microsoft.com/office/drawing/2014/main" id="{635808AA-0AAE-A632-E867-8AA2BAA64061}"/>
                </a:ext>
              </a:extLst>
            </p:cNvPr>
            <p:cNvSpPr/>
            <p:nvPr/>
          </p:nvSpPr>
          <p:spPr>
            <a:xfrm>
              <a:off x="5204980" y="929667"/>
              <a:ext cx="945560" cy="943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Linear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models</a:t>
              </a:r>
            </a:p>
            <a:p>
              <a:pPr marL="0" algn="ctr" defTabSz="914400" rtl="0" eaLnBrk="1" latinLnBrk="0" hangingPunct="1"/>
              <a:r>
                <a:rPr lang="en-US" sz="1200" dirty="0"/>
                <a:t>X6</a:t>
              </a:r>
              <a:endParaRPr lang="he-IL" sz="1200" dirty="0"/>
            </a:p>
          </p:txBody>
        </p:sp>
        <p:sp>
          <p:nvSpPr>
            <p:cNvPr id="40" name="מלבן 39">
              <a:extLst>
                <a:ext uri="{FF2B5EF4-FFF2-40B4-BE49-F238E27FC236}">
                  <a16:creationId xmlns:a16="http://schemas.microsoft.com/office/drawing/2014/main" id="{3F43309F-B186-D30E-6069-96B297DB1050}"/>
                </a:ext>
              </a:extLst>
            </p:cNvPr>
            <p:cNvSpPr/>
            <p:nvPr/>
          </p:nvSpPr>
          <p:spPr>
            <a:xfrm>
              <a:off x="6447964" y="818221"/>
              <a:ext cx="848642" cy="3037532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PC nonlinear models</a:t>
              </a:r>
            </a:p>
            <a:p>
              <a:pPr marL="0" algn="ctr" defTabSz="914400" rtl="0" eaLnBrk="1" latinLnBrk="0" hangingPunct="1"/>
              <a:r>
                <a:rPr lang="en-US" sz="1200" dirty="0"/>
                <a:t>X6</a:t>
              </a:r>
              <a:endParaRPr lang="he-IL" sz="1200" dirty="0"/>
            </a:p>
          </p:txBody>
        </p: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BE275465-DCD6-7AC0-3AE4-FB1B30C7EDE2}"/>
                </a:ext>
              </a:extLst>
            </p:cNvPr>
            <p:cNvCxnSpPr>
              <a:cxnSpLocks/>
            </p:cNvCxnSpPr>
            <p:nvPr/>
          </p:nvCxnSpPr>
          <p:spPr>
            <a:xfrm>
              <a:off x="4654914" y="1820858"/>
              <a:ext cx="0" cy="717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9AD912DB-8700-9F2E-8CB5-4ACC06BAB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373" y="2755838"/>
              <a:ext cx="5041647" cy="7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>
              <a:extLst>
                <a:ext uri="{FF2B5EF4-FFF2-40B4-BE49-F238E27FC236}">
                  <a16:creationId xmlns:a16="http://schemas.microsoft.com/office/drawing/2014/main" id="{04B2B1AA-45EF-0D62-B5E4-698D65B40320}"/>
                </a:ext>
              </a:extLst>
            </p:cNvPr>
            <p:cNvCxnSpPr>
              <a:cxnSpLocks/>
            </p:cNvCxnSpPr>
            <p:nvPr/>
          </p:nvCxnSpPr>
          <p:spPr>
            <a:xfrm>
              <a:off x="6150540" y="1363690"/>
              <a:ext cx="285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חץ ישר 74">
              <a:extLst>
                <a:ext uri="{FF2B5EF4-FFF2-40B4-BE49-F238E27FC236}">
                  <a16:creationId xmlns:a16="http://schemas.microsoft.com/office/drawing/2014/main" id="{3603FF96-E7D7-249A-9DFA-19EBAAC4662E}"/>
                </a:ext>
              </a:extLst>
            </p:cNvPr>
            <p:cNvCxnSpPr>
              <a:cxnSpLocks/>
            </p:cNvCxnSpPr>
            <p:nvPr/>
          </p:nvCxnSpPr>
          <p:spPr>
            <a:xfrm>
              <a:off x="4654914" y="2528208"/>
              <a:ext cx="1781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מחבר חץ ישר 84">
              <a:extLst>
                <a:ext uri="{FF2B5EF4-FFF2-40B4-BE49-F238E27FC236}">
                  <a16:creationId xmlns:a16="http://schemas.microsoft.com/office/drawing/2014/main" id="{930DD311-6B1B-E068-31F8-417872FC0A15}"/>
                </a:ext>
              </a:extLst>
            </p:cNvPr>
            <p:cNvCxnSpPr>
              <a:cxnSpLocks/>
            </p:cNvCxnSpPr>
            <p:nvPr/>
          </p:nvCxnSpPr>
          <p:spPr>
            <a:xfrm>
              <a:off x="4235443" y="1811803"/>
              <a:ext cx="0" cy="1060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מלבן 88">
              <a:extLst>
                <a:ext uri="{FF2B5EF4-FFF2-40B4-BE49-F238E27FC236}">
                  <a16:creationId xmlns:a16="http://schemas.microsoft.com/office/drawing/2014/main" id="{6C6ABD2B-FCD3-AE20-6A3F-5FA2CD150879}"/>
                </a:ext>
              </a:extLst>
            </p:cNvPr>
            <p:cNvSpPr/>
            <p:nvPr/>
          </p:nvSpPr>
          <p:spPr>
            <a:xfrm>
              <a:off x="3633408" y="2920315"/>
              <a:ext cx="1165350" cy="862739"/>
            </a:xfrm>
            <a:prstGeom prst="rect">
              <a:avLst/>
            </a:prstGeom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MATLAB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system package PID tuner package</a:t>
              </a:r>
              <a:endParaRPr lang="he-IL" sz="1200" dirty="0"/>
            </a:p>
          </p:txBody>
        </p:sp>
        <p:cxnSp>
          <p:nvCxnSpPr>
            <p:cNvPr id="92" name="מחבר חץ ישר 91">
              <a:extLst>
                <a:ext uri="{FF2B5EF4-FFF2-40B4-BE49-F238E27FC236}">
                  <a16:creationId xmlns:a16="http://schemas.microsoft.com/office/drawing/2014/main" id="{C782E65C-06BE-6EB6-97EA-8459ED44A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3237" y="1893107"/>
              <a:ext cx="0" cy="1429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חץ ישר 96">
              <a:extLst>
                <a:ext uri="{FF2B5EF4-FFF2-40B4-BE49-F238E27FC236}">
                  <a16:creationId xmlns:a16="http://schemas.microsoft.com/office/drawing/2014/main" id="{8365CCB0-1BAF-77A6-6B1A-366C66CEF154}"/>
                </a:ext>
              </a:extLst>
            </p:cNvPr>
            <p:cNvCxnSpPr>
              <a:cxnSpLocks/>
            </p:cNvCxnSpPr>
            <p:nvPr/>
          </p:nvCxnSpPr>
          <p:spPr>
            <a:xfrm>
              <a:off x="7329358" y="929667"/>
              <a:ext cx="737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חץ ישר 97">
              <a:extLst>
                <a:ext uri="{FF2B5EF4-FFF2-40B4-BE49-F238E27FC236}">
                  <a16:creationId xmlns:a16="http://schemas.microsoft.com/office/drawing/2014/main" id="{DD66B6BF-2974-3396-C81B-2B6A20D66A7E}"/>
                </a:ext>
              </a:extLst>
            </p:cNvPr>
            <p:cNvCxnSpPr>
              <a:cxnSpLocks/>
            </p:cNvCxnSpPr>
            <p:nvPr/>
          </p:nvCxnSpPr>
          <p:spPr>
            <a:xfrm>
              <a:off x="7329358" y="1971494"/>
              <a:ext cx="737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חץ ישר 98">
              <a:extLst>
                <a:ext uri="{FF2B5EF4-FFF2-40B4-BE49-F238E27FC236}">
                  <a16:creationId xmlns:a16="http://schemas.microsoft.com/office/drawing/2014/main" id="{E7AE931A-454F-33DB-772D-ACBDC1E01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203" y="2478559"/>
              <a:ext cx="731606" cy="5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חץ ישר 99">
              <a:extLst>
                <a:ext uri="{FF2B5EF4-FFF2-40B4-BE49-F238E27FC236}">
                  <a16:creationId xmlns:a16="http://schemas.microsoft.com/office/drawing/2014/main" id="{FDEFE90D-3F1E-24A8-C0B3-F307B1B4BE7E}"/>
                </a:ext>
              </a:extLst>
            </p:cNvPr>
            <p:cNvCxnSpPr>
              <a:cxnSpLocks/>
            </p:cNvCxnSpPr>
            <p:nvPr/>
          </p:nvCxnSpPr>
          <p:spPr>
            <a:xfrm>
              <a:off x="7321547" y="2945330"/>
              <a:ext cx="74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מלבן 112">
              <a:extLst>
                <a:ext uri="{FF2B5EF4-FFF2-40B4-BE49-F238E27FC236}">
                  <a16:creationId xmlns:a16="http://schemas.microsoft.com/office/drawing/2014/main" id="{F83D2FBB-A0A7-A737-3A60-6028F236D05F}"/>
                </a:ext>
              </a:extLst>
            </p:cNvPr>
            <p:cNvSpPr/>
            <p:nvPr/>
          </p:nvSpPr>
          <p:spPr>
            <a:xfrm>
              <a:off x="8068390" y="698043"/>
              <a:ext cx="826356" cy="745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 model – Gun Elevation</a:t>
              </a:r>
            </a:p>
          </p:txBody>
        </p:sp>
        <p:sp>
          <p:nvSpPr>
            <p:cNvPr id="114" name="מלבן 113">
              <a:extLst>
                <a:ext uri="{FF2B5EF4-FFF2-40B4-BE49-F238E27FC236}">
                  <a16:creationId xmlns:a16="http://schemas.microsoft.com/office/drawing/2014/main" id="{EF159E1B-34D3-EB8F-6B21-5366FCDF1C9D}"/>
                </a:ext>
              </a:extLst>
            </p:cNvPr>
            <p:cNvSpPr/>
            <p:nvPr/>
          </p:nvSpPr>
          <p:spPr>
            <a:xfrm>
              <a:off x="8069548" y="2346993"/>
              <a:ext cx="819581" cy="745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 model – Gun Traverse</a:t>
              </a:r>
              <a:endParaRPr lang="he-IL" sz="1200" dirty="0"/>
            </a:p>
          </p:txBody>
        </p:sp>
        <p:cxnSp>
          <p:nvCxnSpPr>
            <p:cNvPr id="115" name="מחבר חץ ישר 114">
              <a:extLst>
                <a:ext uri="{FF2B5EF4-FFF2-40B4-BE49-F238E27FC236}">
                  <a16:creationId xmlns:a16="http://schemas.microsoft.com/office/drawing/2014/main" id="{93AF5155-EB64-A89A-5A35-945D54FFC910}"/>
                </a:ext>
              </a:extLst>
            </p:cNvPr>
            <p:cNvCxnSpPr>
              <a:cxnSpLocks/>
            </p:cNvCxnSpPr>
            <p:nvPr/>
          </p:nvCxnSpPr>
          <p:spPr>
            <a:xfrm>
              <a:off x="7312919" y="1309265"/>
              <a:ext cx="7538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מלבן 115">
              <a:extLst>
                <a:ext uri="{FF2B5EF4-FFF2-40B4-BE49-F238E27FC236}">
                  <a16:creationId xmlns:a16="http://schemas.microsoft.com/office/drawing/2014/main" id="{624A9D12-1691-8BAB-8E2F-0DF44DFBB80A}"/>
                </a:ext>
              </a:extLst>
            </p:cNvPr>
            <p:cNvSpPr/>
            <p:nvPr/>
          </p:nvSpPr>
          <p:spPr>
            <a:xfrm>
              <a:off x="8066160" y="1501677"/>
              <a:ext cx="826356" cy="745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 model – Pod Elevation</a:t>
              </a:r>
            </a:p>
          </p:txBody>
        </p:sp>
        <p:sp>
          <p:nvSpPr>
            <p:cNvPr id="117" name="מלבן 116">
              <a:extLst>
                <a:ext uri="{FF2B5EF4-FFF2-40B4-BE49-F238E27FC236}">
                  <a16:creationId xmlns:a16="http://schemas.microsoft.com/office/drawing/2014/main" id="{B37EA37C-DF79-9612-15F6-9E1F7FC8F157}"/>
                </a:ext>
              </a:extLst>
            </p:cNvPr>
            <p:cNvSpPr/>
            <p:nvPr/>
          </p:nvSpPr>
          <p:spPr>
            <a:xfrm>
              <a:off x="8077681" y="3192309"/>
              <a:ext cx="819581" cy="745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 model – Pod Traverse</a:t>
              </a:r>
              <a:endParaRPr lang="he-IL" sz="1200" dirty="0"/>
            </a:p>
          </p:txBody>
        </p:sp>
        <p:cxnSp>
          <p:nvCxnSpPr>
            <p:cNvPr id="118" name="מחבר חץ ישר 117">
              <a:extLst>
                <a:ext uri="{FF2B5EF4-FFF2-40B4-BE49-F238E27FC236}">
                  <a16:creationId xmlns:a16="http://schemas.microsoft.com/office/drawing/2014/main" id="{A0999825-2E47-DB41-BF32-BB2B193C7826}"/>
                </a:ext>
              </a:extLst>
            </p:cNvPr>
            <p:cNvCxnSpPr>
              <a:cxnSpLocks/>
            </p:cNvCxnSpPr>
            <p:nvPr/>
          </p:nvCxnSpPr>
          <p:spPr>
            <a:xfrm>
              <a:off x="7321547" y="3543644"/>
              <a:ext cx="74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סוגר מסולסל ימני 154">
              <a:extLst>
                <a:ext uri="{FF2B5EF4-FFF2-40B4-BE49-F238E27FC236}">
                  <a16:creationId xmlns:a16="http://schemas.microsoft.com/office/drawing/2014/main" id="{47C07A84-EC92-A91A-8F4E-042663E58E1F}"/>
                </a:ext>
              </a:extLst>
            </p:cNvPr>
            <p:cNvSpPr/>
            <p:nvPr/>
          </p:nvSpPr>
          <p:spPr>
            <a:xfrm>
              <a:off x="8930226" y="970808"/>
              <a:ext cx="384982" cy="903395"/>
            </a:xfrm>
            <a:prstGeom prst="rightBrace">
              <a:avLst>
                <a:gd name="adj1" fmla="val 8333"/>
                <a:gd name="adj2" fmla="val 489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sz="1200"/>
            </a:p>
          </p:txBody>
        </p:sp>
        <p:sp>
          <p:nvSpPr>
            <p:cNvPr id="156" name="סוגר מסולסל ימני 155">
              <a:extLst>
                <a:ext uri="{FF2B5EF4-FFF2-40B4-BE49-F238E27FC236}">
                  <a16:creationId xmlns:a16="http://schemas.microsoft.com/office/drawing/2014/main" id="{A040EDD8-6BFD-01C9-97F2-818269349801}"/>
                </a:ext>
              </a:extLst>
            </p:cNvPr>
            <p:cNvSpPr/>
            <p:nvPr/>
          </p:nvSpPr>
          <p:spPr>
            <a:xfrm>
              <a:off x="8914624" y="2666276"/>
              <a:ext cx="384982" cy="903395"/>
            </a:xfrm>
            <a:prstGeom prst="rightBrace">
              <a:avLst>
                <a:gd name="adj1" fmla="val 8333"/>
                <a:gd name="adj2" fmla="val 489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endParaRPr lang="he-IL" sz="1200"/>
            </a:p>
          </p:txBody>
        </p:sp>
        <p:cxnSp>
          <p:nvCxnSpPr>
            <p:cNvPr id="157" name="מחבר חץ ישר 156">
              <a:extLst>
                <a:ext uri="{FF2B5EF4-FFF2-40B4-BE49-F238E27FC236}">
                  <a16:creationId xmlns:a16="http://schemas.microsoft.com/office/drawing/2014/main" id="{09768E37-5706-F0EF-305D-CCD717349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7519" y="1187893"/>
              <a:ext cx="384981" cy="248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מחבר חץ ישר 157">
              <a:extLst>
                <a:ext uri="{FF2B5EF4-FFF2-40B4-BE49-F238E27FC236}">
                  <a16:creationId xmlns:a16="http://schemas.microsoft.com/office/drawing/2014/main" id="{BF2AA35E-1835-9985-FE07-73245FE5186F}"/>
                </a:ext>
              </a:extLst>
            </p:cNvPr>
            <p:cNvCxnSpPr>
              <a:cxnSpLocks/>
            </p:cNvCxnSpPr>
            <p:nvPr/>
          </p:nvCxnSpPr>
          <p:spPr>
            <a:xfrm>
              <a:off x="9297518" y="1412743"/>
              <a:ext cx="364553" cy="24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מחבר חץ ישר 158">
              <a:extLst>
                <a:ext uri="{FF2B5EF4-FFF2-40B4-BE49-F238E27FC236}">
                  <a16:creationId xmlns:a16="http://schemas.microsoft.com/office/drawing/2014/main" id="{F5BFCEED-0C74-A886-B624-D415BEFB3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0636" y="2654517"/>
              <a:ext cx="364553" cy="461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חץ ישר 159">
              <a:extLst>
                <a:ext uri="{FF2B5EF4-FFF2-40B4-BE49-F238E27FC236}">
                  <a16:creationId xmlns:a16="http://schemas.microsoft.com/office/drawing/2014/main" id="{512038D3-14BC-D988-1A2B-4E0814C442F0}"/>
                </a:ext>
              </a:extLst>
            </p:cNvPr>
            <p:cNvCxnSpPr>
              <a:cxnSpLocks/>
            </p:cNvCxnSpPr>
            <p:nvPr/>
          </p:nvCxnSpPr>
          <p:spPr>
            <a:xfrm>
              <a:off x="9290635" y="3092047"/>
              <a:ext cx="394191" cy="451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מלבן 161">
              <a:extLst>
                <a:ext uri="{FF2B5EF4-FFF2-40B4-BE49-F238E27FC236}">
                  <a16:creationId xmlns:a16="http://schemas.microsoft.com/office/drawing/2014/main" id="{B0A11088-C5D0-82C5-8F52-BD213FB915CC}"/>
                </a:ext>
              </a:extLst>
            </p:cNvPr>
            <p:cNvSpPr/>
            <p:nvPr/>
          </p:nvSpPr>
          <p:spPr>
            <a:xfrm>
              <a:off x="9716715" y="1629073"/>
              <a:ext cx="962631" cy="1126765"/>
            </a:xfrm>
            <a:prstGeom prst="rect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Theoretical models </a:t>
              </a:r>
            </a:p>
            <a:p>
              <a:pPr marL="0" algn="ctr" defTabSz="914400" rtl="0" eaLnBrk="1" latinLnBrk="0" hangingPunct="1"/>
              <a:r>
                <a:rPr lang="en-US" sz="1200" dirty="0"/>
                <a:t>Position control</a:t>
              </a:r>
              <a:endParaRPr lang="he-IL" sz="1200" dirty="0"/>
            </a:p>
          </p:txBody>
        </p:sp>
        <p:sp>
          <p:nvSpPr>
            <p:cNvPr id="163" name="מלבן 162">
              <a:extLst>
                <a:ext uri="{FF2B5EF4-FFF2-40B4-BE49-F238E27FC236}">
                  <a16:creationId xmlns:a16="http://schemas.microsoft.com/office/drawing/2014/main" id="{6D3E5AFA-2008-3FFC-D721-5D8281ACF473}"/>
                </a:ext>
              </a:extLst>
            </p:cNvPr>
            <p:cNvSpPr/>
            <p:nvPr/>
          </p:nvSpPr>
          <p:spPr>
            <a:xfrm>
              <a:off x="9725357" y="3059078"/>
              <a:ext cx="1037526" cy="1183768"/>
            </a:xfrm>
            <a:prstGeom prst="rect">
              <a:avLst/>
            </a:prstGeom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MATLAB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system package PID tuner package</a:t>
              </a:r>
              <a:endParaRPr lang="he-IL" sz="1200" dirty="0"/>
            </a:p>
          </p:txBody>
        </p:sp>
        <p:sp>
          <p:nvSpPr>
            <p:cNvPr id="164" name="מלבן 163">
              <a:extLst>
                <a:ext uri="{FF2B5EF4-FFF2-40B4-BE49-F238E27FC236}">
                  <a16:creationId xmlns:a16="http://schemas.microsoft.com/office/drawing/2014/main" id="{6F363090-4404-93F3-7525-DBAD4420BC6C}"/>
                </a:ext>
              </a:extLst>
            </p:cNvPr>
            <p:cNvSpPr/>
            <p:nvPr/>
          </p:nvSpPr>
          <p:spPr>
            <a:xfrm>
              <a:off x="9700013" y="341586"/>
              <a:ext cx="1054340" cy="1126765"/>
            </a:xfrm>
            <a:prstGeom prst="rect">
              <a:avLst/>
            </a:prstGeom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MATLAB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system package PID tuner package</a:t>
              </a:r>
              <a:endParaRPr lang="he-IL" sz="1200" dirty="0"/>
            </a:p>
          </p:txBody>
        </p:sp>
        <p:sp>
          <p:nvSpPr>
            <p:cNvPr id="188" name="מלבן 187">
              <a:extLst>
                <a:ext uri="{FF2B5EF4-FFF2-40B4-BE49-F238E27FC236}">
                  <a16:creationId xmlns:a16="http://schemas.microsoft.com/office/drawing/2014/main" id="{84EF11D9-28FB-CD72-A984-113BD942FC18}"/>
                </a:ext>
              </a:extLst>
            </p:cNvPr>
            <p:cNvSpPr/>
            <p:nvPr/>
          </p:nvSpPr>
          <p:spPr>
            <a:xfrm>
              <a:off x="11113823" y="2851276"/>
              <a:ext cx="836379" cy="943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Position control</a:t>
              </a:r>
            </a:p>
            <a:p>
              <a:pPr marL="0" algn="ctr" defTabSz="914400" rtl="0" eaLnBrk="1" latinLnBrk="0" hangingPunct="1"/>
              <a:r>
                <a:rPr lang="en-US" sz="1200" dirty="0"/>
                <a:t>Traverse</a:t>
              </a:r>
              <a:endParaRPr lang="he-IL" sz="1200" dirty="0"/>
            </a:p>
          </p:txBody>
        </p:sp>
        <p:sp>
          <p:nvSpPr>
            <p:cNvPr id="189" name="מלבן 188">
              <a:extLst>
                <a:ext uri="{FF2B5EF4-FFF2-40B4-BE49-F238E27FC236}">
                  <a16:creationId xmlns:a16="http://schemas.microsoft.com/office/drawing/2014/main" id="{1C0F3008-9DA3-2E8B-EB22-6FCF012D5A5A}"/>
                </a:ext>
              </a:extLst>
            </p:cNvPr>
            <p:cNvSpPr/>
            <p:nvPr/>
          </p:nvSpPr>
          <p:spPr>
            <a:xfrm>
              <a:off x="11079352" y="615587"/>
              <a:ext cx="848386" cy="1008122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Position control</a:t>
              </a:r>
            </a:p>
            <a:p>
              <a:pPr marL="0" algn="ctr" defTabSz="914400" rtl="0" eaLnBrk="1" latinLnBrk="0" hangingPunct="1"/>
              <a:r>
                <a:rPr lang="en-US" sz="1200" dirty="0"/>
                <a:t>Elevation</a:t>
              </a:r>
              <a:endParaRPr lang="he-IL" sz="1200" dirty="0"/>
            </a:p>
          </p:txBody>
        </p:sp>
        <p:cxnSp>
          <p:nvCxnSpPr>
            <p:cNvPr id="190" name="מחבר חץ ישר 189">
              <a:extLst>
                <a:ext uri="{FF2B5EF4-FFF2-40B4-BE49-F238E27FC236}">
                  <a16:creationId xmlns:a16="http://schemas.microsoft.com/office/drawing/2014/main" id="{CEB8F00B-608D-11B2-7F5A-5E47B5C0543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085" y="2246732"/>
              <a:ext cx="395039" cy="66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מחבר חץ ישר 191">
              <a:extLst>
                <a:ext uri="{FF2B5EF4-FFF2-40B4-BE49-F238E27FC236}">
                  <a16:creationId xmlns:a16="http://schemas.microsoft.com/office/drawing/2014/main" id="{37B265A2-8C9D-D570-0565-5CD2F1B09B34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 flipV="1">
              <a:off x="10784752" y="3322804"/>
              <a:ext cx="329071" cy="72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מחבר חץ ישר 193">
              <a:extLst>
                <a:ext uri="{FF2B5EF4-FFF2-40B4-BE49-F238E27FC236}">
                  <a16:creationId xmlns:a16="http://schemas.microsoft.com/office/drawing/2014/main" id="{3C295F6B-8928-25C8-248F-2D98EDD01BD0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10754353" y="904968"/>
              <a:ext cx="294802" cy="596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61CA67FA-05A7-4CE3-984B-6B14340F6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0085" y="1501677"/>
              <a:ext cx="329070" cy="72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מלבן 200">
              <a:extLst>
                <a:ext uri="{FF2B5EF4-FFF2-40B4-BE49-F238E27FC236}">
                  <a16:creationId xmlns:a16="http://schemas.microsoft.com/office/drawing/2014/main" id="{65FA1C20-2A3E-1C1A-D699-B75F02DFAFDD}"/>
                </a:ext>
              </a:extLst>
            </p:cNvPr>
            <p:cNvSpPr/>
            <p:nvPr/>
          </p:nvSpPr>
          <p:spPr>
            <a:xfrm>
              <a:off x="11113822" y="4007522"/>
              <a:ext cx="836379" cy="943055"/>
            </a:xfrm>
            <a:prstGeom prst="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SIMULINK</a:t>
              </a:r>
            </a:p>
            <a:p>
              <a:pPr marL="0" algn="ctr" defTabSz="914400" rtl="0" eaLnBrk="1" latinLnBrk="0" hangingPunct="1"/>
              <a:r>
                <a:rPr lang="en-US" sz="1200" dirty="0"/>
                <a:t>Control panel</a:t>
              </a:r>
              <a:endParaRPr lang="he-IL" sz="1200" dirty="0"/>
            </a:p>
          </p:txBody>
        </p:sp>
        <p:sp>
          <p:nvSpPr>
            <p:cNvPr id="204" name="מלבן מעוגל 203">
              <a:extLst>
                <a:ext uri="{FF2B5EF4-FFF2-40B4-BE49-F238E27FC236}">
                  <a16:creationId xmlns:a16="http://schemas.microsoft.com/office/drawing/2014/main" id="{0451D466-631E-C25F-412B-1A29530F1CCD}"/>
                </a:ext>
              </a:extLst>
            </p:cNvPr>
            <p:cNvSpPr/>
            <p:nvPr/>
          </p:nvSpPr>
          <p:spPr>
            <a:xfrm>
              <a:off x="10908725" y="2064146"/>
              <a:ext cx="1198444" cy="445843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algn="ctr" defTabSz="914400" rtl="0" eaLnBrk="1" latinLnBrk="0" hangingPunct="1"/>
              <a:r>
                <a:rPr lang="en-US" sz="1200" dirty="0"/>
                <a:t>Disturbances measurements</a:t>
              </a:r>
              <a:endParaRPr lang="he-IL" sz="1200" dirty="0"/>
            </a:p>
          </p:txBody>
        </p:sp>
        <p:cxnSp>
          <p:nvCxnSpPr>
            <p:cNvPr id="206" name="מחבר חץ ישר 205">
              <a:extLst>
                <a:ext uri="{FF2B5EF4-FFF2-40B4-BE49-F238E27FC236}">
                  <a16:creationId xmlns:a16="http://schemas.microsoft.com/office/drawing/2014/main" id="{5C2140B5-E804-9F0B-53B3-603D19237FF7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H="1" flipV="1">
              <a:off x="11503545" y="1603828"/>
              <a:ext cx="4402" cy="46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מחבר חץ ישר 210">
              <a:extLst>
                <a:ext uri="{FF2B5EF4-FFF2-40B4-BE49-F238E27FC236}">
                  <a16:creationId xmlns:a16="http://schemas.microsoft.com/office/drawing/2014/main" id="{A51B3B85-AD20-E977-FE28-D04D33E493E0}"/>
                </a:ext>
              </a:extLst>
            </p:cNvPr>
            <p:cNvCxnSpPr>
              <a:cxnSpLocks/>
              <a:stCxn id="204" idx="2"/>
            </p:cNvCxnSpPr>
            <p:nvPr/>
          </p:nvCxnSpPr>
          <p:spPr>
            <a:xfrm>
              <a:off x="11507947" y="2509989"/>
              <a:ext cx="1108" cy="36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93861C61-1E3D-3E3D-ABA2-C5AE9B193922}"/>
              </a:ext>
            </a:extLst>
          </p:cNvPr>
          <p:cNvCxnSpPr>
            <a:cxnSpLocks/>
          </p:cNvCxnSpPr>
          <p:nvPr/>
        </p:nvCxnSpPr>
        <p:spPr>
          <a:xfrm flipH="1">
            <a:off x="4976569" y="4506992"/>
            <a:ext cx="634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5D0953-2452-6034-AD2E-4AFB9B243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261" y="-149890"/>
            <a:ext cx="12511410" cy="700789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6ACEBE44-F688-B7B4-ACDE-6C8741CC9106}"/>
              </a:ext>
            </a:extLst>
          </p:cNvPr>
          <p:cNvSpPr/>
          <p:nvPr/>
        </p:nvSpPr>
        <p:spPr>
          <a:xfrm>
            <a:off x="5350743" y="257503"/>
            <a:ext cx="725213" cy="1797270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מסגרת 6">
            <a:extLst>
              <a:ext uri="{FF2B5EF4-FFF2-40B4-BE49-F238E27FC236}">
                <a16:creationId xmlns:a16="http://schemas.microsoft.com/office/drawing/2014/main" id="{6E027D10-2979-7E0A-9A43-612B30004B5F}"/>
              </a:ext>
            </a:extLst>
          </p:cNvPr>
          <p:cNvSpPr/>
          <p:nvPr/>
        </p:nvSpPr>
        <p:spPr>
          <a:xfrm>
            <a:off x="5340231" y="2659116"/>
            <a:ext cx="725213" cy="1797270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מסגרת 7">
            <a:extLst>
              <a:ext uri="{FF2B5EF4-FFF2-40B4-BE49-F238E27FC236}">
                <a16:creationId xmlns:a16="http://schemas.microsoft.com/office/drawing/2014/main" id="{7C19E219-F171-B661-57C1-A4A3ACAA4CF1}"/>
              </a:ext>
            </a:extLst>
          </p:cNvPr>
          <p:cNvSpPr/>
          <p:nvPr/>
        </p:nvSpPr>
        <p:spPr>
          <a:xfrm>
            <a:off x="5350742" y="4966138"/>
            <a:ext cx="725213" cy="1045777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מסגרת 8">
            <a:extLst>
              <a:ext uri="{FF2B5EF4-FFF2-40B4-BE49-F238E27FC236}">
                <a16:creationId xmlns:a16="http://schemas.microsoft.com/office/drawing/2014/main" id="{6C4C505E-CB25-2BF0-236A-BABB23D0AF79}"/>
              </a:ext>
            </a:extLst>
          </p:cNvPr>
          <p:cNvSpPr/>
          <p:nvPr/>
        </p:nvSpPr>
        <p:spPr>
          <a:xfrm>
            <a:off x="8808645" y="257503"/>
            <a:ext cx="725213" cy="1797270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מסגרת 9">
            <a:extLst>
              <a:ext uri="{FF2B5EF4-FFF2-40B4-BE49-F238E27FC236}">
                <a16:creationId xmlns:a16="http://schemas.microsoft.com/office/drawing/2014/main" id="{3460DC9E-CB98-F41D-0C99-575AF57183BA}"/>
              </a:ext>
            </a:extLst>
          </p:cNvPr>
          <p:cNvSpPr/>
          <p:nvPr/>
        </p:nvSpPr>
        <p:spPr>
          <a:xfrm>
            <a:off x="8798133" y="2659116"/>
            <a:ext cx="725213" cy="1797270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סגרת 10">
            <a:extLst>
              <a:ext uri="{FF2B5EF4-FFF2-40B4-BE49-F238E27FC236}">
                <a16:creationId xmlns:a16="http://schemas.microsoft.com/office/drawing/2014/main" id="{57A6B64B-FB3A-240C-B617-F2340F534117}"/>
              </a:ext>
            </a:extLst>
          </p:cNvPr>
          <p:cNvSpPr/>
          <p:nvPr/>
        </p:nvSpPr>
        <p:spPr>
          <a:xfrm>
            <a:off x="8808644" y="4966138"/>
            <a:ext cx="725213" cy="1045777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507A868F-B1E7-C638-1316-F18F28C81916}"/>
                  </a:ext>
                </a:extLst>
              </p:cNvPr>
              <p:cNvSpPr txBox="1"/>
              <p:nvPr/>
            </p:nvSpPr>
            <p:spPr>
              <a:xfrm>
                <a:off x="3154436" y="4966138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=4.221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507A868F-B1E7-C638-1316-F18F28C8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36" y="4966138"/>
                <a:ext cx="2196306" cy="369332"/>
              </a:xfrm>
              <a:prstGeom prst="rect">
                <a:avLst/>
              </a:prstGeom>
              <a:blipFill>
                <a:blip r:embed="rId3"/>
                <a:stretch>
                  <a:fillRect t="-10000" r="-4023" b="-2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CF4AA18E-EE9A-3ABA-9F3E-866AD340799A}"/>
                  </a:ext>
                </a:extLst>
              </p:cNvPr>
              <p:cNvSpPr txBox="1"/>
              <p:nvPr/>
            </p:nvSpPr>
            <p:spPr>
              <a:xfrm>
                <a:off x="9523346" y="4966138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=4.907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CF4AA18E-EE9A-3ABA-9F3E-866AD340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346" y="4966138"/>
                <a:ext cx="2196306" cy="369332"/>
              </a:xfrm>
              <a:prstGeom prst="rect">
                <a:avLst/>
              </a:prstGeom>
              <a:blipFill>
                <a:blip r:embed="rId4"/>
                <a:stretch>
                  <a:fillRect t="-10000" r="-3429" b="-2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A8F32A8E-6CE4-4F91-FA1B-7E667724B22E}"/>
                  </a:ext>
                </a:extLst>
              </p:cNvPr>
              <p:cNvSpPr txBox="1"/>
              <p:nvPr/>
            </p:nvSpPr>
            <p:spPr>
              <a:xfrm>
                <a:off x="9533857" y="2659116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=2.763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A8F32A8E-6CE4-4F91-FA1B-7E667724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57" y="2659116"/>
                <a:ext cx="2196306" cy="369332"/>
              </a:xfrm>
              <a:prstGeom prst="rect">
                <a:avLst/>
              </a:prstGeom>
              <a:blipFill>
                <a:blip r:embed="rId5"/>
                <a:stretch>
                  <a:fillRect t="-6667" r="-4023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1A353F99-7134-5E7C-D3F6-67B20F4712F6}"/>
                  </a:ext>
                </a:extLst>
              </p:cNvPr>
              <p:cNvSpPr txBox="1"/>
              <p:nvPr/>
            </p:nvSpPr>
            <p:spPr>
              <a:xfrm>
                <a:off x="3117650" y="2659116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=3.783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1A353F99-7134-5E7C-D3F6-67B20F47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50" y="2659116"/>
                <a:ext cx="2196306" cy="369332"/>
              </a:xfrm>
              <a:prstGeom prst="rect">
                <a:avLst/>
              </a:prstGeom>
              <a:blipFill>
                <a:blip r:embed="rId6"/>
                <a:stretch>
                  <a:fillRect t="-6667" r="-4023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3496E172-8141-AD7E-46C5-857332B8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796"/>
            <a:ext cx="7772400" cy="103173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5E1F2C1-D802-9E96-9119-E406D77F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114" y="-388835"/>
            <a:ext cx="12954227" cy="734785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ECFB9E0-6CE2-EF75-BD4F-055D5F1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0587" y="-214603"/>
            <a:ext cx="12843700" cy="1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תמונה 19">
            <a:extLst>
              <a:ext uri="{FF2B5EF4-FFF2-40B4-BE49-F238E27FC236}">
                <a16:creationId xmlns:a16="http://schemas.microsoft.com/office/drawing/2014/main" id="{76DA7D25-18BB-ADBA-2CC6-31E3D2BA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131298"/>
            <a:ext cx="12418828" cy="702808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C7FAE49-5592-9502-7D36-E3D5A271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2682" y="595439"/>
            <a:ext cx="12523934" cy="7028088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87CC0FE3-17D7-0CB5-4B78-BA1A2EEEAA51}"/>
              </a:ext>
            </a:extLst>
          </p:cNvPr>
          <p:cNvSpPr/>
          <p:nvPr/>
        </p:nvSpPr>
        <p:spPr>
          <a:xfrm>
            <a:off x="5244417" y="352094"/>
            <a:ext cx="725213" cy="1265274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סגרת 5">
            <a:extLst>
              <a:ext uri="{FF2B5EF4-FFF2-40B4-BE49-F238E27FC236}">
                <a16:creationId xmlns:a16="http://schemas.microsoft.com/office/drawing/2014/main" id="{168FC3D8-4160-06BD-61EC-F76E65168D01}"/>
              </a:ext>
            </a:extLst>
          </p:cNvPr>
          <p:cNvSpPr/>
          <p:nvPr/>
        </p:nvSpPr>
        <p:spPr>
          <a:xfrm>
            <a:off x="5244415" y="3944679"/>
            <a:ext cx="725213" cy="1158828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מסגרת 7">
            <a:extLst>
              <a:ext uri="{FF2B5EF4-FFF2-40B4-BE49-F238E27FC236}">
                <a16:creationId xmlns:a16="http://schemas.microsoft.com/office/drawing/2014/main" id="{9448AF08-E0F4-38FD-68A2-C7672C19A7C5}"/>
              </a:ext>
            </a:extLst>
          </p:cNvPr>
          <p:cNvSpPr/>
          <p:nvPr/>
        </p:nvSpPr>
        <p:spPr>
          <a:xfrm>
            <a:off x="8808645" y="361507"/>
            <a:ext cx="714701" cy="1265274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9" name="מסגרת 8">
            <a:extLst>
              <a:ext uri="{FF2B5EF4-FFF2-40B4-BE49-F238E27FC236}">
                <a16:creationId xmlns:a16="http://schemas.microsoft.com/office/drawing/2014/main" id="{0E1B10AD-C609-1501-4053-10B6667E4696}"/>
              </a:ext>
            </a:extLst>
          </p:cNvPr>
          <p:cNvSpPr/>
          <p:nvPr/>
        </p:nvSpPr>
        <p:spPr>
          <a:xfrm>
            <a:off x="8808645" y="3912781"/>
            <a:ext cx="725213" cy="1158828"/>
          </a:xfrm>
          <a:prstGeom prst="frame">
            <a:avLst>
              <a:gd name="adj1" fmla="val 67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A5181B60-BE4C-FC38-4A90-F82FF4569694}"/>
                  </a:ext>
                </a:extLst>
              </p:cNvPr>
              <p:cNvSpPr txBox="1"/>
              <p:nvPr/>
            </p:nvSpPr>
            <p:spPr>
              <a:xfrm>
                <a:off x="3122538" y="3575347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=4.087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A5181B60-BE4C-FC38-4A90-F82FF4569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38" y="3575347"/>
                <a:ext cx="2196306" cy="369332"/>
              </a:xfrm>
              <a:prstGeom prst="rect">
                <a:avLst/>
              </a:prstGeom>
              <a:blipFill>
                <a:blip r:embed="rId4"/>
                <a:stretch>
                  <a:fillRect t="-6667" r="-3429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6F42B956-C820-74C9-174C-ECA9CB4E0589}"/>
                  </a:ext>
                </a:extLst>
              </p:cNvPr>
              <p:cNvSpPr txBox="1"/>
              <p:nvPr/>
            </p:nvSpPr>
            <p:spPr>
              <a:xfrm>
                <a:off x="9409924" y="3645862"/>
                <a:ext cx="21963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=4.987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−04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6F42B956-C820-74C9-174C-ECA9CB4E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924" y="3645862"/>
                <a:ext cx="2196306" cy="369332"/>
              </a:xfrm>
              <a:prstGeom prst="rect">
                <a:avLst/>
              </a:prstGeom>
              <a:blipFill>
                <a:blip r:embed="rId5"/>
                <a:stretch>
                  <a:fillRect t="-6667" r="-4624" b="-2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355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9150</TotalTime>
  <Words>228</Words>
  <Application>Microsoft Macintosh PowerPoint</Application>
  <PresentationFormat>מסך רחב</PresentationFormat>
  <Paragraphs>90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ערכת נושא של Office 2013 - 2022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Ohad Forman</dc:creator>
  <cp:lastModifiedBy>Ohad Forman</cp:lastModifiedBy>
  <cp:revision>10</cp:revision>
  <dcterms:created xsi:type="dcterms:W3CDTF">2022-12-18T23:27:04Z</dcterms:created>
  <dcterms:modified xsi:type="dcterms:W3CDTF">2023-01-05T13:45:16Z</dcterms:modified>
</cp:coreProperties>
</file>