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81" r:id="rId15"/>
    <p:sldId id="270" r:id="rId16"/>
    <p:sldId id="271" r:id="rId17"/>
    <p:sldId id="272" r:id="rId18"/>
    <p:sldId id="282" r:id="rId19"/>
    <p:sldId id="273" r:id="rId20"/>
    <p:sldId id="274" r:id="rId21"/>
    <p:sldId id="275" r:id="rId22"/>
    <p:sldId id="280" r:id="rId23"/>
    <p:sldId id="277" r:id="rId24"/>
    <p:sldId id="283" r:id="rId25"/>
    <p:sldId id="279"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68" autoAdjust="0"/>
    <p:restoredTop sz="88780" autoAdjust="0"/>
  </p:normalViewPr>
  <p:slideViewPr>
    <p:cSldViewPr snapToGrid="0">
      <p:cViewPr varScale="1">
        <p:scale>
          <a:sx n="60" d="100"/>
          <a:sy n="60"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525B88B-D906-4E68-80ED-1BDCEC2113C7}" type="datetimeFigureOut">
              <a:rPr lang="he-IL" smtClean="0"/>
              <a:t>כ"א/שבט/תשע"ח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EE32B91-562F-4EAC-92C0-F9FCA8E43993}" type="slidenum">
              <a:rPr lang="he-IL" smtClean="0"/>
              <a:t>‹#›</a:t>
            </a:fld>
            <a:endParaRPr lang="he-IL"/>
          </a:p>
        </p:txBody>
      </p:sp>
    </p:spTree>
    <p:extLst>
      <p:ext uri="{BB962C8B-B14F-4D97-AF65-F5344CB8AC3E}">
        <p14:creationId xmlns:p14="http://schemas.microsoft.com/office/powerpoint/2010/main" val="31106598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Even before encountering the language, I had to create a writing system. The Hebrew writing system contains 22 letters and erects 3 problems: </a:t>
            </a:r>
          </a:p>
          <a:p>
            <a:pPr algn="l" rtl="0"/>
            <a:r>
              <a:rPr lang="en-US" dirty="0"/>
              <a:t>1. It is impossible to read it for those who haven’t learned the letters. 2. the letters are not in ASCII. 3. There is no clear vowel system.</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3</a:t>
            </a:fld>
            <a:endParaRPr lang="he-IL"/>
          </a:p>
        </p:txBody>
      </p:sp>
    </p:spTree>
    <p:extLst>
      <p:ext uri="{BB962C8B-B14F-4D97-AF65-F5344CB8AC3E}">
        <p14:creationId xmlns:p14="http://schemas.microsoft.com/office/powerpoint/2010/main" val="39607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Hebrew has groups of roots that alter the words around them, usually roots that contain a letter which is harder to pronounce in certain </a:t>
            </a:r>
            <a:r>
              <a:rPr lang="en-US" dirty="0" err="1"/>
              <a:t>enviroments</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19</a:t>
            </a:fld>
            <a:endParaRPr lang="he-IL"/>
          </a:p>
        </p:txBody>
      </p:sp>
    </p:spTree>
    <p:extLst>
      <p:ext uri="{BB962C8B-B14F-4D97-AF65-F5344CB8AC3E}">
        <p14:creationId xmlns:p14="http://schemas.microsoft.com/office/powerpoint/2010/main" val="109473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verb form works accordingly to gender, tense, person, and number, with many similarities: 1</a:t>
            </a:r>
            <a:r>
              <a:rPr lang="en-US" baseline="30000" dirty="0"/>
              <a:t>st</a:t>
            </a:r>
            <a:r>
              <a:rPr lang="en-US" dirty="0"/>
              <a:t> person is not affected by gender, present tense is not affected by tense</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10</a:t>
            </a:fld>
            <a:endParaRPr lang="he-IL"/>
          </a:p>
        </p:txBody>
      </p:sp>
    </p:spTree>
    <p:extLst>
      <p:ext uri="{BB962C8B-B14F-4D97-AF65-F5344CB8AC3E}">
        <p14:creationId xmlns:p14="http://schemas.microsoft.com/office/powerpoint/2010/main" val="159923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is supposed to be expendable, so I leave space for more </a:t>
            </a:r>
            <a:r>
              <a:rPr lang="en-US" dirty="0" err="1"/>
              <a:t>Binyanim</a:t>
            </a:r>
            <a:r>
              <a:rPr lang="en-US" dirty="0"/>
              <a:t> to be added. The +PEL is added on both sides to ensure that the rule file could see it and work within the boundaries of the </a:t>
            </a:r>
            <a:r>
              <a:rPr lang="en-US" dirty="0" err="1"/>
              <a:t>Binyan</a:t>
            </a:r>
            <a:r>
              <a:rPr lang="en-US" dirty="0"/>
              <a:t>. Every category matches the </a:t>
            </a:r>
            <a:r>
              <a:rPr lang="en-US" dirty="0" err="1"/>
              <a:t>Binyan</a:t>
            </a:r>
            <a:r>
              <a:rPr lang="en-US" dirty="0"/>
              <a:t> by number</a:t>
            </a:r>
            <a:endParaRPr lang="he-IL" dirty="0"/>
          </a:p>
          <a:p>
            <a:pPr algn="l" rtl="0"/>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11</a:t>
            </a:fld>
            <a:endParaRPr lang="he-IL"/>
          </a:p>
        </p:txBody>
      </p:sp>
    </p:spTree>
    <p:extLst>
      <p:ext uri="{BB962C8B-B14F-4D97-AF65-F5344CB8AC3E}">
        <p14:creationId xmlns:p14="http://schemas.microsoft.com/office/powerpoint/2010/main" val="298326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flags are added so the second vowel of the future tense could match the rules of the specific root.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represents the tense on the lower side (I could have not use more than one character due to technical complexities)</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12</a:t>
            </a:fld>
            <a:endParaRPr lang="he-IL"/>
          </a:p>
        </p:txBody>
      </p:sp>
    </p:spTree>
    <p:extLst>
      <p:ext uri="{BB962C8B-B14F-4D97-AF65-F5344CB8AC3E}">
        <p14:creationId xmlns:p14="http://schemas.microsoft.com/office/powerpoint/2010/main" val="106188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All the rest of the tags are added together. Although some of them repeat themselves, this method was the most efficient.</a:t>
            </a:r>
          </a:p>
          <a:p>
            <a:pPr algn="l" rtl="0"/>
            <a:r>
              <a:rPr lang="en-US" dirty="0"/>
              <a:t>All letters of the root are marked in the word. This allows the rule file to see the inner structure of the word rather to work blindly</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13</a:t>
            </a:fld>
            <a:endParaRPr lang="he-IL"/>
          </a:p>
        </p:txBody>
      </p:sp>
    </p:spTree>
    <p:extLst>
      <p:ext uri="{BB962C8B-B14F-4D97-AF65-F5344CB8AC3E}">
        <p14:creationId xmlns:p14="http://schemas.microsoft.com/office/powerpoint/2010/main" val="305564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All the rest of the tags are added together. Although some of them repeat themselves, this method was the most efficient.</a:t>
            </a:r>
          </a:p>
          <a:p>
            <a:pPr algn="l" rtl="0"/>
            <a:r>
              <a:rPr lang="en-US" dirty="0"/>
              <a:t>All letters of the root are marked in the word. This allows the rule file to see the inner structure of the word rather to work blindly</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14</a:t>
            </a:fld>
            <a:endParaRPr lang="he-IL"/>
          </a:p>
        </p:txBody>
      </p:sp>
    </p:spTree>
    <p:extLst>
      <p:ext uri="{BB962C8B-B14F-4D97-AF65-F5344CB8AC3E}">
        <p14:creationId xmlns:p14="http://schemas.microsoft.com/office/powerpoint/2010/main" val="72126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future tense features much complexities, and is the most sensitive to irregularities. most of them are taken care in the rule file according to the letters present, but the second vowel is rather random</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15</a:t>
            </a:fld>
            <a:endParaRPr lang="he-IL"/>
          </a:p>
        </p:txBody>
      </p:sp>
    </p:spTree>
    <p:extLst>
      <p:ext uri="{BB962C8B-B14F-4D97-AF65-F5344CB8AC3E}">
        <p14:creationId xmlns:p14="http://schemas.microsoft.com/office/powerpoint/2010/main" val="81792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future tense features much complexities, and is the most sensitive to irregularities. most of them are taken care in the rule file according to the letters present, but the second vowel is rather random</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16</a:t>
            </a:fld>
            <a:endParaRPr lang="he-IL"/>
          </a:p>
        </p:txBody>
      </p:sp>
    </p:spTree>
    <p:extLst>
      <p:ext uri="{BB962C8B-B14F-4D97-AF65-F5344CB8AC3E}">
        <p14:creationId xmlns:p14="http://schemas.microsoft.com/office/powerpoint/2010/main" val="326388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These specific future tense verbs have their verbs assigned according to their flags. All the others go directly to close.</a:t>
            </a:r>
            <a:endParaRPr lang="he-IL" dirty="0"/>
          </a:p>
        </p:txBody>
      </p:sp>
      <p:sp>
        <p:nvSpPr>
          <p:cNvPr id="4" name="מציין מיקום של מספר שקופית 3"/>
          <p:cNvSpPr>
            <a:spLocks noGrp="1"/>
          </p:cNvSpPr>
          <p:nvPr>
            <p:ph type="sldNum" sz="quarter" idx="10"/>
          </p:nvPr>
        </p:nvSpPr>
        <p:spPr/>
        <p:txBody>
          <a:bodyPr/>
          <a:lstStyle/>
          <a:p>
            <a:fld id="{BEE32B91-562F-4EAC-92C0-F9FCA8E43993}" type="slidenum">
              <a:rPr lang="he-IL" smtClean="0"/>
              <a:t>17</a:t>
            </a:fld>
            <a:endParaRPr lang="he-IL"/>
          </a:p>
        </p:txBody>
      </p:sp>
    </p:spTree>
    <p:extLst>
      <p:ext uri="{BB962C8B-B14F-4D97-AF65-F5344CB8AC3E}">
        <p14:creationId xmlns:p14="http://schemas.microsoft.com/office/powerpoint/2010/main" val="92019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420023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141782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20460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71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80847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1197430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77939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381135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18573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419739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325711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230515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319639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38305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296698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121166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CBE5FB3-CFCE-4352-830F-1E7B9397FC88}" type="datetimeFigureOut">
              <a:rPr lang="he-IL" smtClean="0"/>
              <a:t>כ"א/שבט/תשע"ח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AC70A5A-07D5-4294-AE80-11B7D57F626D}" type="slidenum">
              <a:rPr lang="he-IL" smtClean="0"/>
              <a:t>‹#›</a:t>
            </a:fld>
            <a:endParaRPr lang="he-IL"/>
          </a:p>
        </p:txBody>
      </p:sp>
    </p:spTree>
    <p:extLst>
      <p:ext uri="{BB962C8B-B14F-4D97-AF65-F5344CB8AC3E}">
        <p14:creationId xmlns:p14="http://schemas.microsoft.com/office/powerpoint/2010/main" val="287637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BE5FB3-CFCE-4352-830F-1E7B9397FC88}" type="datetimeFigureOut">
              <a:rPr lang="he-IL" smtClean="0"/>
              <a:t>כ"א/שבט/תשע"ח</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C70A5A-07D5-4294-AE80-11B7D57F626D}" type="slidenum">
              <a:rPr lang="he-IL" smtClean="0"/>
              <a:t>‹#›</a:t>
            </a:fld>
            <a:endParaRPr lang="he-IL"/>
          </a:p>
        </p:txBody>
      </p:sp>
    </p:spTree>
    <p:extLst>
      <p:ext uri="{BB962C8B-B14F-4D97-AF65-F5344CB8AC3E}">
        <p14:creationId xmlns:p14="http://schemas.microsoft.com/office/powerpoint/2010/main" val="29445489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347975-A33A-4AB1-8814-D2A79EBDC1F2}"/>
              </a:ext>
            </a:extLst>
          </p:cNvPr>
          <p:cNvSpPr>
            <a:spLocks noGrp="1"/>
          </p:cNvSpPr>
          <p:nvPr>
            <p:ph type="ctrTitle"/>
          </p:nvPr>
        </p:nvSpPr>
        <p:spPr/>
        <p:txBody>
          <a:bodyPr/>
          <a:lstStyle/>
          <a:p>
            <a:r>
              <a:rPr lang="en-US" dirty="0"/>
              <a:t>The Hebrew verb system in </a:t>
            </a:r>
            <a:r>
              <a:rPr lang="en-US" dirty="0" err="1"/>
              <a:t>xfst</a:t>
            </a:r>
            <a:endParaRPr lang="he-IL" dirty="0"/>
          </a:p>
        </p:txBody>
      </p:sp>
      <p:sp>
        <p:nvSpPr>
          <p:cNvPr id="3" name="כותרת משנה 2">
            <a:extLst>
              <a:ext uri="{FF2B5EF4-FFF2-40B4-BE49-F238E27FC236}">
                <a16:creationId xmlns:a16="http://schemas.microsoft.com/office/drawing/2014/main" id="{EE677B02-77C0-4C8B-9E64-FDDF2459E719}"/>
              </a:ext>
            </a:extLst>
          </p:cNvPr>
          <p:cNvSpPr>
            <a:spLocks noGrp="1"/>
          </p:cNvSpPr>
          <p:nvPr>
            <p:ph type="subTitle" idx="1"/>
          </p:nvPr>
        </p:nvSpPr>
        <p:spPr/>
        <p:txBody>
          <a:bodyPr/>
          <a:lstStyle/>
          <a:p>
            <a:r>
              <a:rPr lang="en-US" dirty="0"/>
              <a:t>For the course “Finite-State Morphology”</a:t>
            </a:r>
          </a:p>
          <a:p>
            <a:r>
              <a:rPr lang="en-US" dirty="0"/>
              <a:t>by Ohad Stossel</a:t>
            </a:r>
            <a:endParaRPr lang="he-IL" dirty="0"/>
          </a:p>
        </p:txBody>
      </p:sp>
    </p:spTree>
    <p:extLst>
      <p:ext uri="{BB962C8B-B14F-4D97-AF65-F5344CB8AC3E}">
        <p14:creationId xmlns:p14="http://schemas.microsoft.com/office/powerpoint/2010/main" val="306072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a:extLst>
              <a:ext uri="{FF2B5EF4-FFF2-40B4-BE49-F238E27FC236}">
                <a16:creationId xmlns:a16="http://schemas.microsoft.com/office/drawing/2014/main" id="{1EC65E62-8C34-4597-BF02-B917B56E5C27}"/>
              </a:ext>
            </a:extLst>
          </p:cNvPr>
          <p:cNvGraphicFramePr>
            <a:graphicFrameLocks noGrp="1"/>
          </p:cNvGraphicFramePr>
          <p:nvPr>
            <p:extLst>
              <p:ext uri="{D42A27DB-BD31-4B8C-83A1-F6EECF244321}">
                <p14:modId xmlns:p14="http://schemas.microsoft.com/office/powerpoint/2010/main" val="550703295"/>
              </p:ext>
            </p:extLst>
          </p:nvPr>
        </p:nvGraphicFramePr>
        <p:xfrm>
          <a:off x="881690" y="520999"/>
          <a:ext cx="8254164" cy="2175362"/>
        </p:xfrm>
        <a:graphic>
          <a:graphicData uri="http://schemas.openxmlformats.org/drawingml/2006/table">
            <a:tbl>
              <a:tblPr rtl="1">
                <a:tableStyleId>{5C22544A-7EE6-4342-B048-85BDC9FD1C3A}</a:tableStyleId>
              </a:tblPr>
              <a:tblGrid>
                <a:gridCol w="2063541">
                  <a:extLst>
                    <a:ext uri="{9D8B030D-6E8A-4147-A177-3AD203B41FA5}">
                      <a16:colId xmlns:a16="http://schemas.microsoft.com/office/drawing/2014/main" val="827091249"/>
                    </a:ext>
                  </a:extLst>
                </a:gridCol>
                <a:gridCol w="2063541">
                  <a:extLst>
                    <a:ext uri="{9D8B030D-6E8A-4147-A177-3AD203B41FA5}">
                      <a16:colId xmlns:a16="http://schemas.microsoft.com/office/drawing/2014/main" val="1944068506"/>
                    </a:ext>
                  </a:extLst>
                </a:gridCol>
                <a:gridCol w="2063541">
                  <a:extLst>
                    <a:ext uri="{9D8B030D-6E8A-4147-A177-3AD203B41FA5}">
                      <a16:colId xmlns:a16="http://schemas.microsoft.com/office/drawing/2014/main" val="100129322"/>
                    </a:ext>
                  </a:extLst>
                </a:gridCol>
                <a:gridCol w="2063541">
                  <a:extLst>
                    <a:ext uri="{9D8B030D-6E8A-4147-A177-3AD203B41FA5}">
                      <a16:colId xmlns:a16="http://schemas.microsoft.com/office/drawing/2014/main" val="1155826677"/>
                    </a:ext>
                  </a:extLst>
                </a:gridCol>
              </a:tblGrid>
              <a:tr h="406616">
                <a:tc>
                  <a:txBody>
                    <a:bodyPr/>
                    <a:lstStyle/>
                    <a:p>
                      <a:pPr algn="l" rtl="0" fontAlgn="b"/>
                      <a:r>
                        <a:rPr lang="en-US" sz="2600" u="none" strike="noStrike" dirty="0" err="1">
                          <a:effectLst/>
                        </a:rPr>
                        <a:t>Fut</a:t>
                      </a:r>
                      <a:endParaRPr lang="en-US" sz="2600" b="0" i="0" u="none" strike="noStrike" dirty="0">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Pres</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Past</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dirty="0">
                          <a:solidFill>
                            <a:srgbClr val="FF0000"/>
                          </a:solidFill>
                          <a:effectLst/>
                        </a:rPr>
                        <a:t>Masc.</a:t>
                      </a:r>
                      <a:endParaRPr lang="en-US" sz="2600" b="0" i="0" u="none" strike="noStrike" dirty="0">
                        <a:solidFill>
                          <a:srgbClr val="FF0000"/>
                        </a:solidFill>
                        <a:effectLst/>
                        <a:latin typeface="Arial" panose="020B0604020202020204" pitchFamily="34" charset="0"/>
                      </a:endParaRPr>
                    </a:p>
                  </a:txBody>
                  <a:tcPr marL="8878" marR="8878" marT="8878" marB="0" anchor="b"/>
                </a:tc>
                <a:extLst>
                  <a:ext uri="{0D108BD9-81ED-4DB2-BD59-A6C34878D82A}">
                    <a16:rowId xmlns:a16="http://schemas.microsoft.com/office/drawing/2014/main" val="2184461349"/>
                  </a:ext>
                </a:extLst>
              </a:tr>
              <a:tr h="589582">
                <a:tc>
                  <a:txBody>
                    <a:bodyPr/>
                    <a:lstStyle/>
                    <a:p>
                      <a:pPr algn="l" rtl="0" fontAlgn="b"/>
                      <a:r>
                        <a:rPr lang="en-US" sz="2600" u="none" strike="noStrike" dirty="0" err="1">
                          <a:effectLst/>
                        </a:rPr>
                        <a:t>eXXaX</a:t>
                      </a:r>
                      <a:endParaRPr lang="en-US" sz="2600" b="0" i="0" u="none" strike="noStrike" dirty="0">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XoXeX</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XaXaXti</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1P</a:t>
                      </a:r>
                      <a:endParaRPr lang="en-US" sz="2600" b="0" i="0" u="none" strike="noStrike">
                        <a:solidFill>
                          <a:srgbClr val="000000"/>
                        </a:solidFill>
                        <a:effectLst/>
                        <a:latin typeface="Arial" panose="020B0604020202020204" pitchFamily="34" charset="0"/>
                      </a:endParaRPr>
                    </a:p>
                  </a:txBody>
                  <a:tcPr marL="8878" marR="8878" marT="8878" marB="0" anchor="b"/>
                </a:tc>
                <a:extLst>
                  <a:ext uri="{0D108BD9-81ED-4DB2-BD59-A6C34878D82A}">
                    <a16:rowId xmlns:a16="http://schemas.microsoft.com/office/drawing/2014/main" val="151380034"/>
                  </a:ext>
                </a:extLst>
              </a:tr>
              <a:tr h="589582">
                <a:tc>
                  <a:txBody>
                    <a:bodyPr/>
                    <a:lstStyle/>
                    <a:p>
                      <a:pPr algn="l" rtl="0" fontAlgn="b"/>
                      <a:r>
                        <a:rPr lang="en-US" sz="2600" u="none" strike="noStrike" dirty="0" err="1">
                          <a:effectLst/>
                        </a:rPr>
                        <a:t>tiXXaX</a:t>
                      </a:r>
                      <a:endParaRPr lang="en-US" sz="2600" b="0" i="0" u="none" strike="noStrike" dirty="0">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XoXeX</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XaXaXta</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2P</a:t>
                      </a:r>
                      <a:endParaRPr lang="en-US" sz="2600" b="0" i="0" u="none" strike="noStrike">
                        <a:solidFill>
                          <a:srgbClr val="000000"/>
                        </a:solidFill>
                        <a:effectLst/>
                        <a:latin typeface="Arial" panose="020B0604020202020204" pitchFamily="34" charset="0"/>
                      </a:endParaRPr>
                    </a:p>
                  </a:txBody>
                  <a:tcPr marL="8878" marR="8878" marT="8878" marB="0" anchor="b"/>
                </a:tc>
                <a:extLst>
                  <a:ext uri="{0D108BD9-81ED-4DB2-BD59-A6C34878D82A}">
                    <a16:rowId xmlns:a16="http://schemas.microsoft.com/office/drawing/2014/main" val="1895971978"/>
                  </a:ext>
                </a:extLst>
              </a:tr>
              <a:tr h="589582">
                <a:tc>
                  <a:txBody>
                    <a:bodyPr/>
                    <a:lstStyle/>
                    <a:p>
                      <a:pPr algn="l" rtl="0" fontAlgn="b"/>
                      <a:r>
                        <a:rPr lang="en-US" sz="2600" u="none" strike="noStrike" dirty="0" err="1">
                          <a:effectLst/>
                        </a:rPr>
                        <a:t>yiXXaX</a:t>
                      </a:r>
                      <a:endParaRPr lang="en-US" sz="2600" b="0" i="0" u="none" strike="noStrike" dirty="0">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a:effectLst/>
                        </a:rPr>
                        <a:t>XoXeX</a:t>
                      </a:r>
                      <a:endParaRPr lang="en-US" sz="2600" b="0" i="0" u="none" strike="noStrike">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dirty="0" err="1">
                          <a:effectLst/>
                        </a:rPr>
                        <a:t>XaXaX</a:t>
                      </a:r>
                      <a:endParaRPr lang="en-US" sz="2600" b="0" i="0" u="none" strike="noStrike" dirty="0">
                        <a:solidFill>
                          <a:srgbClr val="000000"/>
                        </a:solidFill>
                        <a:effectLst/>
                        <a:latin typeface="Arial" panose="020B0604020202020204" pitchFamily="34" charset="0"/>
                      </a:endParaRPr>
                    </a:p>
                  </a:txBody>
                  <a:tcPr marL="8878" marR="8878" marT="8878" marB="0" anchor="b"/>
                </a:tc>
                <a:tc>
                  <a:txBody>
                    <a:bodyPr/>
                    <a:lstStyle/>
                    <a:p>
                      <a:pPr algn="l" rtl="0" fontAlgn="b"/>
                      <a:r>
                        <a:rPr lang="en-US" sz="2600" u="none" strike="noStrike" dirty="0">
                          <a:effectLst/>
                        </a:rPr>
                        <a:t>3P</a:t>
                      </a:r>
                      <a:endParaRPr lang="en-US" sz="2600" b="0" i="0" u="none" strike="noStrike" dirty="0">
                        <a:solidFill>
                          <a:srgbClr val="000000"/>
                        </a:solidFill>
                        <a:effectLst/>
                        <a:latin typeface="Arial" panose="020B0604020202020204" pitchFamily="34" charset="0"/>
                      </a:endParaRPr>
                    </a:p>
                  </a:txBody>
                  <a:tcPr marL="8878" marR="8878" marT="8878" marB="0" anchor="b"/>
                </a:tc>
                <a:extLst>
                  <a:ext uri="{0D108BD9-81ED-4DB2-BD59-A6C34878D82A}">
                    <a16:rowId xmlns:a16="http://schemas.microsoft.com/office/drawing/2014/main" val="4002959395"/>
                  </a:ext>
                </a:extLst>
              </a:tr>
            </a:tbl>
          </a:graphicData>
        </a:graphic>
      </p:graphicFrame>
      <p:graphicFrame>
        <p:nvGraphicFramePr>
          <p:cNvPr id="5" name="טבלה 4">
            <a:extLst>
              <a:ext uri="{FF2B5EF4-FFF2-40B4-BE49-F238E27FC236}">
                <a16:creationId xmlns:a16="http://schemas.microsoft.com/office/drawing/2014/main" id="{31F305FE-0FE2-4CB8-8694-C90B0D6A9B3F}"/>
              </a:ext>
            </a:extLst>
          </p:cNvPr>
          <p:cNvGraphicFramePr>
            <a:graphicFrameLocks noGrp="1"/>
          </p:cNvGraphicFramePr>
          <p:nvPr>
            <p:extLst>
              <p:ext uri="{D42A27DB-BD31-4B8C-83A1-F6EECF244321}">
                <p14:modId xmlns:p14="http://schemas.microsoft.com/office/powerpoint/2010/main" val="3101801832"/>
              </p:ext>
            </p:extLst>
          </p:nvPr>
        </p:nvGraphicFramePr>
        <p:xfrm>
          <a:off x="2646320" y="2927315"/>
          <a:ext cx="7988576" cy="2175361"/>
        </p:xfrm>
        <a:graphic>
          <a:graphicData uri="http://schemas.openxmlformats.org/drawingml/2006/table">
            <a:tbl>
              <a:tblPr rtl="1">
                <a:tableStyleId>{5C22544A-7EE6-4342-B048-85BDC9FD1C3A}</a:tableStyleId>
              </a:tblPr>
              <a:tblGrid>
                <a:gridCol w="1997144">
                  <a:extLst>
                    <a:ext uri="{9D8B030D-6E8A-4147-A177-3AD203B41FA5}">
                      <a16:colId xmlns:a16="http://schemas.microsoft.com/office/drawing/2014/main" val="694419043"/>
                    </a:ext>
                  </a:extLst>
                </a:gridCol>
                <a:gridCol w="1997144">
                  <a:extLst>
                    <a:ext uri="{9D8B030D-6E8A-4147-A177-3AD203B41FA5}">
                      <a16:colId xmlns:a16="http://schemas.microsoft.com/office/drawing/2014/main" val="718497585"/>
                    </a:ext>
                  </a:extLst>
                </a:gridCol>
                <a:gridCol w="1997144">
                  <a:extLst>
                    <a:ext uri="{9D8B030D-6E8A-4147-A177-3AD203B41FA5}">
                      <a16:colId xmlns:a16="http://schemas.microsoft.com/office/drawing/2014/main" val="720792861"/>
                    </a:ext>
                  </a:extLst>
                </a:gridCol>
                <a:gridCol w="1997144">
                  <a:extLst>
                    <a:ext uri="{9D8B030D-6E8A-4147-A177-3AD203B41FA5}">
                      <a16:colId xmlns:a16="http://schemas.microsoft.com/office/drawing/2014/main" val="1684440953"/>
                    </a:ext>
                  </a:extLst>
                </a:gridCol>
              </a:tblGrid>
              <a:tr h="396214">
                <a:tc>
                  <a:txBody>
                    <a:bodyPr/>
                    <a:lstStyle/>
                    <a:p>
                      <a:pPr algn="l" rtl="0" fontAlgn="b"/>
                      <a:r>
                        <a:rPr lang="en-US" sz="2500" u="none" strike="noStrike" dirty="0" err="1">
                          <a:effectLst/>
                        </a:rPr>
                        <a:t>Fut</a:t>
                      </a:r>
                      <a:endParaRPr lang="en-US" sz="2500" b="0" i="0" u="none" strike="noStrike" dirty="0">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dirty="0">
                          <a:effectLst/>
                        </a:rPr>
                        <a:t>Pres</a:t>
                      </a:r>
                      <a:endParaRPr lang="en-US" sz="2500" b="0" i="0" u="none" strike="noStrike" dirty="0">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Past</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dirty="0">
                          <a:solidFill>
                            <a:srgbClr val="FF0000"/>
                          </a:solidFill>
                          <a:effectLst/>
                        </a:rPr>
                        <a:t>Fem.</a:t>
                      </a:r>
                      <a:endParaRPr lang="en-US" sz="2500" b="0" i="0" u="none" strike="noStrike" dirty="0">
                        <a:solidFill>
                          <a:srgbClr val="FF0000"/>
                        </a:solidFill>
                        <a:effectLst/>
                        <a:latin typeface="Arial" panose="020B0604020202020204" pitchFamily="34" charset="0"/>
                      </a:endParaRPr>
                    </a:p>
                  </a:txBody>
                  <a:tcPr marL="8484" marR="8484" marT="8484" marB="0" anchor="b"/>
                </a:tc>
                <a:extLst>
                  <a:ext uri="{0D108BD9-81ED-4DB2-BD59-A6C34878D82A}">
                    <a16:rowId xmlns:a16="http://schemas.microsoft.com/office/drawing/2014/main" val="2851981387"/>
                  </a:ext>
                </a:extLst>
              </a:tr>
              <a:tr h="593049">
                <a:tc>
                  <a:txBody>
                    <a:bodyPr/>
                    <a:lstStyle/>
                    <a:p>
                      <a:pPr algn="l" rtl="0" fontAlgn="b"/>
                      <a:r>
                        <a:rPr lang="en-US" sz="2500" u="none" strike="noStrike" dirty="0" err="1">
                          <a:effectLst/>
                        </a:rPr>
                        <a:t>eXXaX</a:t>
                      </a:r>
                      <a:endParaRPr lang="en-US" sz="2500" b="0" i="0" u="none" strike="noStrike" dirty="0">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XoXeXet</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XaXaXti</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1P</a:t>
                      </a:r>
                      <a:endParaRPr lang="en-US" sz="2500" b="0" i="0" u="none" strike="noStrike">
                        <a:solidFill>
                          <a:srgbClr val="000000"/>
                        </a:solidFill>
                        <a:effectLst/>
                        <a:latin typeface="Arial" panose="020B0604020202020204" pitchFamily="34" charset="0"/>
                      </a:endParaRPr>
                    </a:p>
                  </a:txBody>
                  <a:tcPr marL="8484" marR="8484" marT="8484" marB="0" anchor="b"/>
                </a:tc>
                <a:extLst>
                  <a:ext uri="{0D108BD9-81ED-4DB2-BD59-A6C34878D82A}">
                    <a16:rowId xmlns:a16="http://schemas.microsoft.com/office/drawing/2014/main" val="2458516978"/>
                  </a:ext>
                </a:extLst>
              </a:tr>
              <a:tr h="593049">
                <a:tc>
                  <a:txBody>
                    <a:bodyPr/>
                    <a:lstStyle/>
                    <a:p>
                      <a:pPr algn="l" rtl="0" fontAlgn="b"/>
                      <a:r>
                        <a:rPr lang="en-US" sz="2500" u="none" strike="noStrike" dirty="0" err="1">
                          <a:effectLst/>
                        </a:rPr>
                        <a:t>tiXXaXi</a:t>
                      </a:r>
                      <a:endParaRPr lang="en-US" sz="2500" b="0" i="0" u="none" strike="noStrike" dirty="0">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XoXeXet</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XaXaXt</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2P</a:t>
                      </a:r>
                      <a:endParaRPr lang="en-US" sz="2500" b="0" i="0" u="none" strike="noStrike">
                        <a:solidFill>
                          <a:srgbClr val="000000"/>
                        </a:solidFill>
                        <a:effectLst/>
                        <a:latin typeface="Arial" panose="020B0604020202020204" pitchFamily="34" charset="0"/>
                      </a:endParaRPr>
                    </a:p>
                  </a:txBody>
                  <a:tcPr marL="8484" marR="8484" marT="8484" marB="0" anchor="b"/>
                </a:tc>
                <a:extLst>
                  <a:ext uri="{0D108BD9-81ED-4DB2-BD59-A6C34878D82A}">
                    <a16:rowId xmlns:a16="http://schemas.microsoft.com/office/drawing/2014/main" val="1155904073"/>
                  </a:ext>
                </a:extLst>
              </a:tr>
              <a:tr h="593049">
                <a:tc>
                  <a:txBody>
                    <a:bodyPr/>
                    <a:lstStyle/>
                    <a:p>
                      <a:pPr algn="l" rtl="0" fontAlgn="b"/>
                      <a:r>
                        <a:rPr lang="en-US" sz="2500" u="none" strike="noStrike" dirty="0" err="1">
                          <a:effectLst/>
                        </a:rPr>
                        <a:t>tiXXaX</a:t>
                      </a:r>
                      <a:endParaRPr lang="en-US" sz="2500" b="0" i="0" u="none" strike="noStrike" dirty="0">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XoXeXet</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a:effectLst/>
                        </a:rPr>
                        <a:t>XaXXa</a:t>
                      </a:r>
                      <a:endParaRPr lang="en-US" sz="2500" b="0" i="0" u="none" strike="noStrike">
                        <a:solidFill>
                          <a:srgbClr val="000000"/>
                        </a:solidFill>
                        <a:effectLst/>
                        <a:latin typeface="Arial" panose="020B0604020202020204" pitchFamily="34" charset="0"/>
                      </a:endParaRPr>
                    </a:p>
                  </a:txBody>
                  <a:tcPr marL="8484" marR="8484" marT="8484" marB="0" anchor="b"/>
                </a:tc>
                <a:tc>
                  <a:txBody>
                    <a:bodyPr/>
                    <a:lstStyle/>
                    <a:p>
                      <a:pPr algn="l" rtl="0" fontAlgn="b"/>
                      <a:r>
                        <a:rPr lang="en-US" sz="2500" u="none" strike="noStrike" dirty="0">
                          <a:effectLst/>
                        </a:rPr>
                        <a:t>3P</a:t>
                      </a:r>
                      <a:endParaRPr lang="en-US" sz="2500" b="0" i="0" u="none" strike="noStrike" dirty="0">
                        <a:solidFill>
                          <a:srgbClr val="000000"/>
                        </a:solidFill>
                        <a:effectLst/>
                        <a:latin typeface="Arial" panose="020B0604020202020204" pitchFamily="34" charset="0"/>
                      </a:endParaRPr>
                    </a:p>
                  </a:txBody>
                  <a:tcPr marL="8484" marR="8484" marT="8484" marB="0" anchor="b"/>
                </a:tc>
                <a:extLst>
                  <a:ext uri="{0D108BD9-81ED-4DB2-BD59-A6C34878D82A}">
                    <a16:rowId xmlns:a16="http://schemas.microsoft.com/office/drawing/2014/main" val="2900804715"/>
                  </a:ext>
                </a:extLst>
              </a:tr>
            </a:tbl>
          </a:graphicData>
        </a:graphic>
      </p:graphicFrame>
      <p:grpSp>
        <p:nvGrpSpPr>
          <p:cNvPr id="10" name="קבוצה 9">
            <a:extLst>
              <a:ext uri="{FF2B5EF4-FFF2-40B4-BE49-F238E27FC236}">
                <a16:creationId xmlns:a16="http://schemas.microsoft.com/office/drawing/2014/main" id="{A9AE5C6B-21F8-4412-83CA-34C08769C80D}"/>
              </a:ext>
            </a:extLst>
          </p:cNvPr>
          <p:cNvGrpSpPr/>
          <p:nvPr/>
        </p:nvGrpSpPr>
        <p:grpSpPr>
          <a:xfrm>
            <a:off x="12592803" y="1912525"/>
            <a:ext cx="309700" cy="623235"/>
            <a:chOff x="8456901" y="1292017"/>
            <a:chExt cx="309700" cy="623235"/>
          </a:xfrm>
        </p:grpSpPr>
        <p:sp>
          <p:nvSpPr>
            <p:cNvPr id="11" name="TextBox 10">
              <a:extLst>
                <a:ext uri="{FF2B5EF4-FFF2-40B4-BE49-F238E27FC236}">
                  <a16:creationId xmlns:a16="http://schemas.microsoft.com/office/drawing/2014/main" id="{C65D05C4-FAC9-4327-B3CE-BFD8511BCC1A}"/>
                </a:ext>
              </a:extLst>
            </p:cNvPr>
            <p:cNvSpPr txBox="1"/>
            <p:nvPr/>
          </p:nvSpPr>
          <p:spPr>
            <a:xfrm>
              <a:off x="8460190" y="1292017"/>
              <a:ext cx="298480" cy="369332"/>
            </a:xfrm>
            <a:prstGeom prst="rect">
              <a:avLst/>
            </a:prstGeom>
            <a:noFill/>
          </p:spPr>
          <p:txBody>
            <a:bodyPr wrap="none" rtlCol="1">
              <a:spAutoFit/>
            </a:bodyPr>
            <a:lstStyle/>
            <a:p>
              <a:r>
                <a:rPr lang="en-US" dirty="0">
                  <a:solidFill>
                    <a:schemeClr val="bg1"/>
                  </a:solidFill>
                </a:rPr>
                <a:t>a</a:t>
              </a:r>
            </a:p>
          </p:txBody>
        </p:sp>
        <p:sp>
          <p:nvSpPr>
            <p:cNvPr id="12" name="TextBox 11">
              <a:extLst>
                <a:ext uri="{FF2B5EF4-FFF2-40B4-BE49-F238E27FC236}">
                  <a16:creationId xmlns:a16="http://schemas.microsoft.com/office/drawing/2014/main" id="{E769A193-048E-4084-8CC9-B930065E4DC8}"/>
                </a:ext>
              </a:extLst>
            </p:cNvPr>
            <p:cNvSpPr txBox="1"/>
            <p:nvPr/>
          </p:nvSpPr>
          <p:spPr>
            <a:xfrm>
              <a:off x="8460190" y="1418629"/>
              <a:ext cx="298480" cy="369332"/>
            </a:xfrm>
            <a:prstGeom prst="rect">
              <a:avLst/>
            </a:prstGeom>
            <a:noFill/>
          </p:spPr>
          <p:txBody>
            <a:bodyPr wrap="none" rtlCol="1">
              <a:spAutoFit/>
            </a:bodyPr>
            <a:lstStyle/>
            <a:p>
              <a:r>
                <a:rPr lang="en-US" dirty="0">
                  <a:solidFill>
                    <a:schemeClr val="bg1"/>
                  </a:solidFill>
                </a:rPr>
                <a:t>e</a:t>
              </a:r>
            </a:p>
          </p:txBody>
        </p:sp>
        <p:sp>
          <p:nvSpPr>
            <p:cNvPr id="13" name="TextBox 12">
              <a:extLst>
                <a:ext uri="{FF2B5EF4-FFF2-40B4-BE49-F238E27FC236}">
                  <a16:creationId xmlns:a16="http://schemas.microsoft.com/office/drawing/2014/main" id="{58E77AFB-4CD5-46B5-98DE-E24251902F98}"/>
                </a:ext>
              </a:extLst>
            </p:cNvPr>
            <p:cNvSpPr txBox="1"/>
            <p:nvPr/>
          </p:nvSpPr>
          <p:spPr>
            <a:xfrm>
              <a:off x="8456901" y="1545920"/>
              <a:ext cx="309700" cy="369332"/>
            </a:xfrm>
            <a:prstGeom prst="rect">
              <a:avLst/>
            </a:prstGeom>
            <a:noFill/>
          </p:spPr>
          <p:txBody>
            <a:bodyPr wrap="none" rtlCol="1">
              <a:spAutoFit/>
            </a:bodyPr>
            <a:lstStyle/>
            <a:p>
              <a:r>
                <a:rPr lang="en-US" dirty="0">
                  <a:solidFill>
                    <a:schemeClr val="bg1"/>
                  </a:solidFill>
                </a:rPr>
                <a:t>o</a:t>
              </a:r>
            </a:p>
          </p:txBody>
        </p:sp>
      </p:grpSp>
      <p:graphicFrame>
        <p:nvGraphicFramePr>
          <p:cNvPr id="8" name="טבלה 7">
            <a:extLst>
              <a:ext uri="{FF2B5EF4-FFF2-40B4-BE49-F238E27FC236}">
                <a16:creationId xmlns:a16="http://schemas.microsoft.com/office/drawing/2014/main" id="{15B51C50-21C7-4775-ADC6-1AD94CE741C1}"/>
              </a:ext>
            </a:extLst>
          </p:cNvPr>
          <p:cNvGraphicFramePr>
            <a:graphicFrameLocks noGrp="1"/>
          </p:cNvGraphicFramePr>
          <p:nvPr>
            <p:extLst>
              <p:ext uri="{D42A27DB-BD31-4B8C-83A1-F6EECF244321}">
                <p14:modId xmlns:p14="http://schemas.microsoft.com/office/powerpoint/2010/main" val="1029238927"/>
              </p:ext>
            </p:extLst>
          </p:nvPr>
        </p:nvGraphicFramePr>
        <p:xfrm>
          <a:off x="6128084" y="5201569"/>
          <a:ext cx="5645800" cy="1537402"/>
        </p:xfrm>
        <a:graphic>
          <a:graphicData uri="http://schemas.openxmlformats.org/drawingml/2006/table">
            <a:tbl>
              <a:tblPr rtl="1">
                <a:tableStyleId>{5C22544A-7EE6-4342-B048-85BDC9FD1C3A}</a:tableStyleId>
              </a:tblPr>
              <a:tblGrid>
                <a:gridCol w="1411450">
                  <a:extLst>
                    <a:ext uri="{9D8B030D-6E8A-4147-A177-3AD203B41FA5}">
                      <a16:colId xmlns:a16="http://schemas.microsoft.com/office/drawing/2014/main" val="694419043"/>
                    </a:ext>
                  </a:extLst>
                </a:gridCol>
                <a:gridCol w="1411450">
                  <a:extLst>
                    <a:ext uri="{9D8B030D-6E8A-4147-A177-3AD203B41FA5}">
                      <a16:colId xmlns:a16="http://schemas.microsoft.com/office/drawing/2014/main" val="718497585"/>
                    </a:ext>
                  </a:extLst>
                </a:gridCol>
                <a:gridCol w="1411450">
                  <a:extLst>
                    <a:ext uri="{9D8B030D-6E8A-4147-A177-3AD203B41FA5}">
                      <a16:colId xmlns:a16="http://schemas.microsoft.com/office/drawing/2014/main" val="720792861"/>
                    </a:ext>
                  </a:extLst>
                </a:gridCol>
                <a:gridCol w="1411450">
                  <a:extLst>
                    <a:ext uri="{9D8B030D-6E8A-4147-A177-3AD203B41FA5}">
                      <a16:colId xmlns:a16="http://schemas.microsoft.com/office/drawing/2014/main" val="1684440953"/>
                    </a:ext>
                  </a:extLst>
                </a:gridCol>
              </a:tblGrid>
              <a:tr h="280018">
                <a:tc>
                  <a:txBody>
                    <a:bodyPr/>
                    <a:lstStyle/>
                    <a:p>
                      <a:pPr algn="l" rtl="0" fontAlgn="b"/>
                      <a:r>
                        <a:rPr lang="en-US" sz="1700" u="none" strike="noStrike" dirty="0" err="1">
                          <a:effectLst/>
                        </a:rPr>
                        <a:t>Fut</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Pres</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a:effectLst/>
                        </a:rPr>
                        <a:t>Past</a:t>
                      </a:r>
                      <a:endParaRPr lang="en-US" sz="1700" b="0" i="0" u="none" strike="noStrike">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solidFill>
                            <a:srgbClr val="FF0000"/>
                          </a:solidFill>
                          <a:effectLst/>
                        </a:rPr>
                        <a:t>Plural. Fem.</a:t>
                      </a:r>
                      <a:endParaRPr lang="en-US" sz="1700" b="0" i="0" u="none" strike="noStrike" dirty="0">
                        <a:solidFill>
                          <a:srgbClr val="FF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851981387"/>
                  </a:ext>
                </a:extLst>
              </a:tr>
              <a:tr h="419128">
                <a:tc>
                  <a:txBody>
                    <a:bodyPr/>
                    <a:lstStyle/>
                    <a:p>
                      <a:pPr algn="l" rtl="0" fontAlgn="b"/>
                      <a:r>
                        <a:rPr lang="en-US" sz="1700" u="none" strike="noStrike" dirty="0" err="1">
                          <a:effectLst/>
                        </a:rPr>
                        <a:t>niXXaX</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XoXeXot</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XaXaXnu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1P</a:t>
                      </a:r>
                      <a:endParaRPr lang="en-US" sz="1700" b="0" i="0" u="none" strike="noStrike" dirty="0">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458516978"/>
                  </a:ext>
                </a:extLst>
              </a:tr>
              <a:tr h="419128">
                <a:tc>
                  <a:txBody>
                    <a:bodyPr/>
                    <a:lstStyle/>
                    <a:p>
                      <a:pPr algn="l" rtl="0" fontAlgn="b"/>
                      <a:r>
                        <a:rPr lang="en-US" sz="1700" u="none" strike="noStrike" dirty="0" err="1">
                          <a:effectLst/>
                        </a:rPr>
                        <a:t>tiXXaXu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XoXeXot</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XaXaXten</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a:effectLst/>
                        </a:rPr>
                        <a:t>2P</a:t>
                      </a:r>
                      <a:endParaRPr lang="en-US" sz="1700" b="0" i="0" u="none" strike="noStrike">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1155904073"/>
                  </a:ext>
                </a:extLst>
              </a:tr>
              <a:tr h="419128">
                <a:tc>
                  <a:txBody>
                    <a:bodyPr/>
                    <a:lstStyle/>
                    <a:p>
                      <a:pPr algn="l" rtl="0" fontAlgn="b"/>
                      <a:r>
                        <a:rPr lang="en-US" sz="1700" u="none" strike="noStrike" dirty="0" err="1">
                          <a:effectLst/>
                        </a:rPr>
                        <a:t>tiXXaXna</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XoXeXot</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XaXXu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3P</a:t>
                      </a:r>
                      <a:endParaRPr lang="en-US" sz="1700" b="0" i="0" u="none" strike="noStrike" dirty="0">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900804715"/>
                  </a:ext>
                </a:extLst>
              </a:tr>
            </a:tbl>
          </a:graphicData>
        </a:graphic>
      </p:graphicFrame>
      <p:graphicFrame>
        <p:nvGraphicFramePr>
          <p:cNvPr id="9" name="טבלה 8">
            <a:extLst>
              <a:ext uri="{FF2B5EF4-FFF2-40B4-BE49-F238E27FC236}">
                <a16:creationId xmlns:a16="http://schemas.microsoft.com/office/drawing/2014/main" id="{44460587-E363-413A-B72F-F8004C3B9186}"/>
              </a:ext>
            </a:extLst>
          </p:cNvPr>
          <p:cNvGraphicFramePr>
            <a:graphicFrameLocks noGrp="1"/>
          </p:cNvGraphicFramePr>
          <p:nvPr>
            <p:extLst>
              <p:ext uri="{D42A27DB-BD31-4B8C-83A1-F6EECF244321}">
                <p14:modId xmlns:p14="http://schemas.microsoft.com/office/powerpoint/2010/main" val="1657682845"/>
              </p:ext>
            </p:extLst>
          </p:nvPr>
        </p:nvGraphicFramePr>
        <p:xfrm>
          <a:off x="336884" y="5201569"/>
          <a:ext cx="5645800" cy="1537402"/>
        </p:xfrm>
        <a:graphic>
          <a:graphicData uri="http://schemas.openxmlformats.org/drawingml/2006/table">
            <a:tbl>
              <a:tblPr rtl="1">
                <a:tableStyleId>{5C22544A-7EE6-4342-B048-85BDC9FD1C3A}</a:tableStyleId>
              </a:tblPr>
              <a:tblGrid>
                <a:gridCol w="1411450">
                  <a:extLst>
                    <a:ext uri="{9D8B030D-6E8A-4147-A177-3AD203B41FA5}">
                      <a16:colId xmlns:a16="http://schemas.microsoft.com/office/drawing/2014/main" val="694419043"/>
                    </a:ext>
                  </a:extLst>
                </a:gridCol>
                <a:gridCol w="1411450">
                  <a:extLst>
                    <a:ext uri="{9D8B030D-6E8A-4147-A177-3AD203B41FA5}">
                      <a16:colId xmlns:a16="http://schemas.microsoft.com/office/drawing/2014/main" val="718497585"/>
                    </a:ext>
                  </a:extLst>
                </a:gridCol>
                <a:gridCol w="1411450">
                  <a:extLst>
                    <a:ext uri="{9D8B030D-6E8A-4147-A177-3AD203B41FA5}">
                      <a16:colId xmlns:a16="http://schemas.microsoft.com/office/drawing/2014/main" val="720792861"/>
                    </a:ext>
                  </a:extLst>
                </a:gridCol>
                <a:gridCol w="1411450">
                  <a:extLst>
                    <a:ext uri="{9D8B030D-6E8A-4147-A177-3AD203B41FA5}">
                      <a16:colId xmlns:a16="http://schemas.microsoft.com/office/drawing/2014/main" val="1684440953"/>
                    </a:ext>
                  </a:extLst>
                </a:gridCol>
              </a:tblGrid>
              <a:tr h="280018">
                <a:tc>
                  <a:txBody>
                    <a:bodyPr/>
                    <a:lstStyle/>
                    <a:p>
                      <a:pPr algn="l" rtl="0" fontAlgn="b"/>
                      <a:r>
                        <a:rPr lang="en-US" sz="1700" u="none" strike="noStrike" dirty="0" err="1">
                          <a:effectLst/>
                        </a:rPr>
                        <a:t>Fut</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Pres</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a:effectLst/>
                        </a:rPr>
                        <a:t>Past</a:t>
                      </a:r>
                      <a:endParaRPr lang="en-US" sz="1700" b="0" i="0" u="none" strike="noStrike">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solidFill>
                            <a:srgbClr val="FF0000"/>
                          </a:solidFill>
                          <a:effectLst/>
                        </a:rPr>
                        <a:t>Plural.Masc</a:t>
                      </a:r>
                      <a:endParaRPr lang="en-US" sz="1700" b="0" i="0" u="none" strike="noStrike" dirty="0">
                        <a:solidFill>
                          <a:srgbClr val="FF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851981387"/>
                  </a:ext>
                </a:extLst>
              </a:tr>
              <a:tr h="419128">
                <a:tc>
                  <a:txBody>
                    <a:bodyPr/>
                    <a:lstStyle/>
                    <a:p>
                      <a:pPr algn="l" rtl="0" fontAlgn="b"/>
                      <a:r>
                        <a:rPr lang="en-US" sz="1700" u="none" strike="noStrike" dirty="0" err="1">
                          <a:effectLst/>
                        </a:rPr>
                        <a:t>niXXaX</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XoXeXim</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XaXaXnu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1P</a:t>
                      </a:r>
                      <a:endParaRPr lang="en-US" sz="1700" b="0" i="0" u="none" strike="noStrike" dirty="0">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458516978"/>
                  </a:ext>
                </a:extLst>
              </a:tr>
              <a:tr h="419128">
                <a:tc>
                  <a:txBody>
                    <a:bodyPr/>
                    <a:lstStyle/>
                    <a:p>
                      <a:pPr algn="l" rtl="0" fontAlgn="b"/>
                      <a:r>
                        <a:rPr lang="en-US" sz="1700" u="none" strike="noStrike" dirty="0" err="1">
                          <a:effectLst/>
                        </a:rPr>
                        <a:t>tiXXaXu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XoXeXim</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XaXaXtem</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a:effectLst/>
                        </a:rPr>
                        <a:t>2P</a:t>
                      </a:r>
                      <a:endParaRPr lang="en-US" sz="1700" b="0" i="0" u="none" strike="noStrike">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1155904073"/>
                  </a:ext>
                </a:extLst>
              </a:tr>
              <a:tr h="419128">
                <a:tc>
                  <a:txBody>
                    <a:bodyPr/>
                    <a:lstStyle/>
                    <a:p>
                      <a:pPr algn="l" rtl="0" fontAlgn="b"/>
                      <a:r>
                        <a:rPr lang="en-US" sz="1700" u="none" strike="noStrike" dirty="0" err="1">
                          <a:effectLst/>
                        </a:rPr>
                        <a:t>yiXXaXu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XoXeXim</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err="1">
                          <a:effectLst/>
                        </a:rPr>
                        <a:t>XaXXu</a:t>
                      </a:r>
                      <a:endParaRPr lang="en-US" sz="1700" b="0" i="0" u="none" strike="noStrike" dirty="0">
                        <a:solidFill>
                          <a:srgbClr val="000000"/>
                        </a:solidFill>
                        <a:effectLst/>
                        <a:latin typeface="Arial" panose="020B0604020202020204" pitchFamily="34" charset="0"/>
                      </a:endParaRPr>
                    </a:p>
                  </a:txBody>
                  <a:tcPr marL="5995" marR="5995" marT="5995" marB="0" anchor="b"/>
                </a:tc>
                <a:tc>
                  <a:txBody>
                    <a:bodyPr/>
                    <a:lstStyle/>
                    <a:p>
                      <a:pPr algn="l" rtl="0" fontAlgn="b"/>
                      <a:r>
                        <a:rPr lang="en-US" sz="1700" u="none" strike="noStrike" dirty="0">
                          <a:effectLst/>
                        </a:rPr>
                        <a:t>3P</a:t>
                      </a:r>
                      <a:endParaRPr lang="en-US" sz="1700" b="0" i="0" u="none" strike="noStrike" dirty="0">
                        <a:solidFill>
                          <a:srgbClr val="000000"/>
                        </a:solidFill>
                        <a:effectLst/>
                        <a:latin typeface="Arial" panose="020B0604020202020204" pitchFamily="34" charset="0"/>
                      </a:endParaRPr>
                    </a:p>
                  </a:txBody>
                  <a:tcPr marL="5995" marR="5995" marT="5995" marB="0" anchor="b"/>
                </a:tc>
                <a:extLst>
                  <a:ext uri="{0D108BD9-81ED-4DB2-BD59-A6C34878D82A}">
                    <a16:rowId xmlns:a16="http://schemas.microsoft.com/office/drawing/2014/main" val="2900804715"/>
                  </a:ext>
                </a:extLst>
              </a:tr>
            </a:tbl>
          </a:graphicData>
        </a:graphic>
      </p:graphicFrame>
    </p:spTree>
    <p:extLst>
      <p:ext uri="{BB962C8B-B14F-4D97-AF65-F5344CB8AC3E}">
        <p14:creationId xmlns:p14="http://schemas.microsoft.com/office/powerpoint/2010/main" val="153634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6" name="תמונה 5">
            <a:extLst>
              <a:ext uri="{FF2B5EF4-FFF2-40B4-BE49-F238E27FC236}">
                <a16:creationId xmlns:a16="http://schemas.microsoft.com/office/drawing/2014/main" id="{00425B27-B0BF-4B95-BDDB-9618D6F137EE}"/>
              </a:ext>
            </a:extLst>
          </p:cNvPr>
          <p:cNvPicPr>
            <a:picLocks noChangeAspect="1"/>
          </p:cNvPicPr>
          <p:nvPr/>
        </p:nvPicPr>
        <p:blipFill rotWithShape="1">
          <a:blip r:embed="rId3"/>
          <a:srcRect l="4009" t="13315" r="68707" b="65985"/>
          <a:stretch/>
        </p:blipFill>
        <p:spPr>
          <a:xfrm>
            <a:off x="2080368" y="1954924"/>
            <a:ext cx="8020616" cy="3421117"/>
          </a:xfrm>
          <a:prstGeom prst="rect">
            <a:avLst/>
          </a:prstGeom>
        </p:spPr>
      </p:pic>
    </p:spTree>
    <p:extLst>
      <p:ext uri="{BB962C8B-B14F-4D97-AF65-F5344CB8AC3E}">
        <p14:creationId xmlns:p14="http://schemas.microsoft.com/office/powerpoint/2010/main" val="164532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 name="תמונה 2">
            <a:extLst>
              <a:ext uri="{FF2B5EF4-FFF2-40B4-BE49-F238E27FC236}">
                <a16:creationId xmlns:a16="http://schemas.microsoft.com/office/drawing/2014/main" id="{73F715A2-6F45-4A36-9D46-626A997E86C4}"/>
              </a:ext>
            </a:extLst>
          </p:cNvPr>
          <p:cNvPicPr>
            <a:picLocks noChangeAspect="1"/>
          </p:cNvPicPr>
          <p:nvPr/>
        </p:nvPicPr>
        <p:blipFill rotWithShape="1">
          <a:blip r:embed="rId3"/>
          <a:srcRect l="4008" t="34245" r="62113" b="43608"/>
          <a:stretch/>
        </p:blipFill>
        <p:spPr>
          <a:xfrm>
            <a:off x="1298241" y="1620966"/>
            <a:ext cx="7476670" cy="2747834"/>
          </a:xfrm>
          <a:prstGeom prst="rect">
            <a:avLst/>
          </a:prstGeom>
        </p:spPr>
      </p:pic>
      <p:pic>
        <p:nvPicPr>
          <p:cNvPr id="5" name="תמונה 4">
            <a:extLst>
              <a:ext uri="{FF2B5EF4-FFF2-40B4-BE49-F238E27FC236}">
                <a16:creationId xmlns:a16="http://schemas.microsoft.com/office/drawing/2014/main" id="{65F37672-6FB6-4491-9BC2-95A85D60A2D3}"/>
              </a:ext>
            </a:extLst>
          </p:cNvPr>
          <p:cNvPicPr>
            <a:picLocks noChangeAspect="1"/>
          </p:cNvPicPr>
          <p:nvPr/>
        </p:nvPicPr>
        <p:blipFill rotWithShape="1">
          <a:blip r:embed="rId4"/>
          <a:srcRect l="3542" t="3655" r="79305" b="78937"/>
          <a:stretch/>
        </p:blipFill>
        <p:spPr>
          <a:xfrm>
            <a:off x="7493651" y="4560266"/>
            <a:ext cx="3773906" cy="2153310"/>
          </a:xfrm>
          <a:prstGeom prst="rect">
            <a:avLst/>
          </a:prstGeom>
        </p:spPr>
      </p:pic>
    </p:spTree>
    <p:extLst>
      <p:ext uri="{BB962C8B-B14F-4D97-AF65-F5344CB8AC3E}">
        <p14:creationId xmlns:p14="http://schemas.microsoft.com/office/powerpoint/2010/main" val="161236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 name="תמונה 2">
            <a:extLst>
              <a:ext uri="{FF2B5EF4-FFF2-40B4-BE49-F238E27FC236}">
                <a16:creationId xmlns:a16="http://schemas.microsoft.com/office/drawing/2014/main" id="{24B0A5BE-2AF8-4D59-AE94-2EBA1826746C}"/>
              </a:ext>
            </a:extLst>
          </p:cNvPr>
          <p:cNvPicPr>
            <a:picLocks noChangeAspect="1"/>
          </p:cNvPicPr>
          <p:nvPr/>
        </p:nvPicPr>
        <p:blipFill rotWithShape="1">
          <a:blip r:embed="rId3"/>
          <a:srcRect l="3553" t="6529" r="66711" b="43622"/>
          <a:stretch/>
        </p:blipFill>
        <p:spPr>
          <a:xfrm>
            <a:off x="3588107" y="1564057"/>
            <a:ext cx="5251093" cy="4949038"/>
          </a:xfrm>
          <a:prstGeom prst="rect">
            <a:avLst/>
          </a:prstGeom>
        </p:spPr>
      </p:pic>
    </p:spTree>
    <p:extLst>
      <p:ext uri="{BB962C8B-B14F-4D97-AF65-F5344CB8AC3E}">
        <p14:creationId xmlns:p14="http://schemas.microsoft.com/office/powerpoint/2010/main" val="58581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 name="תמונה 2">
            <a:extLst>
              <a:ext uri="{FF2B5EF4-FFF2-40B4-BE49-F238E27FC236}">
                <a16:creationId xmlns:a16="http://schemas.microsoft.com/office/drawing/2014/main" id="{24B0A5BE-2AF8-4D59-AE94-2EBA1826746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3553" t="26977" r="66711" b="65987"/>
          <a:stretch/>
        </p:blipFill>
        <p:spPr>
          <a:xfrm>
            <a:off x="956320" y="3073400"/>
            <a:ext cx="10311237" cy="1371600"/>
          </a:xfrm>
          <a:prstGeom prst="rect">
            <a:avLst/>
          </a:prstGeom>
        </p:spPr>
      </p:pic>
    </p:spTree>
    <p:extLst>
      <p:ext uri="{BB962C8B-B14F-4D97-AF65-F5344CB8AC3E}">
        <p14:creationId xmlns:p14="http://schemas.microsoft.com/office/powerpoint/2010/main" val="143910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 name="תמונה 2">
            <a:extLst>
              <a:ext uri="{FF2B5EF4-FFF2-40B4-BE49-F238E27FC236}">
                <a16:creationId xmlns:a16="http://schemas.microsoft.com/office/drawing/2014/main" id="{24B0A5BE-2AF8-4D59-AE94-2EBA1826746C}"/>
              </a:ext>
            </a:extLst>
          </p:cNvPr>
          <p:cNvPicPr>
            <a:picLocks noChangeAspect="1"/>
          </p:cNvPicPr>
          <p:nvPr/>
        </p:nvPicPr>
        <p:blipFill rotWithShape="1">
          <a:blip r:embed="rId3"/>
          <a:srcRect l="3553" t="56055" r="66711" b="5943"/>
          <a:stretch/>
        </p:blipFill>
        <p:spPr>
          <a:xfrm>
            <a:off x="2796800" y="1580050"/>
            <a:ext cx="6587752" cy="4733250"/>
          </a:xfrm>
          <a:prstGeom prst="rect">
            <a:avLst/>
          </a:prstGeom>
        </p:spPr>
      </p:pic>
    </p:spTree>
    <p:extLst>
      <p:ext uri="{BB962C8B-B14F-4D97-AF65-F5344CB8AC3E}">
        <p14:creationId xmlns:p14="http://schemas.microsoft.com/office/powerpoint/2010/main" val="402942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 name="תמונה 2">
            <a:extLst>
              <a:ext uri="{FF2B5EF4-FFF2-40B4-BE49-F238E27FC236}">
                <a16:creationId xmlns:a16="http://schemas.microsoft.com/office/drawing/2014/main" id="{24B0A5BE-2AF8-4D59-AE94-2EBA1826746C}"/>
              </a:ext>
            </a:extLst>
          </p:cNvPr>
          <p:cNvPicPr>
            <a:picLocks noChangeAspect="1"/>
          </p:cNvPicPr>
          <p:nvPr/>
        </p:nvPicPr>
        <p:blipFill rotWithShape="1">
          <a:blip r:embed="rId3"/>
          <a:srcRect l="3553" t="56055" r="66711" b="5943"/>
          <a:stretch/>
        </p:blipFill>
        <p:spPr>
          <a:xfrm>
            <a:off x="1433984" y="1580050"/>
            <a:ext cx="6587752" cy="4733250"/>
          </a:xfrm>
          <a:prstGeom prst="rect">
            <a:avLst/>
          </a:prstGeom>
        </p:spPr>
      </p:pic>
      <p:sp>
        <p:nvSpPr>
          <p:cNvPr id="4" name="מסגרת 3">
            <a:extLst>
              <a:ext uri="{FF2B5EF4-FFF2-40B4-BE49-F238E27FC236}">
                <a16:creationId xmlns:a16="http://schemas.microsoft.com/office/drawing/2014/main" id="{C05A87F6-D217-48C7-B5F8-AA5FAE2DAA9F}"/>
              </a:ext>
            </a:extLst>
          </p:cNvPr>
          <p:cNvSpPr/>
          <p:nvPr/>
        </p:nvSpPr>
        <p:spPr>
          <a:xfrm>
            <a:off x="8951641" y="181547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TextBox 4">
            <a:extLst>
              <a:ext uri="{FF2B5EF4-FFF2-40B4-BE49-F238E27FC236}">
                <a16:creationId xmlns:a16="http://schemas.microsoft.com/office/drawing/2014/main" id="{3FF119AB-EE66-4753-BE59-F7B81D123639}"/>
              </a:ext>
            </a:extLst>
          </p:cNvPr>
          <p:cNvSpPr txBox="1"/>
          <p:nvPr/>
        </p:nvSpPr>
        <p:spPr>
          <a:xfrm>
            <a:off x="8596000" y="1956973"/>
            <a:ext cx="372218" cy="584775"/>
          </a:xfrm>
          <a:prstGeom prst="rect">
            <a:avLst/>
          </a:prstGeom>
          <a:noFill/>
        </p:spPr>
        <p:txBody>
          <a:bodyPr wrap="none" rtlCol="1">
            <a:spAutoFit/>
          </a:bodyPr>
          <a:lstStyle/>
          <a:p>
            <a:r>
              <a:rPr lang="en-US" sz="3200" dirty="0"/>
              <a:t>e</a:t>
            </a:r>
            <a:endParaRPr lang="he-IL" sz="3200" dirty="0"/>
          </a:p>
        </p:txBody>
      </p:sp>
      <p:sp>
        <p:nvSpPr>
          <p:cNvPr id="6" name="מסגרת 5">
            <a:extLst>
              <a:ext uri="{FF2B5EF4-FFF2-40B4-BE49-F238E27FC236}">
                <a16:creationId xmlns:a16="http://schemas.microsoft.com/office/drawing/2014/main" id="{1FC9BA81-5B12-4BDA-8488-F36AC193975C}"/>
              </a:ext>
            </a:extLst>
          </p:cNvPr>
          <p:cNvSpPr/>
          <p:nvPr/>
        </p:nvSpPr>
        <p:spPr>
          <a:xfrm>
            <a:off x="9699231" y="180928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2E551B51-9955-4F97-A754-2982145A9101}"/>
              </a:ext>
            </a:extLst>
          </p:cNvPr>
          <p:cNvSpPr txBox="1"/>
          <p:nvPr/>
        </p:nvSpPr>
        <p:spPr>
          <a:xfrm>
            <a:off x="10290072" y="1950782"/>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B031F38-98F3-4D42-A170-80393829CAE1}"/>
              </a:ext>
            </a:extLst>
          </p:cNvPr>
          <p:cNvSpPr/>
          <p:nvPr/>
        </p:nvSpPr>
        <p:spPr>
          <a:xfrm>
            <a:off x="10676716" y="180928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3C2C6451-B565-49A5-824B-08A80055F350}"/>
              </a:ext>
            </a:extLst>
          </p:cNvPr>
          <p:cNvSpPr txBox="1"/>
          <p:nvPr/>
        </p:nvSpPr>
        <p:spPr>
          <a:xfrm>
            <a:off x="9120364" y="1880031"/>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0" name="TextBox 9">
            <a:extLst>
              <a:ext uri="{FF2B5EF4-FFF2-40B4-BE49-F238E27FC236}">
                <a16:creationId xmlns:a16="http://schemas.microsoft.com/office/drawing/2014/main" id="{84C1FB50-0D9B-45D7-8CB0-FAD24DCA4788}"/>
              </a:ext>
            </a:extLst>
          </p:cNvPr>
          <p:cNvSpPr txBox="1"/>
          <p:nvPr/>
        </p:nvSpPr>
        <p:spPr>
          <a:xfrm>
            <a:off x="9783253" y="1880031"/>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1" name="TextBox 10">
            <a:extLst>
              <a:ext uri="{FF2B5EF4-FFF2-40B4-BE49-F238E27FC236}">
                <a16:creationId xmlns:a16="http://schemas.microsoft.com/office/drawing/2014/main" id="{EF66016B-22E8-4599-8C44-91D5B9B249D5}"/>
              </a:ext>
            </a:extLst>
          </p:cNvPr>
          <p:cNvSpPr txBox="1"/>
          <p:nvPr/>
        </p:nvSpPr>
        <p:spPr>
          <a:xfrm>
            <a:off x="10839035" y="1825048"/>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12" name="מסגרת 11">
            <a:extLst>
              <a:ext uri="{FF2B5EF4-FFF2-40B4-BE49-F238E27FC236}">
                <a16:creationId xmlns:a16="http://schemas.microsoft.com/office/drawing/2014/main" id="{F8D757D7-3596-4743-AD56-9EF636E02024}"/>
              </a:ext>
            </a:extLst>
          </p:cNvPr>
          <p:cNvSpPr/>
          <p:nvPr/>
        </p:nvSpPr>
        <p:spPr>
          <a:xfrm>
            <a:off x="8951641" y="424830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TextBox 12">
            <a:extLst>
              <a:ext uri="{FF2B5EF4-FFF2-40B4-BE49-F238E27FC236}">
                <a16:creationId xmlns:a16="http://schemas.microsoft.com/office/drawing/2014/main" id="{AB3F9711-C8F6-4DEF-96AA-5F157AC4CA4D}"/>
              </a:ext>
            </a:extLst>
          </p:cNvPr>
          <p:cNvSpPr txBox="1"/>
          <p:nvPr/>
        </p:nvSpPr>
        <p:spPr>
          <a:xfrm>
            <a:off x="8596000" y="4389800"/>
            <a:ext cx="372218" cy="584775"/>
          </a:xfrm>
          <a:prstGeom prst="rect">
            <a:avLst/>
          </a:prstGeom>
          <a:noFill/>
        </p:spPr>
        <p:txBody>
          <a:bodyPr wrap="none" rtlCol="1">
            <a:spAutoFit/>
          </a:bodyPr>
          <a:lstStyle/>
          <a:p>
            <a:r>
              <a:rPr lang="en-US" sz="3200" dirty="0"/>
              <a:t>e</a:t>
            </a:r>
            <a:endParaRPr lang="he-IL" sz="3200" dirty="0"/>
          </a:p>
        </p:txBody>
      </p:sp>
      <p:sp>
        <p:nvSpPr>
          <p:cNvPr id="14" name="מסגרת 13">
            <a:extLst>
              <a:ext uri="{FF2B5EF4-FFF2-40B4-BE49-F238E27FC236}">
                <a16:creationId xmlns:a16="http://schemas.microsoft.com/office/drawing/2014/main" id="{B32D8936-C6B4-4995-9519-FDC903B5B0CF}"/>
              </a:ext>
            </a:extLst>
          </p:cNvPr>
          <p:cNvSpPr/>
          <p:nvPr/>
        </p:nvSpPr>
        <p:spPr>
          <a:xfrm>
            <a:off x="9699231" y="424211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5" name="TextBox 14">
            <a:extLst>
              <a:ext uri="{FF2B5EF4-FFF2-40B4-BE49-F238E27FC236}">
                <a16:creationId xmlns:a16="http://schemas.microsoft.com/office/drawing/2014/main" id="{64CD0D0F-BA0D-4CAE-8C96-9AE784A4D2B2}"/>
              </a:ext>
            </a:extLst>
          </p:cNvPr>
          <p:cNvSpPr txBox="1"/>
          <p:nvPr/>
        </p:nvSpPr>
        <p:spPr>
          <a:xfrm>
            <a:off x="10290072" y="4383609"/>
            <a:ext cx="407484" cy="584775"/>
          </a:xfrm>
          <a:prstGeom prst="rect">
            <a:avLst/>
          </a:prstGeom>
          <a:noFill/>
        </p:spPr>
        <p:txBody>
          <a:bodyPr wrap="none" rtlCol="1">
            <a:spAutoFit/>
          </a:bodyPr>
          <a:lstStyle/>
          <a:p>
            <a:r>
              <a:rPr lang="en-US" sz="3200" dirty="0"/>
              <a:t>o</a:t>
            </a:r>
            <a:endParaRPr lang="he-IL" sz="3200" dirty="0"/>
          </a:p>
        </p:txBody>
      </p:sp>
      <p:sp>
        <p:nvSpPr>
          <p:cNvPr id="16" name="מסגרת 15">
            <a:extLst>
              <a:ext uri="{FF2B5EF4-FFF2-40B4-BE49-F238E27FC236}">
                <a16:creationId xmlns:a16="http://schemas.microsoft.com/office/drawing/2014/main" id="{B0E775F4-4DC8-41CA-8027-D08F3279F5EA}"/>
              </a:ext>
            </a:extLst>
          </p:cNvPr>
          <p:cNvSpPr/>
          <p:nvPr/>
        </p:nvSpPr>
        <p:spPr>
          <a:xfrm>
            <a:off x="10676716" y="424211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7" name="TextBox 16">
            <a:extLst>
              <a:ext uri="{FF2B5EF4-FFF2-40B4-BE49-F238E27FC236}">
                <a16:creationId xmlns:a16="http://schemas.microsoft.com/office/drawing/2014/main" id="{25065E69-4397-4657-801B-DBFFC75BF183}"/>
              </a:ext>
            </a:extLst>
          </p:cNvPr>
          <p:cNvSpPr txBox="1"/>
          <p:nvPr/>
        </p:nvSpPr>
        <p:spPr>
          <a:xfrm>
            <a:off x="9120364" y="4312858"/>
            <a:ext cx="292068" cy="584775"/>
          </a:xfrm>
          <a:prstGeom prst="rect">
            <a:avLst/>
          </a:prstGeom>
          <a:noFill/>
        </p:spPr>
        <p:txBody>
          <a:bodyPr wrap="none" rtlCol="1">
            <a:spAutoFit/>
          </a:bodyPr>
          <a:lstStyle/>
          <a:p>
            <a:r>
              <a:rPr lang="en-US" sz="3200" dirty="0">
                <a:solidFill>
                  <a:srgbClr val="00B0F0"/>
                </a:solidFill>
              </a:rPr>
              <a:t>j</a:t>
            </a:r>
            <a:endParaRPr lang="he-IL" sz="3200" dirty="0">
              <a:solidFill>
                <a:srgbClr val="00B0F0"/>
              </a:solidFill>
            </a:endParaRPr>
          </a:p>
        </p:txBody>
      </p:sp>
      <p:sp>
        <p:nvSpPr>
          <p:cNvPr id="18" name="TextBox 17">
            <a:extLst>
              <a:ext uri="{FF2B5EF4-FFF2-40B4-BE49-F238E27FC236}">
                <a16:creationId xmlns:a16="http://schemas.microsoft.com/office/drawing/2014/main" id="{CF80D834-1EDB-42D5-80A0-6D6F6950429E}"/>
              </a:ext>
            </a:extLst>
          </p:cNvPr>
          <p:cNvSpPr txBox="1"/>
          <p:nvPr/>
        </p:nvSpPr>
        <p:spPr>
          <a:xfrm>
            <a:off x="9751721" y="4344390"/>
            <a:ext cx="530915" cy="584775"/>
          </a:xfrm>
          <a:prstGeom prst="rect">
            <a:avLst/>
          </a:prstGeom>
          <a:noFill/>
        </p:spPr>
        <p:txBody>
          <a:bodyPr wrap="none" rtlCol="1">
            <a:spAutoFit/>
          </a:bodyPr>
          <a:lstStyle/>
          <a:p>
            <a:r>
              <a:rPr lang="en-US" sz="3200" dirty="0">
                <a:solidFill>
                  <a:srgbClr val="00B0F0"/>
                </a:solidFill>
              </a:rPr>
              <a:t>m</a:t>
            </a:r>
            <a:endParaRPr lang="he-IL" sz="3200" dirty="0">
              <a:solidFill>
                <a:srgbClr val="00B0F0"/>
              </a:solidFill>
            </a:endParaRPr>
          </a:p>
        </p:txBody>
      </p:sp>
      <p:sp>
        <p:nvSpPr>
          <p:cNvPr id="19" name="TextBox 18">
            <a:extLst>
              <a:ext uri="{FF2B5EF4-FFF2-40B4-BE49-F238E27FC236}">
                <a16:creationId xmlns:a16="http://schemas.microsoft.com/office/drawing/2014/main" id="{BF3E5DC7-CF08-4577-9B86-B3E48C3C28C3}"/>
              </a:ext>
            </a:extLst>
          </p:cNvPr>
          <p:cNvSpPr txBox="1"/>
          <p:nvPr/>
        </p:nvSpPr>
        <p:spPr>
          <a:xfrm>
            <a:off x="10807503" y="4305173"/>
            <a:ext cx="330540" cy="584775"/>
          </a:xfrm>
          <a:prstGeom prst="rect">
            <a:avLst/>
          </a:prstGeom>
          <a:noFill/>
        </p:spPr>
        <p:txBody>
          <a:bodyPr wrap="none" rtlCol="1">
            <a:spAutoFit/>
          </a:bodyPr>
          <a:lstStyle/>
          <a:p>
            <a:r>
              <a:rPr lang="en-US" sz="3200" dirty="0">
                <a:solidFill>
                  <a:srgbClr val="00B0F0"/>
                </a:solidFill>
              </a:rPr>
              <a:t>r</a:t>
            </a:r>
            <a:endParaRPr lang="he-IL" sz="3200" dirty="0">
              <a:solidFill>
                <a:srgbClr val="00B0F0"/>
              </a:solidFill>
            </a:endParaRPr>
          </a:p>
        </p:txBody>
      </p:sp>
      <p:sp>
        <p:nvSpPr>
          <p:cNvPr id="20" name="מסגרת 19">
            <a:extLst>
              <a:ext uri="{FF2B5EF4-FFF2-40B4-BE49-F238E27FC236}">
                <a16:creationId xmlns:a16="http://schemas.microsoft.com/office/drawing/2014/main" id="{EA294FCF-DE05-45E5-AF42-563D8CD7887F}"/>
              </a:ext>
            </a:extLst>
          </p:cNvPr>
          <p:cNvSpPr/>
          <p:nvPr/>
        </p:nvSpPr>
        <p:spPr>
          <a:xfrm>
            <a:off x="8951641" y="278336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1" name="TextBox 20">
            <a:extLst>
              <a:ext uri="{FF2B5EF4-FFF2-40B4-BE49-F238E27FC236}">
                <a16:creationId xmlns:a16="http://schemas.microsoft.com/office/drawing/2014/main" id="{C642DD53-931F-4080-A472-417D24A6F917}"/>
              </a:ext>
            </a:extLst>
          </p:cNvPr>
          <p:cNvSpPr txBox="1"/>
          <p:nvPr/>
        </p:nvSpPr>
        <p:spPr>
          <a:xfrm>
            <a:off x="8499706" y="2918674"/>
            <a:ext cx="423514" cy="584775"/>
          </a:xfrm>
          <a:prstGeom prst="rect">
            <a:avLst/>
          </a:prstGeom>
          <a:noFill/>
        </p:spPr>
        <p:txBody>
          <a:bodyPr wrap="none" rtlCol="1">
            <a:spAutoFit/>
          </a:bodyPr>
          <a:lstStyle/>
          <a:p>
            <a:r>
              <a:rPr lang="en-US" sz="3200" dirty="0" err="1"/>
              <a:t>ti</a:t>
            </a:r>
            <a:endParaRPr lang="he-IL" sz="3200" dirty="0"/>
          </a:p>
        </p:txBody>
      </p:sp>
      <p:sp>
        <p:nvSpPr>
          <p:cNvPr id="22" name="מסגרת 21">
            <a:extLst>
              <a:ext uri="{FF2B5EF4-FFF2-40B4-BE49-F238E27FC236}">
                <a16:creationId xmlns:a16="http://schemas.microsoft.com/office/drawing/2014/main" id="{DC88491C-D922-49DE-B461-FC7B211633BB}"/>
              </a:ext>
            </a:extLst>
          </p:cNvPr>
          <p:cNvSpPr/>
          <p:nvPr/>
        </p:nvSpPr>
        <p:spPr>
          <a:xfrm>
            <a:off x="9699231" y="277717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3" name="TextBox 22">
            <a:extLst>
              <a:ext uri="{FF2B5EF4-FFF2-40B4-BE49-F238E27FC236}">
                <a16:creationId xmlns:a16="http://schemas.microsoft.com/office/drawing/2014/main" id="{FB04F969-F563-4296-ABD2-D0A5DCA1A839}"/>
              </a:ext>
            </a:extLst>
          </p:cNvPr>
          <p:cNvSpPr txBox="1"/>
          <p:nvPr/>
        </p:nvSpPr>
        <p:spPr>
          <a:xfrm>
            <a:off x="10290072" y="2918675"/>
            <a:ext cx="386644" cy="584775"/>
          </a:xfrm>
          <a:prstGeom prst="rect">
            <a:avLst/>
          </a:prstGeom>
          <a:noFill/>
        </p:spPr>
        <p:txBody>
          <a:bodyPr wrap="none" rtlCol="1">
            <a:spAutoFit/>
          </a:bodyPr>
          <a:lstStyle/>
          <a:p>
            <a:r>
              <a:rPr lang="en-US" sz="3200" dirty="0"/>
              <a:t>a</a:t>
            </a:r>
            <a:endParaRPr lang="he-IL" sz="3200" dirty="0"/>
          </a:p>
        </p:txBody>
      </p:sp>
      <p:sp>
        <p:nvSpPr>
          <p:cNvPr id="24" name="מסגרת 23">
            <a:extLst>
              <a:ext uri="{FF2B5EF4-FFF2-40B4-BE49-F238E27FC236}">
                <a16:creationId xmlns:a16="http://schemas.microsoft.com/office/drawing/2014/main" id="{7B49BFB5-1254-4F77-AF42-EC489C24CF69}"/>
              </a:ext>
            </a:extLst>
          </p:cNvPr>
          <p:cNvSpPr/>
          <p:nvPr/>
        </p:nvSpPr>
        <p:spPr>
          <a:xfrm>
            <a:off x="10676716" y="277717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TextBox 24">
            <a:extLst>
              <a:ext uri="{FF2B5EF4-FFF2-40B4-BE49-F238E27FC236}">
                <a16:creationId xmlns:a16="http://schemas.microsoft.com/office/drawing/2014/main" id="{8846A35D-4322-4001-8B0A-EF0A128D7349}"/>
              </a:ext>
            </a:extLst>
          </p:cNvPr>
          <p:cNvSpPr txBox="1"/>
          <p:nvPr/>
        </p:nvSpPr>
        <p:spPr>
          <a:xfrm>
            <a:off x="9120364" y="2847924"/>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26" name="TextBox 25">
            <a:extLst>
              <a:ext uri="{FF2B5EF4-FFF2-40B4-BE49-F238E27FC236}">
                <a16:creationId xmlns:a16="http://schemas.microsoft.com/office/drawing/2014/main" id="{12D34851-5B07-4325-9246-47339CC21C19}"/>
              </a:ext>
            </a:extLst>
          </p:cNvPr>
          <p:cNvSpPr txBox="1"/>
          <p:nvPr/>
        </p:nvSpPr>
        <p:spPr>
          <a:xfrm>
            <a:off x="9783253" y="2847924"/>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27" name="TextBox 26">
            <a:extLst>
              <a:ext uri="{FF2B5EF4-FFF2-40B4-BE49-F238E27FC236}">
                <a16:creationId xmlns:a16="http://schemas.microsoft.com/office/drawing/2014/main" id="{E503B9CA-0C89-47AB-9817-51C8DCB39DDD}"/>
              </a:ext>
            </a:extLst>
          </p:cNvPr>
          <p:cNvSpPr txBox="1"/>
          <p:nvPr/>
        </p:nvSpPr>
        <p:spPr>
          <a:xfrm>
            <a:off x="10839035" y="2792941"/>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28" name="מסגרת 27">
            <a:extLst>
              <a:ext uri="{FF2B5EF4-FFF2-40B4-BE49-F238E27FC236}">
                <a16:creationId xmlns:a16="http://schemas.microsoft.com/office/drawing/2014/main" id="{A9716934-A6DE-43E0-A446-55336A1921D6}"/>
              </a:ext>
            </a:extLst>
          </p:cNvPr>
          <p:cNvSpPr/>
          <p:nvPr/>
        </p:nvSpPr>
        <p:spPr>
          <a:xfrm>
            <a:off x="8951641" y="5286944"/>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9" name="TextBox 28">
            <a:extLst>
              <a:ext uri="{FF2B5EF4-FFF2-40B4-BE49-F238E27FC236}">
                <a16:creationId xmlns:a16="http://schemas.microsoft.com/office/drawing/2014/main" id="{B415B778-38A0-4117-A058-C81B94521829}"/>
              </a:ext>
            </a:extLst>
          </p:cNvPr>
          <p:cNvSpPr txBox="1"/>
          <p:nvPr/>
        </p:nvSpPr>
        <p:spPr>
          <a:xfrm>
            <a:off x="8531342" y="5438016"/>
            <a:ext cx="423514" cy="584775"/>
          </a:xfrm>
          <a:prstGeom prst="rect">
            <a:avLst/>
          </a:prstGeom>
          <a:noFill/>
        </p:spPr>
        <p:txBody>
          <a:bodyPr wrap="none" rtlCol="1">
            <a:spAutoFit/>
          </a:bodyPr>
          <a:lstStyle/>
          <a:p>
            <a:r>
              <a:rPr lang="en-US" sz="3200" dirty="0" err="1"/>
              <a:t>ti</a:t>
            </a:r>
            <a:endParaRPr lang="he-IL" sz="3200" dirty="0"/>
          </a:p>
        </p:txBody>
      </p:sp>
      <p:sp>
        <p:nvSpPr>
          <p:cNvPr id="30" name="מסגרת 29">
            <a:extLst>
              <a:ext uri="{FF2B5EF4-FFF2-40B4-BE49-F238E27FC236}">
                <a16:creationId xmlns:a16="http://schemas.microsoft.com/office/drawing/2014/main" id="{F947672D-0028-4C4C-935B-635BB2B21B7E}"/>
              </a:ext>
            </a:extLst>
          </p:cNvPr>
          <p:cNvSpPr/>
          <p:nvPr/>
        </p:nvSpPr>
        <p:spPr>
          <a:xfrm>
            <a:off x="9699231" y="528075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1" name="TextBox 30">
            <a:extLst>
              <a:ext uri="{FF2B5EF4-FFF2-40B4-BE49-F238E27FC236}">
                <a16:creationId xmlns:a16="http://schemas.microsoft.com/office/drawing/2014/main" id="{F4BAAF64-FC0A-485E-8764-2576CC7C5AFB}"/>
              </a:ext>
            </a:extLst>
          </p:cNvPr>
          <p:cNvSpPr txBox="1"/>
          <p:nvPr/>
        </p:nvSpPr>
        <p:spPr>
          <a:xfrm>
            <a:off x="10290072" y="5422250"/>
            <a:ext cx="407484" cy="584775"/>
          </a:xfrm>
          <a:prstGeom prst="rect">
            <a:avLst/>
          </a:prstGeom>
          <a:noFill/>
        </p:spPr>
        <p:txBody>
          <a:bodyPr wrap="none" rtlCol="1">
            <a:spAutoFit/>
          </a:bodyPr>
          <a:lstStyle/>
          <a:p>
            <a:r>
              <a:rPr lang="en-US" sz="3200" dirty="0"/>
              <a:t>o</a:t>
            </a:r>
            <a:endParaRPr lang="he-IL" sz="3200" dirty="0"/>
          </a:p>
        </p:txBody>
      </p:sp>
      <p:sp>
        <p:nvSpPr>
          <p:cNvPr id="32" name="מסגרת 31">
            <a:extLst>
              <a:ext uri="{FF2B5EF4-FFF2-40B4-BE49-F238E27FC236}">
                <a16:creationId xmlns:a16="http://schemas.microsoft.com/office/drawing/2014/main" id="{1EF4F6C0-38E2-4FED-B13A-93E51CF91C62}"/>
              </a:ext>
            </a:extLst>
          </p:cNvPr>
          <p:cNvSpPr/>
          <p:nvPr/>
        </p:nvSpPr>
        <p:spPr>
          <a:xfrm>
            <a:off x="10676716" y="528075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3" name="TextBox 32">
            <a:extLst>
              <a:ext uri="{FF2B5EF4-FFF2-40B4-BE49-F238E27FC236}">
                <a16:creationId xmlns:a16="http://schemas.microsoft.com/office/drawing/2014/main" id="{1771AF62-33A3-4610-A5F0-6B13076478F4}"/>
              </a:ext>
            </a:extLst>
          </p:cNvPr>
          <p:cNvSpPr txBox="1"/>
          <p:nvPr/>
        </p:nvSpPr>
        <p:spPr>
          <a:xfrm>
            <a:off x="9120364" y="5351499"/>
            <a:ext cx="292068" cy="584775"/>
          </a:xfrm>
          <a:prstGeom prst="rect">
            <a:avLst/>
          </a:prstGeom>
          <a:noFill/>
        </p:spPr>
        <p:txBody>
          <a:bodyPr wrap="none" rtlCol="1">
            <a:spAutoFit/>
          </a:bodyPr>
          <a:lstStyle/>
          <a:p>
            <a:r>
              <a:rPr lang="en-US" sz="3200" dirty="0">
                <a:solidFill>
                  <a:srgbClr val="00B0F0"/>
                </a:solidFill>
              </a:rPr>
              <a:t>j</a:t>
            </a:r>
            <a:endParaRPr lang="he-IL" sz="3200" dirty="0">
              <a:solidFill>
                <a:srgbClr val="00B0F0"/>
              </a:solidFill>
            </a:endParaRPr>
          </a:p>
        </p:txBody>
      </p:sp>
      <p:sp>
        <p:nvSpPr>
          <p:cNvPr id="34" name="TextBox 33">
            <a:extLst>
              <a:ext uri="{FF2B5EF4-FFF2-40B4-BE49-F238E27FC236}">
                <a16:creationId xmlns:a16="http://schemas.microsoft.com/office/drawing/2014/main" id="{5D654156-4698-476E-9DDC-3582652BEC3A}"/>
              </a:ext>
            </a:extLst>
          </p:cNvPr>
          <p:cNvSpPr txBox="1"/>
          <p:nvPr/>
        </p:nvSpPr>
        <p:spPr>
          <a:xfrm>
            <a:off x="9735955" y="5383031"/>
            <a:ext cx="530915" cy="584775"/>
          </a:xfrm>
          <a:prstGeom prst="rect">
            <a:avLst/>
          </a:prstGeom>
          <a:noFill/>
        </p:spPr>
        <p:txBody>
          <a:bodyPr wrap="none" rtlCol="1">
            <a:spAutoFit/>
          </a:bodyPr>
          <a:lstStyle/>
          <a:p>
            <a:r>
              <a:rPr lang="en-US" sz="3200" dirty="0">
                <a:solidFill>
                  <a:srgbClr val="00B0F0"/>
                </a:solidFill>
              </a:rPr>
              <a:t>m</a:t>
            </a:r>
            <a:endParaRPr lang="he-IL" sz="3200" dirty="0">
              <a:solidFill>
                <a:srgbClr val="00B0F0"/>
              </a:solidFill>
            </a:endParaRPr>
          </a:p>
        </p:txBody>
      </p:sp>
      <p:sp>
        <p:nvSpPr>
          <p:cNvPr id="35" name="TextBox 34">
            <a:extLst>
              <a:ext uri="{FF2B5EF4-FFF2-40B4-BE49-F238E27FC236}">
                <a16:creationId xmlns:a16="http://schemas.microsoft.com/office/drawing/2014/main" id="{3A791C1A-9382-4BA1-95E1-E6F4B5463417}"/>
              </a:ext>
            </a:extLst>
          </p:cNvPr>
          <p:cNvSpPr txBox="1"/>
          <p:nvPr/>
        </p:nvSpPr>
        <p:spPr>
          <a:xfrm>
            <a:off x="10807503" y="5328048"/>
            <a:ext cx="330540" cy="584775"/>
          </a:xfrm>
          <a:prstGeom prst="rect">
            <a:avLst/>
          </a:prstGeom>
          <a:noFill/>
        </p:spPr>
        <p:txBody>
          <a:bodyPr wrap="none" rtlCol="1">
            <a:spAutoFit/>
          </a:bodyPr>
          <a:lstStyle/>
          <a:p>
            <a:r>
              <a:rPr lang="en-US" sz="3200" dirty="0">
                <a:solidFill>
                  <a:srgbClr val="00B0F0"/>
                </a:solidFill>
              </a:rPr>
              <a:t>r</a:t>
            </a:r>
            <a:endParaRPr lang="he-IL" sz="3200" dirty="0">
              <a:solidFill>
                <a:srgbClr val="00B0F0"/>
              </a:solidFill>
            </a:endParaRPr>
          </a:p>
        </p:txBody>
      </p:sp>
      <p:pic>
        <p:nvPicPr>
          <p:cNvPr id="36" name="תמונה 35">
            <a:extLst>
              <a:ext uri="{FF2B5EF4-FFF2-40B4-BE49-F238E27FC236}">
                <a16:creationId xmlns:a16="http://schemas.microsoft.com/office/drawing/2014/main" id="{768C26B1-C9AA-4F70-BD48-ECB5BE040C13}"/>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3553" t="71613" r="66711" b="26042"/>
          <a:stretch/>
        </p:blipFill>
        <p:spPr>
          <a:xfrm>
            <a:off x="218984" y="3578375"/>
            <a:ext cx="11743384" cy="520700"/>
          </a:xfrm>
          <a:prstGeom prst="rect">
            <a:avLst/>
          </a:prstGeom>
        </p:spPr>
      </p:pic>
    </p:spTree>
    <p:extLst>
      <p:ext uri="{BB962C8B-B14F-4D97-AF65-F5344CB8AC3E}">
        <p14:creationId xmlns:p14="http://schemas.microsoft.com/office/powerpoint/2010/main" val="16290286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ou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388BB2-2E54-47CF-A9F8-47B7DCD56B1D}"/>
              </a:ext>
            </a:extLst>
          </p:cNvPr>
          <p:cNvSpPr>
            <a:spLocks noGrp="1"/>
          </p:cNvSpPr>
          <p:nvPr>
            <p:ph type="title"/>
          </p:nvPr>
        </p:nvSpPr>
        <p:spPr/>
        <p:txBody>
          <a:bodyPr/>
          <a:lstStyle/>
          <a:p>
            <a:r>
              <a:rPr lang="en-US" dirty="0" err="1"/>
              <a:t>Heb-verbs.lexc</a:t>
            </a:r>
            <a:endParaRPr lang="he-IL" dirty="0"/>
          </a:p>
        </p:txBody>
      </p:sp>
      <p:pic>
        <p:nvPicPr>
          <p:cNvPr id="36" name="תמונה 35">
            <a:extLst>
              <a:ext uri="{FF2B5EF4-FFF2-40B4-BE49-F238E27FC236}">
                <a16:creationId xmlns:a16="http://schemas.microsoft.com/office/drawing/2014/main" id="{DC18C58A-E11C-4AAD-8416-81D4E57BAC7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3750" t="67595" r="77112" b="6185"/>
          <a:stretch/>
        </p:blipFill>
        <p:spPr>
          <a:xfrm>
            <a:off x="3796793" y="1863830"/>
            <a:ext cx="4587766" cy="3533819"/>
          </a:xfrm>
          <a:prstGeom prst="rect">
            <a:avLst/>
          </a:prstGeom>
        </p:spPr>
      </p:pic>
    </p:spTree>
    <p:extLst>
      <p:ext uri="{BB962C8B-B14F-4D97-AF65-F5344CB8AC3E}">
        <p14:creationId xmlns:p14="http://schemas.microsoft.com/office/powerpoint/2010/main" val="161843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F3403A8-9A0D-4119-97EB-C4E101E0E3BB}"/>
              </a:ext>
            </a:extLst>
          </p:cNvPr>
          <p:cNvSpPr>
            <a:spLocks noGrp="1"/>
          </p:cNvSpPr>
          <p:nvPr>
            <p:ph type="title"/>
          </p:nvPr>
        </p:nvSpPr>
        <p:spPr/>
        <p:txBody>
          <a:bodyPr/>
          <a:lstStyle/>
          <a:p>
            <a:r>
              <a:rPr lang="en-US" dirty="0" err="1"/>
              <a:t>Heb-verbs.lexc</a:t>
            </a:r>
            <a:r>
              <a:rPr lang="en-US" dirty="0"/>
              <a:t> – the important stuff</a:t>
            </a:r>
            <a:endParaRPr lang="he-IL" dirty="0"/>
          </a:p>
        </p:txBody>
      </p:sp>
      <p:pic>
        <p:nvPicPr>
          <p:cNvPr id="6" name="תמונה 5">
            <a:extLst>
              <a:ext uri="{FF2B5EF4-FFF2-40B4-BE49-F238E27FC236}">
                <a16:creationId xmlns:a16="http://schemas.microsoft.com/office/drawing/2014/main" id="{7FE91072-48AF-4A43-B615-E3654EAB2BE1}"/>
              </a:ext>
            </a:extLst>
          </p:cNvPr>
          <p:cNvPicPr>
            <a:picLocks noChangeAspect="1"/>
          </p:cNvPicPr>
          <p:nvPr/>
        </p:nvPicPr>
        <p:blipFill rotWithShape="1">
          <a:blip r:embed="rId2"/>
          <a:srcRect l="4009" t="19775" r="78616" b="73155"/>
          <a:stretch/>
        </p:blipFill>
        <p:spPr>
          <a:xfrm>
            <a:off x="1102468" y="1580050"/>
            <a:ext cx="3647332" cy="834316"/>
          </a:xfrm>
          <a:prstGeom prst="rect">
            <a:avLst/>
          </a:prstGeom>
        </p:spPr>
      </p:pic>
      <p:pic>
        <p:nvPicPr>
          <p:cNvPr id="7" name="תמונה 6">
            <a:extLst>
              <a:ext uri="{FF2B5EF4-FFF2-40B4-BE49-F238E27FC236}">
                <a16:creationId xmlns:a16="http://schemas.microsoft.com/office/drawing/2014/main" id="{0B116A28-DD67-41CC-8433-0AF20404FCCF}"/>
              </a:ext>
            </a:extLst>
          </p:cNvPr>
          <p:cNvPicPr>
            <a:picLocks noChangeAspect="1"/>
          </p:cNvPicPr>
          <p:nvPr/>
        </p:nvPicPr>
        <p:blipFill rotWithShape="1">
          <a:blip r:embed="rId2"/>
          <a:srcRect l="4008" t="34245" r="70896" b="60167"/>
          <a:stretch/>
        </p:blipFill>
        <p:spPr>
          <a:xfrm>
            <a:off x="1376734" y="2438087"/>
            <a:ext cx="5538416" cy="693249"/>
          </a:xfrm>
          <a:prstGeom prst="rect">
            <a:avLst/>
          </a:prstGeom>
        </p:spPr>
      </p:pic>
      <p:pic>
        <p:nvPicPr>
          <p:cNvPr id="8" name="תמונה 7">
            <a:extLst>
              <a:ext uri="{FF2B5EF4-FFF2-40B4-BE49-F238E27FC236}">
                <a16:creationId xmlns:a16="http://schemas.microsoft.com/office/drawing/2014/main" id="{80040B8D-7229-4330-B7FC-DEA33D84E3E5}"/>
              </a:ext>
            </a:extLst>
          </p:cNvPr>
          <p:cNvPicPr>
            <a:picLocks noChangeAspect="1"/>
          </p:cNvPicPr>
          <p:nvPr/>
        </p:nvPicPr>
        <p:blipFill rotWithShape="1">
          <a:blip r:embed="rId3"/>
          <a:srcRect l="3542" t="9913" r="79305" b="77970"/>
          <a:stretch/>
        </p:blipFill>
        <p:spPr>
          <a:xfrm>
            <a:off x="3624340" y="3180457"/>
            <a:ext cx="3773906" cy="1498600"/>
          </a:xfrm>
          <a:prstGeom prst="rect">
            <a:avLst/>
          </a:prstGeom>
        </p:spPr>
      </p:pic>
      <p:pic>
        <p:nvPicPr>
          <p:cNvPr id="9" name="תמונה 8">
            <a:extLst>
              <a:ext uri="{FF2B5EF4-FFF2-40B4-BE49-F238E27FC236}">
                <a16:creationId xmlns:a16="http://schemas.microsoft.com/office/drawing/2014/main" id="{547BC6F2-FC00-427A-8E8B-7B92FF831132}"/>
              </a:ext>
            </a:extLst>
          </p:cNvPr>
          <p:cNvPicPr>
            <a:picLocks noChangeAspect="1"/>
          </p:cNvPicPr>
          <p:nvPr/>
        </p:nvPicPr>
        <p:blipFill rotWithShape="1">
          <a:blip r:embed="rId4"/>
          <a:srcRect l="3553" t="71409" r="66711" b="25940"/>
          <a:stretch/>
        </p:blipFill>
        <p:spPr>
          <a:xfrm>
            <a:off x="3772395" y="4728178"/>
            <a:ext cx="7347877" cy="368300"/>
          </a:xfrm>
          <a:prstGeom prst="rect">
            <a:avLst/>
          </a:prstGeom>
        </p:spPr>
      </p:pic>
      <p:pic>
        <p:nvPicPr>
          <p:cNvPr id="10" name="תמונה 9">
            <a:extLst>
              <a:ext uri="{FF2B5EF4-FFF2-40B4-BE49-F238E27FC236}">
                <a16:creationId xmlns:a16="http://schemas.microsoft.com/office/drawing/2014/main" id="{1743D476-7010-4531-8146-27BE266C541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3750" t="75815" r="77112" b="13536"/>
          <a:stretch/>
        </p:blipFill>
        <p:spPr>
          <a:xfrm>
            <a:off x="7044611" y="5145599"/>
            <a:ext cx="4372689" cy="1367822"/>
          </a:xfrm>
          <a:prstGeom prst="rect">
            <a:avLst/>
          </a:prstGeom>
        </p:spPr>
      </p:pic>
      <p:pic>
        <p:nvPicPr>
          <p:cNvPr id="27" name="תמונה 26">
            <a:extLst>
              <a:ext uri="{FF2B5EF4-FFF2-40B4-BE49-F238E27FC236}">
                <a16:creationId xmlns:a16="http://schemas.microsoft.com/office/drawing/2014/main" id="{20D8D5CA-F311-4E8E-8442-D7CAF9FDADD2}"/>
              </a:ext>
            </a:extLst>
          </p:cNvPr>
          <p:cNvPicPr>
            <a:picLocks noChangeAspect="1"/>
          </p:cNvPicPr>
          <p:nvPr/>
        </p:nvPicPr>
        <p:blipFill>
          <a:blip r:embed="rId7"/>
          <a:stretch>
            <a:fillRect/>
          </a:stretch>
        </p:blipFill>
        <p:spPr>
          <a:xfrm>
            <a:off x="6915150" y="1762417"/>
            <a:ext cx="4761703" cy="1600407"/>
          </a:xfrm>
          <a:prstGeom prst="rect">
            <a:avLst/>
          </a:prstGeom>
        </p:spPr>
      </p:pic>
    </p:spTree>
    <p:extLst>
      <p:ext uri="{BB962C8B-B14F-4D97-AF65-F5344CB8AC3E}">
        <p14:creationId xmlns:p14="http://schemas.microsoft.com/office/powerpoint/2010/main" val="300077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C1FB8D-2C8E-4043-99C9-D5611136347A}"/>
              </a:ext>
            </a:extLst>
          </p:cNvPr>
          <p:cNvSpPr>
            <a:spLocks noGrp="1"/>
          </p:cNvSpPr>
          <p:nvPr>
            <p:ph type="title"/>
          </p:nvPr>
        </p:nvSpPr>
        <p:spPr/>
        <p:txBody>
          <a:bodyPr/>
          <a:lstStyle/>
          <a:p>
            <a:pPr rtl="0"/>
            <a:r>
              <a:rPr lang="en-US" dirty="0"/>
              <a:t>Special irregular root types</a:t>
            </a:r>
            <a:endParaRPr lang="he-IL" dirty="0"/>
          </a:p>
        </p:txBody>
      </p:sp>
      <p:sp>
        <p:nvSpPr>
          <p:cNvPr id="3" name="מציין מיקום תוכן 2">
            <a:extLst>
              <a:ext uri="{FF2B5EF4-FFF2-40B4-BE49-F238E27FC236}">
                <a16:creationId xmlns:a16="http://schemas.microsoft.com/office/drawing/2014/main" id="{1A9D69EE-90AE-4F31-B79B-05DED23D99A9}"/>
              </a:ext>
            </a:extLst>
          </p:cNvPr>
          <p:cNvSpPr>
            <a:spLocks noGrp="1"/>
          </p:cNvSpPr>
          <p:nvPr>
            <p:ph idx="1"/>
          </p:nvPr>
        </p:nvSpPr>
        <p:spPr>
          <a:xfrm>
            <a:off x="1229105" y="2142354"/>
            <a:ext cx="10353762" cy="4058751"/>
          </a:xfrm>
        </p:spPr>
        <p:txBody>
          <a:bodyPr>
            <a:normAutofit fontScale="92500" lnSpcReduction="10000"/>
          </a:bodyPr>
          <a:lstStyle/>
          <a:p>
            <a:pPr algn="l" rtl="0"/>
            <a:r>
              <a:rPr lang="en-US" sz="4800" dirty="0">
                <a:solidFill>
                  <a:srgbClr val="FF0000"/>
                </a:solidFill>
              </a:rPr>
              <a:t>XFN</a:t>
            </a:r>
            <a:r>
              <a:rPr lang="en-US" sz="4800" dirty="0"/>
              <a:t>: </a:t>
            </a:r>
            <a:r>
              <a:rPr lang="en-US" sz="4800" dirty="0">
                <a:solidFill>
                  <a:srgbClr val="FFFF00"/>
                </a:solidFill>
              </a:rPr>
              <a:t>{</a:t>
            </a:r>
            <a:r>
              <a:rPr lang="en-US" sz="4800" dirty="0" err="1">
                <a:solidFill>
                  <a:srgbClr val="FFFF00"/>
                </a:solidFill>
              </a:rPr>
              <a:t>npl</a:t>
            </a:r>
            <a:r>
              <a:rPr lang="en-US" sz="4800" dirty="0">
                <a:solidFill>
                  <a:srgbClr val="FFFF00"/>
                </a:solidFill>
              </a:rPr>
              <a:t>}</a:t>
            </a:r>
            <a:r>
              <a:rPr lang="en-US" sz="4800" dirty="0"/>
              <a:t> (fall),		 </a:t>
            </a:r>
            <a:r>
              <a:rPr lang="en-US" sz="4800" dirty="0">
                <a:solidFill>
                  <a:srgbClr val="FFFF00"/>
                </a:solidFill>
              </a:rPr>
              <a:t>{</a:t>
            </a:r>
            <a:r>
              <a:rPr lang="en-US" sz="4800" dirty="0" err="1">
                <a:solidFill>
                  <a:srgbClr val="FFFF00"/>
                </a:solidFill>
              </a:rPr>
              <a:t>njx</a:t>
            </a:r>
            <a:r>
              <a:rPr lang="en-US" sz="4800" dirty="0">
                <a:solidFill>
                  <a:srgbClr val="FFFF00"/>
                </a:solidFill>
              </a:rPr>
              <a:t>} </a:t>
            </a:r>
            <a:r>
              <a:rPr lang="en-US" sz="4800" dirty="0"/>
              <a:t>(bite)</a:t>
            </a:r>
          </a:p>
          <a:p>
            <a:pPr algn="l" rtl="0"/>
            <a:endParaRPr lang="en-US" sz="4800" dirty="0"/>
          </a:p>
          <a:p>
            <a:pPr algn="l" rtl="0"/>
            <a:r>
              <a:rPr lang="en-US" sz="4800" dirty="0">
                <a:solidFill>
                  <a:srgbClr val="FF0000"/>
                </a:solidFill>
              </a:rPr>
              <a:t>NFA</a:t>
            </a:r>
            <a:r>
              <a:rPr lang="en-US" sz="4800" dirty="0"/>
              <a:t>: </a:t>
            </a:r>
            <a:r>
              <a:rPr lang="en-US" sz="4800" dirty="0">
                <a:solidFill>
                  <a:srgbClr val="FFFF00"/>
                </a:solidFill>
              </a:rPr>
              <a:t>{</a:t>
            </a:r>
            <a:r>
              <a:rPr lang="en-US" sz="4800" dirty="0" err="1">
                <a:solidFill>
                  <a:srgbClr val="FFFF00"/>
                </a:solidFill>
              </a:rPr>
              <a:t>Axl</a:t>
            </a:r>
            <a:r>
              <a:rPr lang="en-US" sz="4800" dirty="0">
                <a:solidFill>
                  <a:srgbClr val="FFFF00"/>
                </a:solidFill>
              </a:rPr>
              <a:t>} </a:t>
            </a:r>
            <a:r>
              <a:rPr lang="en-US" sz="4800" dirty="0"/>
              <a:t>(eat),		</a:t>
            </a:r>
            <a:r>
              <a:rPr lang="en-US" sz="4800" dirty="0">
                <a:solidFill>
                  <a:srgbClr val="FFFF00"/>
                </a:solidFill>
              </a:rPr>
              <a:t>{Amr} </a:t>
            </a:r>
            <a:r>
              <a:rPr lang="en-US" sz="4800" dirty="0"/>
              <a:t>(say)</a:t>
            </a:r>
          </a:p>
          <a:p>
            <a:pPr algn="l" rtl="0"/>
            <a:endParaRPr lang="en-US" sz="4800" dirty="0"/>
          </a:p>
          <a:p>
            <a:pPr algn="l" rtl="0"/>
            <a:r>
              <a:rPr lang="en-US" sz="4800" dirty="0">
                <a:solidFill>
                  <a:srgbClr val="FF0000"/>
                </a:solidFill>
              </a:rPr>
              <a:t>NLI/A</a:t>
            </a:r>
            <a:r>
              <a:rPr lang="en-US" sz="4800" dirty="0"/>
              <a:t>: </a:t>
            </a:r>
            <a:r>
              <a:rPr lang="en-US" sz="4800" dirty="0">
                <a:solidFill>
                  <a:srgbClr val="FFFF00"/>
                </a:solidFill>
              </a:rPr>
              <a:t>{</a:t>
            </a:r>
            <a:r>
              <a:rPr lang="en-US" sz="4800" dirty="0" err="1">
                <a:solidFill>
                  <a:srgbClr val="FFFF00"/>
                </a:solidFill>
              </a:rPr>
              <a:t>rAh</a:t>
            </a:r>
            <a:r>
              <a:rPr lang="en-US" sz="4800" dirty="0">
                <a:solidFill>
                  <a:srgbClr val="FFFF00"/>
                </a:solidFill>
              </a:rPr>
              <a:t>} </a:t>
            </a:r>
            <a:r>
              <a:rPr lang="en-US" sz="4800" dirty="0"/>
              <a:t>(see),		</a:t>
            </a:r>
            <a:r>
              <a:rPr lang="en-US" sz="4800" dirty="0">
                <a:solidFill>
                  <a:srgbClr val="FFFF00"/>
                </a:solidFill>
              </a:rPr>
              <a:t>{</a:t>
            </a:r>
            <a:r>
              <a:rPr lang="en-US" sz="4800" dirty="0" err="1">
                <a:solidFill>
                  <a:srgbClr val="FFFF00"/>
                </a:solidFill>
              </a:rPr>
              <a:t>tlh</a:t>
            </a:r>
            <a:r>
              <a:rPr lang="en-US" sz="4800" dirty="0">
                <a:solidFill>
                  <a:srgbClr val="FFFF00"/>
                </a:solidFill>
              </a:rPr>
              <a:t>} </a:t>
            </a:r>
            <a:r>
              <a:rPr lang="en-US" sz="4800" dirty="0"/>
              <a:t>(hang)</a:t>
            </a:r>
            <a:endParaRPr lang="he-IL" sz="4800" dirty="0"/>
          </a:p>
        </p:txBody>
      </p:sp>
    </p:spTree>
    <p:extLst>
      <p:ext uri="{BB962C8B-B14F-4D97-AF65-F5344CB8AC3E}">
        <p14:creationId xmlns:p14="http://schemas.microsoft.com/office/powerpoint/2010/main" val="33784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83FE4C-D0DD-4E94-ADE8-DFB129226A57}"/>
              </a:ext>
            </a:extLst>
          </p:cNvPr>
          <p:cNvSpPr>
            <a:spLocks noGrp="1"/>
          </p:cNvSpPr>
          <p:nvPr>
            <p:ph type="title"/>
          </p:nvPr>
        </p:nvSpPr>
        <p:spPr/>
        <p:txBody>
          <a:bodyPr/>
          <a:lstStyle/>
          <a:p>
            <a:r>
              <a:rPr lang="en-US" dirty="0"/>
              <a:t>About Hebrew</a:t>
            </a:r>
            <a:endParaRPr lang="he-IL" dirty="0"/>
          </a:p>
        </p:txBody>
      </p:sp>
      <p:pic>
        <p:nvPicPr>
          <p:cNvPr id="5" name="מציין מיקום תוכן 4">
            <a:extLst>
              <a:ext uri="{FF2B5EF4-FFF2-40B4-BE49-F238E27FC236}">
                <a16:creationId xmlns:a16="http://schemas.microsoft.com/office/drawing/2014/main" id="{6EDACE03-FA6D-4F4E-B175-FBBDE35E1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921" y="1768752"/>
            <a:ext cx="4666613" cy="2695435"/>
          </a:xfrm>
          <a:prstGeom prst="rect">
            <a:avLst/>
          </a:prstGeom>
          <a:ln>
            <a:noFill/>
          </a:ln>
          <a:effectLst>
            <a:softEdge rad="112500"/>
          </a:effectLst>
        </p:spPr>
      </p:pic>
      <p:pic>
        <p:nvPicPr>
          <p:cNvPr id="8" name="תמונה 7">
            <a:extLst>
              <a:ext uri="{FF2B5EF4-FFF2-40B4-BE49-F238E27FC236}">
                <a16:creationId xmlns:a16="http://schemas.microsoft.com/office/drawing/2014/main" id="{9E8AC256-42D8-4FFA-B8BA-A67459A81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534" y="2754811"/>
            <a:ext cx="3986048" cy="2989536"/>
          </a:xfrm>
          <a:prstGeom prst="rect">
            <a:avLst/>
          </a:prstGeom>
          <a:ln>
            <a:noFill/>
          </a:ln>
          <a:effectLst>
            <a:softEdge rad="112500"/>
          </a:effectLst>
        </p:spPr>
      </p:pic>
      <p:pic>
        <p:nvPicPr>
          <p:cNvPr id="10" name="תמונה 9">
            <a:extLst>
              <a:ext uri="{FF2B5EF4-FFF2-40B4-BE49-F238E27FC236}">
                <a16:creationId xmlns:a16="http://schemas.microsoft.com/office/drawing/2014/main" id="{826CDA3C-00BB-4C57-A99D-66210627F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25" y="1580050"/>
            <a:ext cx="2828925" cy="4676775"/>
          </a:xfrm>
          <a:prstGeom prst="rect">
            <a:avLst/>
          </a:prstGeom>
          <a:ln>
            <a:noFill/>
          </a:ln>
          <a:effectLst>
            <a:softEdge rad="112500"/>
          </a:effectLst>
        </p:spPr>
      </p:pic>
    </p:spTree>
    <p:extLst>
      <p:ext uri="{BB962C8B-B14F-4D97-AF65-F5344CB8AC3E}">
        <p14:creationId xmlns:p14="http://schemas.microsoft.com/office/powerpoint/2010/main" val="113600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סגרת 3">
            <a:extLst>
              <a:ext uri="{FF2B5EF4-FFF2-40B4-BE49-F238E27FC236}">
                <a16:creationId xmlns:a16="http://schemas.microsoft.com/office/drawing/2014/main" id="{F0A41888-C106-40B4-A8E0-CE832BFAFDA4}"/>
              </a:ext>
            </a:extLst>
          </p:cNvPr>
          <p:cNvSpPr/>
          <p:nvPr/>
        </p:nvSpPr>
        <p:spPr>
          <a:xfrm>
            <a:off x="5050721" y="6025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TextBox 4">
            <a:extLst>
              <a:ext uri="{FF2B5EF4-FFF2-40B4-BE49-F238E27FC236}">
                <a16:creationId xmlns:a16="http://schemas.microsoft.com/office/drawing/2014/main" id="{DB31263B-D4F1-4BEC-9D4D-9DF39275A49F}"/>
              </a:ext>
            </a:extLst>
          </p:cNvPr>
          <p:cNvSpPr txBox="1"/>
          <p:nvPr/>
        </p:nvSpPr>
        <p:spPr>
          <a:xfrm>
            <a:off x="4695080" y="744082"/>
            <a:ext cx="372218" cy="584775"/>
          </a:xfrm>
          <a:prstGeom prst="rect">
            <a:avLst/>
          </a:prstGeom>
          <a:noFill/>
        </p:spPr>
        <p:txBody>
          <a:bodyPr wrap="none" rtlCol="1">
            <a:spAutoFit/>
          </a:bodyPr>
          <a:lstStyle/>
          <a:p>
            <a:r>
              <a:rPr lang="en-US" sz="3200" dirty="0"/>
              <a:t>e</a:t>
            </a:r>
            <a:endParaRPr lang="he-IL" sz="3200" dirty="0"/>
          </a:p>
        </p:txBody>
      </p:sp>
      <p:sp>
        <p:nvSpPr>
          <p:cNvPr id="6" name="מסגרת 5">
            <a:extLst>
              <a:ext uri="{FF2B5EF4-FFF2-40B4-BE49-F238E27FC236}">
                <a16:creationId xmlns:a16="http://schemas.microsoft.com/office/drawing/2014/main" id="{1AD83438-8271-4F95-B17A-FA212B8F0621}"/>
              </a:ext>
            </a:extLst>
          </p:cNvPr>
          <p:cNvSpPr/>
          <p:nvPr/>
        </p:nvSpPr>
        <p:spPr>
          <a:xfrm>
            <a:off x="5798311"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DA534F48-EFE5-4C24-98F1-9FD7DB75CD1A}"/>
              </a:ext>
            </a:extLst>
          </p:cNvPr>
          <p:cNvSpPr txBox="1"/>
          <p:nvPr/>
        </p:nvSpPr>
        <p:spPr>
          <a:xfrm>
            <a:off x="6389152" y="73789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516BD0B-E39D-47F8-A86D-E2FD171E30FC}"/>
              </a:ext>
            </a:extLst>
          </p:cNvPr>
          <p:cNvSpPr/>
          <p:nvPr/>
        </p:nvSpPr>
        <p:spPr>
          <a:xfrm>
            <a:off x="6775796"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0FA833A3-4781-4D2C-83CD-5A2AE1444680}"/>
              </a:ext>
            </a:extLst>
          </p:cNvPr>
          <p:cNvSpPr txBox="1"/>
          <p:nvPr/>
        </p:nvSpPr>
        <p:spPr>
          <a:xfrm>
            <a:off x="5219444" y="667140"/>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0" name="TextBox 9">
            <a:extLst>
              <a:ext uri="{FF2B5EF4-FFF2-40B4-BE49-F238E27FC236}">
                <a16:creationId xmlns:a16="http://schemas.microsoft.com/office/drawing/2014/main" id="{A5C529CA-0792-4EEA-9212-17C49ABC7CFE}"/>
              </a:ext>
            </a:extLst>
          </p:cNvPr>
          <p:cNvSpPr txBox="1"/>
          <p:nvPr/>
        </p:nvSpPr>
        <p:spPr>
          <a:xfrm>
            <a:off x="5882333" y="667140"/>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1" name="TextBox 10">
            <a:extLst>
              <a:ext uri="{FF2B5EF4-FFF2-40B4-BE49-F238E27FC236}">
                <a16:creationId xmlns:a16="http://schemas.microsoft.com/office/drawing/2014/main" id="{C93217EE-4F52-45BD-8BDA-D7663EF7F283}"/>
              </a:ext>
            </a:extLst>
          </p:cNvPr>
          <p:cNvSpPr txBox="1"/>
          <p:nvPr/>
        </p:nvSpPr>
        <p:spPr>
          <a:xfrm>
            <a:off x="6938115" y="612157"/>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12" name="מסגרת 11">
            <a:extLst>
              <a:ext uri="{FF2B5EF4-FFF2-40B4-BE49-F238E27FC236}">
                <a16:creationId xmlns:a16="http://schemas.microsoft.com/office/drawing/2014/main" id="{4ABC10FD-036F-43F5-8DF9-9E3E3DADEE1D}"/>
              </a:ext>
            </a:extLst>
          </p:cNvPr>
          <p:cNvSpPr/>
          <p:nvPr/>
        </p:nvSpPr>
        <p:spPr>
          <a:xfrm>
            <a:off x="5050721" y="157047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TextBox 12">
            <a:extLst>
              <a:ext uri="{FF2B5EF4-FFF2-40B4-BE49-F238E27FC236}">
                <a16:creationId xmlns:a16="http://schemas.microsoft.com/office/drawing/2014/main" id="{FB50C9CB-7C78-4B15-BD20-C891DAD0B9D9}"/>
              </a:ext>
            </a:extLst>
          </p:cNvPr>
          <p:cNvSpPr txBox="1"/>
          <p:nvPr/>
        </p:nvSpPr>
        <p:spPr>
          <a:xfrm>
            <a:off x="4598786" y="1705783"/>
            <a:ext cx="423514" cy="584775"/>
          </a:xfrm>
          <a:prstGeom prst="rect">
            <a:avLst/>
          </a:prstGeom>
          <a:noFill/>
        </p:spPr>
        <p:txBody>
          <a:bodyPr wrap="none" rtlCol="1">
            <a:spAutoFit/>
          </a:bodyPr>
          <a:lstStyle/>
          <a:p>
            <a:r>
              <a:rPr lang="en-US" sz="3200" dirty="0" err="1"/>
              <a:t>ti</a:t>
            </a:r>
            <a:endParaRPr lang="he-IL" sz="3200" dirty="0"/>
          </a:p>
        </p:txBody>
      </p:sp>
      <p:sp>
        <p:nvSpPr>
          <p:cNvPr id="14" name="מסגרת 13">
            <a:extLst>
              <a:ext uri="{FF2B5EF4-FFF2-40B4-BE49-F238E27FC236}">
                <a16:creationId xmlns:a16="http://schemas.microsoft.com/office/drawing/2014/main" id="{D4F20307-F2BE-4272-8094-23341806A7FE}"/>
              </a:ext>
            </a:extLst>
          </p:cNvPr>
          <p:cNvSpPr/>
          <p:nvPr/>
        </p:nvSpPr>
        <p:spPr>
          <a:xfrm>
            <a:off x="5798311"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5" name="TextBox 14">
            <a:extLst>
              <a:ext uri="{FF2B5EF4-FFF2-40B4-BE49-F238E27FC236}">
                <a16:creationId xmlns:a16="http://schemas.microsoft.com/office/drawing/2014/main" id="{EEEA75D0-5388-4AC6-9BAE-8C5C8554E184}"/>
              </a:ext>
            </a:extLst>
          </p:cNvPr>
          <p:cNvSpPr txBox="1"/>
          <p:nvPr/>
        </p:nvSpPr>
        <p:spPr>
          <a:xfrm>
            <a:off x="6389152" y="1705784"/>
            <a:ext cx="386644" cy="584775"/>
          </a:xfrm>
          <a:prstGeom prst="rect">
            <a:avLst/>
          </a:prstGeom>
          <a:noFill/>
        </p:spPr>
        <p:txBody>
          <a:bodyPr wrap="none" rtlCol="1">
            <a:spAutoFit/>
          </a:bodyPr>
          <a:lstStyle/>
          <a:p>
            <a:r>
              <a:rPr lang="en-US" sz="3200" dirty="0"/>
              <a:t>a</a:t>
            </a:r>
            <a:endParaRPr lang="he-IL" sz="3200" dirty="0"/>
          </a:p>
        </p:txBody>
      </p:sp>
      <p:sp>
        <p:nvSpPr>
          <p:cNvPr id="16" name="מסגרת 15">
            <a:extLst>
              <a:ext uri="{FF2B5EF4-FFF2-40B4-BE49-F238E27FC236}">
                <a16:creationId xmlns:a16="http://schemas.microsoft.com/office/drawing/2014/main" id="{72A86922-DD0A-4B5E-A64E-369099C75357}"/>
              </a:ext>
            </a:extLst>
          </p:cNvPr>
          <p:cNvSpPr/>
          <p:nvPr/>
        </p:nvSpPr>
        <p:spPr>
          <a:xfrm>
            <a:off x="6775796"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07991049-1BD9-47DD-AD90-BC1ECD595EC5}"/>
              </a:ext>
            </a:extLst>
          </p:cNvPr>
          <p:cNvSpPr txBox="1"/>
          <p:nvPr/>
        </p:nvSpPr>
        <p:spPr>
          <a:xfrm>
            <a:off x="5219444" y="1635033"/>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8" name="TextBox 17">
            <a:extLst>
              <a:ext uri="{FF2B5EF4-FFF2-40B4-BE49-F238E27FC236}">
                <a16:creationId xmlns:a16="http://schemas.microsoft.com/office/drawing/2014/main" id="{79AD7B23-E476-4EAA-8F19-617172286831}"/>
              </a:ext>
            </a:extLst>
          </p:cNvPr>
          <p:cNvSpPr txBox="1"/>
          <p:nvPr/>
        </p:nvSpPr>
        <p:spPr>
          <a:xfrm>
            <a:off x="5882333" y="1635033"/>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9" name="TextBox 18">
            <a:extLst>
              <a:ext uri="{FF2B5EF4-FFF2-40B4-BE49-F238E27FC236}">
                <a16:creationId xmlns:a16="http://schemas.microsoft.com/office/drawing/2014/main" id="{5F447F73-3FAF-4126-A32C-39F25094F0FD}"/>
              </a:ext>
            </a:extLst>
          </p:cNvPr>
          <p:cNvSpPr txBox="1"/>
          <p:nvPr/>
        </p:nvSpPr>
        <p:spPr>
          <a:xfrm>
            <a:off x="6938115" y="1580050"/>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36" name="מסגרת 35">
            <a:extLst>
              <a:ext uri="{FF2B5EF4-FFF2-40B4-BE49-F238E27FC236}">
                <a16:creationId xmlns:a16="http://schemas.microsoft.com/office/drawing/2014/main" id="{9181FC6D-A33E-4DC5-A7CE-30879D4A019B}"/>
              </a:ext>
            </a:extLst>
          </p:cNvPr>
          <p:cNvSpPr/>
          <p:nvPr/>
        </p:nvSpPr>
        <p:spPr>
          <a:xfrm>
            <a:off x="1195063" y="315892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7" name="TextBox 36">
            <a:extLst>
              <a:ext uri="{FF2B5EF4-FFF2-40B4-BE49-F238E27FC236}">
                <a16:creationId xmlns:a16="http://schemas.microsoft.com/office/drawing/2014/main" id="{4EDFA2A8-C58D-4282-8059-146F5848A019}"/>
              </a:ext>
            </a:extLst>
          </p:cNvPr>
          <p:cNvSpPr txBox="1"/>
          <p:nvPr/>
        </p:nvSpPr>
        <p:spPr>
          <a:xfrm>
            <a:off x="839422" y="3300420"/>
            <a:ext cx="372218" cy="584775"/>
          </a:xfrm>
          <a:prstGeom prst="rect">
            <a:avLst/>
          </a:prstGeom>
          <a:noFill/>
        </p:spPr>
        <p:txBody>
          <a:bodyPr wrap="none" rtlCol="1">
            <a:spAutoFit/>
          </a:bodyPr>
          <a:lstStyle/>
          <a:p>
            <a:r>
              <a:rPr lang="en-US" sz="3200" dirty="0"/>
              <a:t>e</a:t>
            </a:r>
            <a:endParaRPr lang="he-IL" sz="3200" dirty="0"/>
          </a:p>
        </p:txBody>
      </p:sp>
      <p:sp>
        <p:nvSpPr>
          <p:cNvPr id="38" name="מסגרת 37">
            <a:extLst>
              <a:ext uri="{FF2B5EF4-FFF2-40B4-BE49-F238E27FC236}">
                <a16:creationId xmlns:a16="http://schemas.microsoft.com/office/drawing/2014/main" id="{0DE855D0-4AD4-44E1-87F2-DFFEAD01CD88}"/>
              </a:ext>
            </a:extLst>
          </p:cNvPr>
          <p:cNvSpPr/>
          <p:nvPr/>
        </p:nvSpPr>
        <p:spPr>
          <a:xfrm>
            <a:off x="1942653" y="315273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9" name="TextBox 38">
            <a:extLst>
              <a:ext uri="{FF2B5EF4-FFF2-40B4-BE49-F238E27FC236}">
                <a16:creationId xmlns:a16="http://schemas.microsoft.com/office/drawing/2014/main" id="{38EFE3D0-E39C-48A6-8D89-77336E7CD72D}"/>
              </a:ext>
            </a:extLst>
          </p:cNvPr>
          <p:cNvSpPr txBox="1"/>
          <p:nvPr/>
        </p:nvSpPr>
        <p:spPr>
          <a:xfrm>
            <a:off x="2533494" y="3294229"/>
            <a:ext cx="407484" cy="584775"/>
          </a:xfrm>
          <a:prstGeom prst="rect">
            <a:avLst/>
          </a:prstGeom>
          <a:noFill/>
        </p:spPr>
        <p:txBody>
          <a:bodyPr wrap="none" rtlCol="1">
            <a:spAutoFit/>
          </a:bodyPr>
          <a:lstStyle/>
          <a:p>
            <a:r>
              <a:rPr lang="en-US" sz="3200" dirty="0"/>
              <a:t>o</a:t>
            </a:r>
            <a:endParaRPr lang="he-IL" sz="3200" dirty="0"/>
          </a:p>
        </p:txBody>
      </p:sp>
      <p:sp>
        <p:nvSpPr>
          <p:cNvPr id="40" name="מסגרת 39">
            <a:extLst>
              <a:ext uri="{FF2B5EF4-FFF2-40B4-BE49-F238E27FC236}">
                <a16:creationId xmlns:a16="http://schemas.microsoft.com/office/drawing/2014/main" id="{454DEBD3-E8B2-4364-88B8-5B33E74D0FDE}"/>
              </a:ext>
            </a:extLst>
          </p:cNvPr>
          <p:cNvSpPr/>
          <p:nvPr/>
        </p:nvSpPr>
        <p:spPr>
          <a:xfrm>
            <a:off x="2920138" y="315273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41" name="TextBox 40">
            <a:extLst>
              <a:ext uri="{FF2B5EF4-FFF2-40B4-BE49-F238E27FC236}">
                <a16:creationId xmlns:a16="http://schemas.microsoft.com/office/drawing/2014/main" id="{EC22F64B-B0CF-46C5-AE94-0394D2561370}"/>
              </a:ext>
            </a:extLst>
          </p:cNvPr>
          <p:cNvSpPr txBox="1"/>
          <p:nvPr/>
        </p:nvSpPr>
        <p:spPr>
          <a:xfrm>
            <a:off x="1316488" y="3255010"/>
            <a:ext cx="410690" cy="584775"/>
          </a:xfrm>
          <a:prstGeom prst="rect">
            <a:avLst/>
          </a:prstGeom>
          <a:noFill/>
        </p:spPr>
        <p:txBody>
          <a:bodyPr wrap="none" rtlCol="1">
            <a:spAutoFit/>
          </a:bodyPr>
          <a:lstStyle/>
          <a:p>
            <a:r>
              <a:rPr lang="en-US" sz="3200" dirty="0">
                <a:solidFill>
                  <a:srgbClr val="00B0F0"/>
                </a:solidFill>
              </a:rPr>
              <a:t>n</a:t>
            </a:r>
            <a:endParaRPr lang="he-IL" sz="3200" dirty="0">
              <a:solidFill>
                <a:srgbClr val="00B0F0"/>
              </a:solidFill>
            </a:endParaRPr>
          </a:p>
        </p:txBody>
      </p:sp>
      <p:sp>
        <p:nvSpPr>
          <p:cNvPr id="42" name="TextBox 41">
            <a:extLst>
              <a:ext uri="{FF2B5EF4-FFF2-40B4-BE49-F238E27FC236}">
                <a16:creationId xmlns:a16="http://schemas.microsoft.com/office/drawing/2014/main" id="{6F1DECC4-9056-4C8B-9ACE-AEC2E105BF04}"/>
              </a:ext>
            </a:extLst>
          </p:cNvPr>
          <p:cNvSpPr txBox="1"/>
          <p:nvPr/>
        </p:nvSpPr>
        <p:spPr>
          <a:xfrm>
            <a:off x="1995143" y="3255010"/>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43" name="TextBox 42">
            <a:extLst>
              <a:ext uri="{FF2B5EF4-FFF2-40B4-BE49-F238E27FC236}">
                <a16:creationId xmlns:a16="http://schemas.microsoft.com/office/drawing/2014/main" id="{D51A3D65-23F8-48AB-AB8B-D838527FA454}"/>
              </a:ext>
            </a:extLst>
          </p:cNvPr>
          <p:cNvSpPr txBox="1"/>
          <p:nvPr/>
        </p:nvSpPr>
        <p:spPr>
          <a:xfrm>
            <a:off x="3050925" y="3247325"/>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sp>
        <p:nvSpPr>
          <p:cNvPr id="45" name="TextBox 44">
            <a:extLst>
              <a:ext uri="{FF2B5EF4-FFF2-40B4-BE49-F238E27FC236}">
                <a16:creationId xmlns:a16="http://schemas.microsoft.com/office/drawing/2014/main" id="{362AF129-9E29-4FFA-9D52-9D22BBA1DFE1}"/>
              </a:ext>
            </a:extLst>
          </p:cNvPr>
          <p:cNvSpPr txBox="1"/>
          <p:nvPr/>
        </p:nvSpPr>
        <p:spPr>
          <a:xfrm>
            <a:off x="774764" y="4348636"/>
            <a:ext cx="423514" cy="584775"/>
          </a:xfrm>
          <a:prstGeom prst="rect">
            <a:avLst/>
          </a:prstGeom>
          <a:noFill/>
        </p:spPr>
        <p:txBody>
          <a:bodyPr wrap="none" rtlCol="1">
            <a:spAutoFit/>
          </a:bodyPr>
          <a:lstStyle/>
          <a:p>
            <a:r>
              <a:rPr lang="en-US" sz="3200" dirty="0" err="1"/>
              <a:t>ti</a:t>
            </a:r>
            <a:endParaRPr lang="he-IL" sz="3200" dirty="0"/>
          </a:p>
        </p:txBody>
      </p:sp>
      <p:sp>
        <p:nvSpPr>
          <p:cNvPr id="52" name="כותרת 1">
            <a:extLst>
              <a:ext uri="{FF2B5EF4-FFF2-40B4-BE49-F238E27FC236}">
                <a16:creationId xmlns:a16="http://schemas.microsoft.com/office/drawing/2014/main" id="{B9E808F8-C06C-4653-BBB3-7ECBDD0D0045}"/>
              </a:ext>
            </a:extLst>
          </p:cNvPr>
          <p:cNvSpPr>
            <a:spLocks noGrp="1"/>
          </p:cNvSpPr>
          <p:nvPr>
            <p:ph type="title"/>
          </p:nvPr>
        </p:nvSpPr>
        <p:spPr>
          <a:xfrm>
            <a:off x="346777" y="1679600"/>
            <a:ext cx="4209998" cy="874414"/>
          </a:xfrm>
        </p:spPr>
        <p:txBody>
          <a:bodyPr/>
          <a:lstStyle/>
          <a:p>
            <a:pPr rtl="0"/>
            <a:r>
              <a:rPr lang="en-US" dirty="0"/>
              <a:t>XFN:</a:t>
            </a:r>
            <a:endParaRPr lang="he-IL" dirty="0"/>
          </a:p>
        </p:txBody>
      </p:sp>
      <p:sp>
        <p:nvSpPr>
          <p:cNvPr id="54" name="מלבן 53">
            <a:extLst>
              <a:ext uri="{FF2B5EF4-FFF2-40B4-BE49-F238E27FC236}">
                <a16:creationId xmlns:a16="http://schemas.microsoft.com/office/drawing/2014/main" id="{0778EE91-E595-4557-A156-177DBE8D00AF}"/>
              </a:ext>
            </a:extLst>
          </p:cNvPr>
          <p:cNvSpPr/>
          <p:nvPr/>
        </p:nvSpPr>
        <p:spPr>
          <a:xfrm>
            <a:off x="4367975" y="189186"/>
            <a:ext cx="3499017" cy="2364828"/>
          </a:xfrm>
          <a:prstGeom prst="rect">
            <a:avLst/>
          </a:prstGeom>
          <a:noFill/>
          <a:ln w="76200">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55" name="מסגרת 54">
            <a:extLst>
              <a:ext uri="{FF2B5EF4-FFF2-40B4-BE49-F238E27FC236}">
                <a16:creationId xmlns:a16="http://schemas.microsoft.com/office/drawing/2014/main" id="{8B767D04-41E7-4674-876A-68FF57D355DC}"/>
              </a:ext>
            </a:extLst>
          </p:cNvPr>
          <p:cNvSpPr/>
          <p:nvPr/>
        </p:nvSpPr>
        <p:spPr>
          <a:xfrm>
            <a:off x="1195063" y="4260234"/>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7" name="מסגרת 56">
            <a:extLst>
              <a:ext uri="{FF2B5EF4-FFF2-40B4-BE49-F238E27FC236}">
                <a16:creationId xmlns:a16="http://schemas.microsoft.com/office/drawing/2014/main" id="{1966F5E2-C596-4E96-A1AB-772E2A1485B7}"/>
              </a:ext>
            </a:extLst>
          </p:cNvPr>
          <p:cNvSpPr/>
          <p:nvPr/>
        </p:nvSpPr>
        <p:spPr>
          <a:xfrm>
            <a:off x="1942653" y="425404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58" name="TextBox 57">
            <a:extLst>
              <a:ext uri="{FF2B5EF4-FFF2-40B4-BE49-F238E27FC236}">
                <a16:creationId xmlns:a16="http://schemas.microsoft.com/office/drawing/2014/main" id="{0BAC5B3D-106C-467E-BBD6-72E2B5539297}"/>
              </a:ext>
            </a:extLst>
          </p:cNvPr>
          <p:cNvSpPr txBox="1"/>
          <p:nvPr/>
        </p:nvSpPr>
        <p:spPr>
          <a:xfrm>
            <a:off x="2533494" y="4395540"/>
            <a:ext cx="407484" cy="584775"/>
          </a:xfrm>
          <a:prstGeom prst="rect">
            <a:avLst/>
          </a:prstGeom>
          <a:noFill/>
        </p:spPr>
        <p:txBody>
          <a:bodyPr wrap="none" rtlCol="1">
            <a:spAutoFit/>
          </a:bodyPr>
          <a:lstStyle/>
          <a:p>
            <a:r>
              <a:rPr lang="en-US" sz="3200" dirty="0"/>
              <a:t>o</a:t>
            </a:r>
            <a:endParaRPr lang="he-IL" sz="3200" dirty="0"/>
          </a:p>
        </p:txBody>
      </p:sp>
      <p:sp>
        <p:nvSpPr>
          <p:cNvPr id="59" name="מסגרת 58">
            <a:extLst>
              <a:ext uri="{FF2B5EF4-FFF2-40B4-BE49-F238E27FC236}">
                <a16:creationId xmlns:a16="http://schemas.microsoft.com/office/drawing/2014/main" id="{FAE4A684-2D45-46D7-8750-F7E4B015F521}"/>
              </a:ext>
            </a:extLst>
          </p:cNvPr>
          <p:cNvSpPr/>
          <p:nvPr/>
        </p:nvSpPr>
        <p:spPr>
          <a:xfrm>
            <a:off x="2920138" y="425404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60" name="TextBox 59">
            <a:extLst>
              <a:ext uri="{FF2B5EF4-FFF2-40B4-BE49-F238E27FC236}">
                <a16:creationId xmlns:a16="http://schemas.microsoft.com/office/drawing/2014/main" id="{23931F5D-30CB-45D6-ACCC-AAB174F1B50B}"/>
              </a:ext>
            </a:extLst>
          </p:cNvPr>
          <p:cNvSpPr txBox="1"/>
          <p:nvPr/>
        </p:nvSpPr>
        <p:spPr>
          <a:xfrm>
            <a:off x="1316488" y="4356321"/>
            <a:ext cx="410690" cy="584775"/>
          </a:xfrm>
          <a:prstGeom prst="rect">
            <a:avLst/>
          </a:prstGeom>
          <a:noFill/>
        </p:spPr>
        <p:txBody>
          <a:bodyPr wrap="none" rtlCol="1">
            <a:spAutoFit/>
          </a:bodyPr>
          <a:lstStyle/>
          <a:p>
            <a:r>
              <a:rPr lang="en-US" sz="3200" dirty="0">
                <a:solidFill>
                  <a:srgbClr val="00B0F0"/>
                </a:solidFill>
              </a:rPr>
              <a:t>n</a:t>
            </a:r>
            <a:endParaRPr lang="he-IL" sz="3200" dirty="0">
              <a:solidFill>
                <a:srgbClr val="00B0F0"/>
              </a:solidFill>
            </a:endParaRPr>
          </a:p>
        </p:txBody>
      </p:sp>
      <p:sp>
        <p:nvSpPr>
          <p:cNvPr id="61" name="TextBox 60">
            <a:extLst>
              <a:ext uri="{FF2B5EF4-FFF2-40B4-BE49-F238E27FC236}">
                <a16:creationId xmlns:a16="http://schemas.microsoft.com/office/drawing/2014/main" id="{89E18ACD-2275-43E4-A139-5C5C72B5A09F}"/>
              </a:ext>
            </a:extLst>
          </p:cNvPr>
          <p:cNvSpPr txBox="1"/>
          <p:nvPr/>
        </p:nvSpPr>
        <p:spPr>
          <a:xfrm>
            <a:off x="1995143" y="4356321"/>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62" name="TextBox 61">
            <a:extLst>
              <a:ext uri="{FF2B5EF4-FFF2-40B4-BE49-F238E27FC236}">
                <a16:creationId xmlns:a16="http://schemas.microsoft.com/office/drawing/2014/main" id="{70498E51-181A-4564-9C58-90C47EC321BC}"/>
              </a:ext>
            </a:extLst>
          </p:cNvPr>
          <p:cNvSpPr txBox="1"/>
          <p:nvPr/>
        </p:nvSpPr>
        <p:spPr>
          <a:xfrm>
            <a:off x="3050925" y="4348636"/>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cxnSp>
        <p:nvCxnSpPr>
          <p:cNvPr id="63" name="מחבר ישר 62">
            <a:extLst>
              <a:ext uri="{FF2B5EF4-FFF2-40B4-BE49-F238E27FC236}">
                <a16:creationId xmlns:a16="http://schemas.microsoft.com/office/drawing/2014/main" id="{05AF181F-63FF-4A64-8081-CB5BDF2EFBCE}"/>
              </a:ext>
            </a:extLst>
          </p:cNvPr>
          <p:cNvCxnSpPr/>
          <p:nvPr/>
        </p:nvCxnSpPr>
        <p:spPr>
          <a:xfrm>
            <a:off x="1211640" y="3152730"/>
            <a:ext cx="515538" cy="67937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מחבר ישר 63">
            <a:extLst>
              <a:ext uri="{FF2B5EF4-FFF2-40B4-BE49-F238E27FC236}">
                <a16:creationId xmlns:a16="http://schemas.microsoft.com/office/drawing/2014/main" id="{4C92BC68-AE75-4F3A-8204-A7C169A7112D}"/>
              </a:ext>
            </a:extLst>
          </p:cNvPr>
          <p:cNvCxnSpPr/>
          <p:nvPr/>
        </p:nvCxnSpPr>
        <p:spPr>
          <a:xfrm>
            <a:off x="1242501" y="4301338"/>
            <a:ext cx="515538" cy="67937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55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par>
                                <p:cTn id="8" presetID="22" presetClass="entr" presetSubtype="4"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down)">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סגרת 3">
            <a:extLst>
              <a:ext uri="{FF2B5EF4-FFF2-40B4-BE49-F238E27FC236}">
                <a16:creationId xmlns:a16="http://schemas.microsoft.com/office/drawing/2014/main" id="{F0A41888-C106-40B4-A8E0-CE832BFAFDA4}"/>
              </a:ext>
            </a:extLst>
          </p:cNvPr>
          <p:cNvSpPr/>
          <p:nvPr/>
        </p:nvSpPr>
        <p:spPr>
          <a:xfrm>
            <a:off x="5050721" y="6025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TextBox 4">
            <a:extLst>
              <a:ext uri="{FF2B5EF4-FFF2-40B4-BE49-F238E27FC236}">
                <a16:creationId xmlns:a16="http://schemas.microsoft.com/office/drawing/2014/main" id="{DB31263B-D4F1-4BEC-9D4D-9DF39275A49F}"/>
              </a:ext>
            </a:extLst>
          </p:cNvPr>
          <p:cNvSpPr txBox="1"/>
          <p:nvPr/>
        </p:nvSpPr>
        <p:spPr>
          <a:xfrm>
            <a:off x="4695080" y="744082"/>
            <a:ext cx="372218" cy="584775"/>
          </a:xfrm>
          <a:prstGeom prst="rect">
            <a:avLst/>
          </a:prstGeom>
          <a:noFill/>
        </p:spPr>
        <p:txBody>
          <a:bodyPr wrap="none" rtlCol="1">
            <a:spAutoFit/>
          </a:bodyPr>
          <a:lstStyle/>
          <a:p>
            <a:r>
              <a:rPr lang="en-US" sz="3200" dirty="0"/>
              <a:t>e</a:t>
            </a:r>
            <a:endParaRPr lang="he-IL" sz="3200" dirty="0"/>
          </a:p>
        </p:txBody>
      </p:sp>
      <p:sp>
        <p:nvSpPr>
          <p:cNvPr id="6" name="מסגרת 5">
            <a:extLst>
              <a:ext uri="{FF2B5EF4-FFF2-40B4-BE49-F238E27FC236}">
                <a16:creationId xmlns:a16="http://schemas.microsoft.com/office/drawing/2014/main" id="{1AD83438-8271-4F95-B17A-FA212B8F0621}"/>
              </a:ext>
            </a:extLst>
          </p:cNvPr>
          <p:cNvSpPr/>
          <p:nvPr/>
        </p:nvSpPr>
        <p:spPr>
          <a:xfrm>
            <a:off x="5798311"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DA534F48-EFE5-4C24-98F1-9FD7DB75CD1A}"/>
              </a:ext>
            </a:extLst>
          </p:cNvPr>
          <p:cNvSpPr txBox="1"/>
          <p:nvPr/>
        </p:nvSpPr>
        <p:spPr>
          <a:xfrm>
            <a:off x="6389152" y="73789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516BD0B-E39D-47F8-A86D-E2FD171E30FC}"/>
              </a:ext>
            </a:extLst>
          </p:cNvPr>
          <p:cNvSpPr/>
          <p:nvPr/>
        </p:nvSpPr>
        <p:spPr>
          <a:xfrm>
            <a:off x="6775796"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0FA833A3-4781-4D2C-83CD-5A2AE1444680}"/>
              </a:ext>
            </a:extLst>
          </p:cNvPr>
          <p:cNvSpPr txBox="1"/>
          <p:nvPr/>
        </p:nvSpPr>
        <p:spPr>
          <a:xfrm>
            <a:off x="5219444" y="667140"/>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0" name="TextBox 9">
            <a:extLst>
              <a:ext uri="{FF2B5EF4-FFF2-40B4-BE49-F238E27FC236}">
                <a16:creationId xmlns:a16="http://schemas.microsoft.com/office/drawing/2014/main" id="{A5C529CA-0792-4EEA-9212-17C49ABC7CFE}"/>
              </a:ext>
            </a:extLst>
          </p:cNvPr>
          <p:cNvSpPr txBox="1"/>
          <p:nvPr/>
        </p:nvSpPr>
        <p:spPr>
          <a:xfrm>
            <a:off x="5882333" y="667140"/>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1" name="TextBox 10">
            <a:extLst>
              <a:ext uri="{FF2B5EF4-FFF2-40B4-BE49-F238E27FC236}">
                <a16:creationId xmlns:a16="http://schemas.microsoft.com/office/drawing/2014/main" id="{C93217EE-4F52-45BD-8BDA-D7663EF7F283}"/>
              </a:ext>
            </a:extLst>
          </p:cNvPr>
          <p:cNvSpPr txBox="1"/>
          <p:nvPr/>
        </p:nvSpPr>
        <p:spPr>
          <a:xfrm>
            <a:off x="6938115" y="612157"/>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12" name="מסגרת 11">
            <a:extLst>
              <a:ext uri="{FF2B5EF4-FFF2-40B4-BE49-F238E27FC236}">
                <a16:creationId xmlns:a16="http://schemas.microsoft.com/office/drawing/2014/main" id="{4ABC10FD-036F-43F5-8DF9-9E3E3DADEE1D}"/>
              </a:ext>
            </a:extLst>
          </p:cNvPr>
          <p:cNvSpPr/>
          <p:nvPr/>
        </p:nvSpPr>
        <p:spPr>
          <a:xfrm>
            <a:off x="5050721" y="157047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TextBox 12">
            <a:extLst>
              <a:ext uri="{FF2B5EF4-FFF2-40B4-BE49-F238E27FC236}">
                <a16:creationId xmlns:a16="http://schemas.microsoft.com/office/drawing/2014/main" id="{FB50C9CB-7C78-4B15-BD20-C891DAD0B9D9}"/>
              </a:ext>
            </a:extLst>
          </p:cNvPr>
          <p:cNvSpPr txBox="1"/>
          <p:nvPr/>
        </p:nvSpPr>
        <p:spPr>
          <a:xfrm>
            <a:off x="4598786" y="1705783"/>
            <a:ext cx="423514" cy="584775"/>
          </a:xfrm>
          <a:prstGeom prst="rect">
            <a:avLst/>
          </a:prstGeom>
          <a:noFill/>
        </p:spPr>
        <p:txBody>
          <a:bodyPr wrap="none" rtlCol="1">
            <a:spAutoFit/>
          </a:bodyPr>
          <a:lstStyle/>
          <a:p>
            <a:r>
              <a:rPr lang="en-US" sz="3200" dirty="0" err="1"/>
              <a:t>ti</a:t>
            </a:r>
            <a:endParaRPr lang="he-IL" sz="3200" dirty="0"/>
          </a:p>
        </p:txBody>
      </p:sp>
      <p:sp>
        <p:nvSpPr>
          <p:cNvPr id="14" name="מסגרת 13">
            <a:extLst>
              <a:ext uri="{FF2B5EF4-FFF2-40B4-BE49-F238E27FC236}">
                <a16:creationId xmlns:a16="http://schemas.microsoft.com/office/drawing/2014/main" id="{D4F20307-F2BE-4272-8094-23341806A7FE}"/>
              </a:ext>
            </a:extLst>
          </p:cNvPr>
          <p:cNvSpPr/>
          <p:nvPr/>
        </p:nvSpPr>
        <p:spPr>
          <a:xfrm>
            <a:off x="5798311"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5" name="TextBox 14">
            <a:extLst>
              <a:ext uri="{FF2B5EF4-FFF2-40B4-BE49-F238E27FC236}">
                <a16:creationId xmlns:a16="http://schemas.microsoft.com/office/drawing/2014/main" id="{EEEA75D0-5388-4AC6-9BAE-8C5C8554E184}"/>
              </a:ext>
            </a:extLst>
          </p:cNvPr>
          <p:cNvSpPr txBox="1"/>
          <p:nvPr/>
        </p:nvSpPr>
        <p:spPr>
          <a:xfrm>
            <a:off x="6389152" y="1705784"/>
            <a:ext cx="386644" cy="584775"/>
          </a:xfrm>
          <a:prstGeom prst="rect">
            <a:avLst/>
          </a:prstGeom>
          <a:noFill/>
        </p:spPr>
        <p:txBody>
          <a:bodyPr wrap="none" rtlCol="1">
            <a:spAutoFit/>
          </a:bodyPr>
          <a:lstStyle/>
          <a:p>
            <a:r>
              <a:rPr lang="en-US" sz="3200" dirty="0"/>
              <a:t>a</a:t>
            </a:r>
            <a:endParaRPr lang="he-IL" sz="3200" dirty="0"/>
          </a:p>
        </p:txBody>
      </p:sp>
      <p:sp>
        <p:nvSpPr>
          <p:cNvPr id="16" name="מסגרת 15">
            <a:extLst>
              <a:ext uri="{FF2B5EF4-FFF2-40B4-BE49-F238E27FC236}">
                <a16:creationId xmlns:a16="http://schemas.microsoft.com/office/drawing/2014/main" id="{72A86922-DD0A-4B5E-A64E-369099C75357}"/>
              </a:ext>
            </a:extLst>
          </p:cNvPr>
          <p:cNvSpPr/>
          <p:nvPr/>
        </p:nvSpPr>
        <p:spPr>
          <a:xfrm>
            <a:off x="6775796"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07991049-1BD9-47DD-AD90-BC1ECD595EC5}"/>
              </a:ext>
            </a:extLst>
          </p:cNvPr>
          <p:cNvSpPr txBox="1"/>
          <p:nvPr/>
        </p:nvSpPr>
        <p:spPr>
          <a:xfrm>
            <a:off x="5219444" y="1635033"/>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8" name="TextBox 17">
            <a:extLst>
              <a:ext uri="{FF2B5EF4-FFF2-40B4-BE49-F238E27FC236}">
                <a16:creationId xmlns:a16="http://schemas.microsoft.com/office/drawing/2014/main" id="{79AD7B23-E476-4EAA-8F19-617172286831}"/>
              </a:ext>
            </a:extLst>
          </p:cNvPr>
          <p:cNvSpPr txBox="1"/>
          <p:nvPr/>
        </p:nvSpPr>
        <p:spPr>
          <a:xfrm>
            <a:off x="5882333" y="1635033"/>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9" name="TextBox 18">
            <a:extLst>
              <a:ext uri="{FF2B5EF4-FFF2-40B4-BE49-F238E27FC236}">
                <a16:creationId xmlns:a16="http://schemas.microsoft.com/office/drawing/2014/main" id="{5F447F73-3FAF-4126-A32C-39F25094F0FD}"/>
              </a:ext>
            </a:extLst>
          </p:cNvPr>
          <p:cNvSpPr txBox="1"/>
          <p:nvPr/>
        </p:nvSpPr>
        <p:spPr>
          <a:xfrm>
            <a:off x="6938115" y="1580050"/>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37" name="TextBox 36">
            <a:extLst>
              <a:ext uri="{FF2B5EF4-FFF2-40B4-BE49-F238E27FC236}">
                <a16:creationId xmlns:a16="http://schemas.microsoft.com/office/drawing/2014/main" id="{4EDFA2A8-C58D-4282-8059-146F5848A019}"/>
              </a:ext>
            </a:extLst>
          </p:cNvPr>
          <p:cNvSpPr txBox="1"/>
          <p:nvPr/>
        </p:nvSpPr>
        <p:spPr>
          <a:xfrm>
            <a:off x="1518780" y="3300026"/>
            <a:ext cx="372218" cy="584775"/>
          </a:xfrm>
          <a:prstGeom prst="rect">
            <a:avLst/>
          </a:prstGeom>
          <a:noFill/>
        </p:spPr>
        <p:txBody>
          <a:bodyPr wrap="none" rtlCol="1">
            <a:spAutoFit/>
          </a:bodyPr>
          <a:lstStyle/>
          <a:p>
            <a:r>
              <a:rPr lang="en-US" sz="3200" dirty="0"/>
              <a:t>e</a:t>
            </a:r>
            <a:endParaRPr lang="he-IL" sz="3200" dirty="0"/>
          </a:p>
        </p:txBody>
      </p:sp>
      <p:sp>
        <p:nvSpPr>
          <p:cNvPr id="38" name="מסגרת 37">
            <a:extLst>
              <a:ext uri="{FF2B5EF4-FFF2-40B4-BE49-F238E27FC236}">
                <a16:creationId xmlns:a16="http://schemas.microsoft.com/office/drawing/2014/main" id="{0DE855D0-4AD4-44E1-87F2-DFFEAD01CD88}"/>
              </a:ext>
            </a:extLst>
          </p:cNvPr>
          <p:cNvSpPr/>
          <p:nvPr/>
        </p:nvSpPr>
        <p:spPr>
          <a:xfrm>
            <a:off x="1942653" y="315273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9" name="TextBox 38">
            <a:extLst>
              <a:ext uri="{FF2B5EF4-FFF2-40B4-BE49-F238E27FC236}">
                <a16:creationId xmlns:a16="http://schemas.microsoft.com/office/drawing/2014/main" id="{38EFE3D0-E39C-48A6-8D89-77336E7CD72D}"/>
              </a:ext>
            </a:extLst>
          </p:cNvPr>
          <p:cNvSpPr txBox="1"/>
          <p:nvPr/>
        </p:nvSpPr>
        <p:spPr>
          <a:xfrm>
            <a:off x="2533494" y="3294229"/>
            <a:ext cx="407484" cy="584775"/>
          </a:xfrm>
          <a:prstGeom prst="rect">
            <a:avLst/>
          </a:prstGeom>
          <a:noFill/>
        </p:spPr>
        <p:txBody>
          <a:bodyPr wrap="none" rtlCol="1">
            <a:spAutoFit/>
          </a:bodyPr>
          <a:lstStyle/>
          <a:p>
            <a:r>
              <a:rPr lang="en-US" sz="3200" dirty="0"/>
              <a:t>o</a:t>
            </a:r>
            <a:endParaRPr lang="he-IL" sz="3200" dirty="0"/>
          </a:p>
        </p:txBody>
      </p:sp>
      <p:sp>
        <p:nvSpPr>
          <p:cNvPr id="40" name="מסגרת 39">
            <a:extLst>
              <a:ext uri="{FF2B5EF4-FFF2-40B4-BE49-F238E27FC236}">
                <a16:creationId xmlns:a16="http://schemas.microsoft.com/office/drawing/2014/main" id="{454DEBD3-E8B2-4364-88B8-5B33E74D0FDE}"/>
              </a:ext>
            </a:extLst>
          </p:cNvPr>
          <p:cNvSpPr/>
          <p:nvPr/>
        </p:nvSpPr>
        <p:spPr>
          <a:xfrm>
            <a:off x="2920138" y="3152730"/>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42" name="TextBox 41">
            <a:extLst>
              <a:ext uri="{FF2B5EF4-FFF2-40B4-BE49-F238E27FC236}">
                <a16:creationId xmlns:a16="http://schemas.microsoft.com/office/drawing/2014/main" id="{6F1DECC4-9056-4C8B-9ACE-AEC2E105BF04}"/>
              </a:ext>
            </a:extLst>
          </p:cNvPr>
          <p:cNvSpPr txBox="1"/>
          <p:nvPr/>
        </p:nvSpPr>
        <p:spPr>
          <a:xfrm>
            <a:off x="1995143" y="3255010"/>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43" name="TextBox 42">
            <a:extLst>
              <a:ext uri="{FF2B5EF4-FFF2-40B4-BE49-F238E27FC236}">
                <a16:creationId xmlns:a16="http://schemas.microsoft.com/office/drawing/2014/main" id="{D51A3D65-23F8-48AB-AB8B-D838527FA454}"/>
              </a:ext>
            </a:extLst>
          </p:cNvPr>
          <p:cNvSpPr txBox="1"/>
          <p:nvPr/>
        </p:nvSpPr>
        <p:spPr>
          <a:xfrm>
            <a:off x="3050925" y="3247325"/>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sp>
        <p:nvSpPr>
          <p:cNvPr id="45" name="TextBox 44">
            <a:extLst>
              <a:ext uri="{FF2B5EF4-FFF2-40B4-BE49-F238E27FC236}">
                <a16:creationId xmlns:a16="http://schemas.microsoft.com/office/drawing/2014/main" id="{362AF129-9E29-4FFA-9D52-9D22BBA1DFE1}"/>
              </a:ext>
            </a:extLst>
          </p:cNvPr>
          <p:cNvSpPr txBox="1"/>
          <p:nvPr/>
        </p:nvSpPr>
        <p:spPr>
          <a:xfrm>
            <a:off x="1454122" y="4348242"/>
            <a:ext cx="423514" cy="584775"/>
          </a:xfrm>
          <a:prstGeom prst="rect">
            <a:avLst/>
          </a:prstGeom>
          <a:noFill/>
        </p:spPr>
        <p:txBody>
          <a:bodyPr wrap="none" rtlCol="1">
            <a:spAutoFit/>
          </a:bodyPr>
          <a:lstStyle/>
          <a:p>
            <a:r>
              <a:rPr lang="en-US" sz="3200" dirty="0" err="1"/>
              <a:t>ti</a:t>
            </a:r>
            <a:endParaRPr lang="he-IL" sz="3200" dirty="0"/>
          </a:p>
        </p:txBody>
      </p:sp>
      <p:sp>
        <p:nvSpPr>
          <p:cNvPr id="52" name="כותרת 1">
            <a:extLst>
              <a:ext uri="{FF2B5EF4-FFF2-40B4-BE49-F238E27FC236}">
                <a16:creationId xmlns:a16="http://schemas.microsoft.com/office/drawing/2014/main" id="{B9E808F8-C06C-4653-BBB3-7ECBDD0D0045}"/>
              </a:ext>
            </a:extLst>
          </p:cNvPr>
          <p:cNvSpPr>
            <a:spLocks noGrp="1"/>
          </p:cNvSpPr>
          <p:nvPr>
            <p:ph type="title"/>
          </p:nvPr>
        </p:nvSpPr>
        <p:spPr>
          <a:xfrm>
            <a:off x="346777" y="1679600"/>
            <a:ext cx="4209998" cy="874414"/>
          </a:xfrm>
        </p:spPr>
        <p:txBody>
          <a:bodyPr/>
          <a:lstStyle/>
          <a:p>
            <a:pPr rtl="0"/>
            <a:r>
              <a:rPr lang="en-US" dirty="0"/>
              <a:t>XFN:</a:t>
            </a:r>
            <a:endParaRPr lang="he-IL" dirty="0"/>
          </a:p>
        </p:txBody>
      </p:sp>
      <p:sp>
        <p:nvSpPr>
          <p:cNvPr id="54" name="מלבן 53">
            <a:extLst>
              <a:ext uri="{FF2B5EF4-FFF2-40B4-BE49-F238E27FC236}">
                <a16:creationId xmlns:a16="http://schemas.microsoft.com/office/drawing/2014/main" id="{0778EE91-E595-4557-A156-177DBE8D00AF}"/>
              </a:ext>
            </a:extLst>
          </p:cNvPr>
          <p:cNvSpPr/>
          <p:nvPr/>
        </p:nvSpPr>
        <p:spPr>
          <a:xfrm>
            <a:off x="4367975" y="189186"/>
            <a:ext cx="3499017" cy="2364828"/>
          </a:xfrm>
          <a:prstGeom prst="rect">
            <a:avLst/>
          </a:prstGeom>
          <a:noFill/>
          <a:ln w="76200">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57" name="מסגרת 56">
            <a:extLst>
              <a:ext uri="{FF2B5EF4-FFF2-40B4-BE49-F238E27FC236}">
                <a16:creationId xmlns:a16="http://schemas.microsoft.com/office/drawing/2014/main" id="{1966F5E2-C596-4E96-A1AB-772E2A1485B7}"/>
              </a:ext>
            </a:extLst>
          </p:cNvPr>
          <p:cNvSpPr/>
          <p:nvPr/>
        </p:nvSpPr>
        <p:spPr>
          <a:xfrm>
            <a:off x="1942653" y="425404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58" name="TextBox 57">
            <a:extLst>
              <a:ext uri="{FF2B5EF4-FFF2-40B4-BE49-F238E27FC236}">
                <a16:creationId xmlns:a16="http://schemas.microsoft.com/office/drawing/2014/main" id="{0BAC5B3D-106C-467E-BBD6-72E2B5539297}"/>
              </a:ext>
            </a:extLst>
          </p:cNvPr>
          <p:cNvSpPr txBox="1"/>
          <p:nvPr/>
        </p:nvSpPr>
        <p:spPr>
          <a:xfrm>
            <a:off x="2533494" y="4395540"/>
            <a:ext cx="407484" cy="584775"/>
          </a:xfrm>
          <a:prstGeom prst="rect">
            <a:avLst/>
          </a:prstGeom>
          <a:noFill/>
        </p:spPr>
        <p:txBody>
          <a:bodyPr wrap="none" rtlCol="1">
            <a:spAutoFit/>
          </a:bodyPr>
          <a:lstStyle/>
          <a:p>
            <a:r>
              <a:rPr lang="en-US" sz="3200" dirty="0"/>
              <a:t>o</a:t>
            </a:r>
            <a:endParaRPr lang="he-IL" sz="3200" dirty="0"/>
          </a:p>
        </p:txBody>
      </p:sp>
      <p:sp>
        <p:nvSpPr>
          <p:cNvPr id="59" name="מסגרת 58">
            <a:extLst>
              <a:ext uri="{FF2B5EF4-FFF2-40B4-BE49-F238E27FC236}">
                <a16:creationId xmlns:a16="http://schemas.microsoft.com/office/drawing/2014/main" id="{FAE4A684-2D45-46D7-8750-F7E4B015F521}"/>
              </a:ext>
            </a:extLst>
          </p:cNvPr>
          <p:cNvSpPr/>
          <p:nvPr/>
        </p:nvSpPr>
        <p:spPr>
          <a:xfrm>
            <a:off x="2920138" y="4254041"/>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61" name="TextBox 60">
            <a:extLst>
              <a:ext uri="{FF2B5EF4-FFF2-40B4-BE49-F238E27FC236}">
                <a16:creationId xmlns:a16="http://schemas.microsoft.com/office/drawing/2014/main" id="{89E18ACD-2275-43E4-A139-5C5C72B5A09F}"/>
              </a:ext>
            </a:extLst>
          </p:cNvPr>
          <p:cNvSpPr txBox="1"/>
          <p:nvPr/>
        </p:nvSpPr>
        <p:spPr>
          <a:xfrm>
            <a:off x="1995143" y="4356321"/>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62" name="TextBox 61">
            <a:extLst>
              <a:ext uri="{FF2B5EF4-FFF2-40B4-BE49-F238E27FC236}">
                <a16:creationId xmlns:a16="http://schemas.microsoft.com/office/drawing/2014/main" id="{70498E51-181A-4564-9C58-90C47EC321BC}"/>
              </a:ext>
            </a:extLst>
          </p:cNvPr>
          <p:cNvSpPr txBox="1"/>
          <p:nvPr/>
        </p:nvSpPr>
        <p:spPr>
          <a:xfrm>
            <a:off x="3050925" y="4348636"/>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sp>
        <p:nvSpPr>
          <p:cNvPr id="74" name="TextBox 73">
            <a:extLst>
              <a:ext uri="{FF2B5EF4-FFF2-40B4-BE49-F238E27FC236}">
                <a16:creationId xmlns:a16="http://schemas.microsoft.com/office/drawing/2014/main" id="{B4110322-A093-41AE-A374-7EC9D058EC5E}"/>
              </a:ext>
            </a:extLst>
          </p:cNvPr>
          <p:cNvSpPr txBox="1"/>
          <p:nvPr/>
        </p:nvSpPr>
        <p:spPr>
          <a:xfrm>
            <a:off x="12900043" y="4439222"/>
            <a:ext cx="372218" cy="584775"/>
          </a:xfrm>
          <a:prstGeom prst="rect">
            <a:avLst/>
          </a:prstGeom>
          <a:noFill/>
        </p:spPr>
        <p:txBody>
          <a:bodyPr wrap="none" rtlCol="1">
            <a:spAutoFit/>
          </a:bodyPr>
          <a:lstStyle/>
          <a:p>
            <a:r>
              <a:rPr lang="en-US" sz="3200" dirty="0"/>
              <a:t>e</a:t>
            </a:r>
            <a:endParaRPr lang="he-IL" sz="3200" dirty="0"/>
          </a:p>
        </p:txBody>
      </p:sp>
      <p:pic>
        <p:nvPicPr>
          <p:cNvPr id="77" name="תמונה 76">
            <a:extLst>
              <a:ext uri="{FF2B5EF4-FFF2-40B4-BE49-F238E27FC236}">
                <a16:creationId xmlns:a16="http://schemas.microsoft.com/office/drawing/2014/main" id="{3D7E2101-60B1-4D49-9FD5-AC5DE9C4F4F1}"/>
              </a:ext>
            </a:extLst>
          </p:cNvPr>
          <p:cNvPicPr>
            <a:picLocks noChangeAspect="1"/>
          </p:cNvPicPr>
          <p:nvPr/>
        </p:nvPicPr>
        <p:blipFill rotWithShape="1">
          <a:blip r:embed="rId2"/>
          <a:srcRect l="3879" t="7105" r="63595" b="82318"/>
          <a:stretch/>
        </p:blipFill>
        <p:spPr>
          <a:xfrm>
            <a:off x="4063803" y="3247325"/>
            <a:ext cx="7606378" cy="1390638"/>
          </a:xfrm>
          <a:prstGeom prst="rect">
            <a:avLst/>
          </a:prstGeom>
        </p:spPr>
      </p:pic>
    </p:spTree>
    <p:extLst>
      <p:ext uri="{BB962C8B-B14F-4D97-AF65-F5344CB8AC3E}">
        <p14:creationId xmlns:p14="http://schemas.microsoft.com/office/powerpoint/2010/main" val="41812409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סגרת 3">
            <a:extLst>
              <a:ext uri="{FF2B5EF4-FFF2-40B4-BE49-F238E27FC236}">
                <a16:creationId xmlns:a16="http://schemas.microsoft.com/office/drawing/2014/main" id="{F0A41888-C106-40B4-A8E0-CE832BFAFDA4}"/>
              </a:ext>
            </a:extLst>
          </p:cNvPr>
          <p:cNvSpPr/>
          <p:nvPr/>
        </p:nvSpPr>
        <p:spPr>
          <a:xfrm>
            <a:off x="5050721" y="6025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TextBox 4">
            <a:extLst>
              <a:ext uri="{FF2B5EF4-FFF2-40B4-BE49-F238E27FC236}">
                <a16:creationId xmlns:a16="http://schemas.microsoft.com/office/drawing/2014/main" id="{DB31263B-D4F1-4BEC-9D4D-9DF39275A49F}"/>
              </a:ext>
            </a:extLst>
          </p:cNvPr>
          <p:cNvSpPr txBox="1"/>
          <p:nvPr/>
        </p:nvSpPr>
        <p:spPr>
          <a:xfrm>
            <a:off x="4695080" y="744082"/>
            <a:ext cx="372218" cy="584775"/>
          </a:xfrm>
          <a:prstGeom prst="rect">
            <a:avLst/>
          </a:prstGeom>
          <a:noFill/>
        </p:spPr>
        <p:txBody>
          <a:bodyPr wrap="none" rtlCol="1">
            <a:spAutoFit/>
          </a:bodyPr>
          <a:lstStyle/>
          <a:p>
            <a:r>
              <a:rPr lang="en-US" sz="3200" dirty="0"/>
              <a:t>e</a:t>
            </a:r>
            <a:endParaRPr lang="he-IL" sz="3200" dirty="0"/>
          </a:p>
        </p:txBody>
      </p:sp>
      <p:sp>
        <p:nvSpPr>
          <p:cNvPr id="6" name="מסגרת 5">
            <a:extLst>
              <a:ext uri="{FF2B5EF4-FFF2-40B4-BE49-F238E27FC236}">
                <a16:creationId xmlns:a16="http://schemas.microsoft.com/office/drawing/2014/main" id="{1AD83438-8271-4F95-B17A-FA212B8F0621}"/>
              </a:ext>
            </a:extLst>
          </p:cNvPr>
          <p:cNvSpPr/>
          <p:nvPr/>
        </p:nvSpPr>
        <p:spPr>
          <a:xfrm>
            <a:off x="5798311"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DA534F48-EFE5-4C24-98F1-9FD7DB75CD1A}"/>
              </a:ext>
            </a:extLst>
          </p:cNvPr>
          <p:cNvSpPr txBox="1"/>
          <p:nvPr/>
        </p:nvSpPr>
        <p:spPr>
          <a:xfrm>
            <a:off x="6389152" y="73789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516BD0B-E39D-47F8-A86D-E2FD171E30FC}"/>
              </a:ext>
            </a:extLst>
          </p:cNvPr>
          <p:cNvSpPr/>
          <p:nvPr/>
        </p:nvSpPr>
        <p:spPr>
          <a:xfrm>
            <a:off x="6775796" y="59639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0FA833A3-4781-4D2C-83CD-5A2AE1444680}"/>
              </a:ext>
            </a:extLst>
          </p:cNvPr>
          <p:cNvSpPr txBox="1"/>
          <p:nvPr/>
        </p:nvSpPr>
        <p:spPr>
          <a:xfrm>
            <a:off x="5219444" y="667140"/>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0" name="TextBox 9">
            <a:extLst>
              <a:ext uri="{FF2B5EF4-FFF2-40B4-BE49-F238E27FC236}">
                <a16:creationId xmlns:a16="http://schemas.microsoft.com/office/drawing/2014/main" id="{A5C529CA-0792-4EEA-9212-17C49ABC7CFE}"/>
              </a:ext>
            </a:extLst>
          </p:cNvPr>
          <p:cNvSpPr txBox="1"/>
          <p:nvPr/>
        </p:nvSpPr>
        <p:spPr>
          <a:xfrm>
            <a:off x="5882333" y="667140"/>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1" name="TextBox 10">
            <a:extLst>
              <a:ext uri="{FF2B5EF4-FFF2-40B4-BE49-F238E27FC236}">
                <a16:creationId xmlns:a16="http://schemas.microsoft.com/office/drawing/2014/main" id="{C93217EE-4F52-45BD-8BDA-D7663EF7F283}"/>
              </a:ext>
            </a:extLst>
          </p:cNvPr>
          <p:cNvSpPr txBox="1"/>
          <p:nvPr/>
        </p:nvSpPr>
        <p:spPr>
          <a:xfrm>
            <a:off x="6938115" y="612157"/>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12" name="מסגרת 11">
            <a:extLst>
              <a:ext uri="{FF2B5EF4-FFF2-40B4-BE49-F238E27FC236}">
                <a16:creationId xmlns:a16="http://schemas.microsoft.com/office/drawing/2014/main" id="{4ABC10FD-036F-43F5-8DF9-9E3E3DADEE1D}"/>
              </a:ext>
            </a:extLst>
          </p:cNvPr>
          <p:cNvSpPr/>
          <p:nvPr/>
        </p:nvSpPr>
        <p:spPr>
          <a:xfrm>
            <a:off x="5050721" y="157047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TextBox 12">
            <a:extLst>
              <a:ext uri="{FF2B5EF4-FFF2-40B4-BE49-F238E27FC236}">
                <a16:creationId xmlns:a16="http://schemas.microsoft.com/office/drawing/2014/main" id="{FB50C9CB-7C78-4B15-BD20-C891DAD0B9D9}"/>
              </a:ext>
            </a:extLst>
          </p:cNvPr>
          <p:cNvSpPr txBox="1"/>
          <p:nvPr/>
        </p:nvSpPr>
        <p:spPr>
          <a:xfrm>
            <a:off x="4598786" y="1705783"/>
            <a:ext cx="423514" cy="584775"/>
          </a:xfrm>
          <a:prstGeom prst="rect">
            <a:avLst/>
          </a:prstGeom>
          <a:noFill/>
        </p:spPr>
        <p:txBody>
          <a:bodyPr wrap="none" rtlCol="1">
            <a:spAutoFit/>
          </a:bodyPr>
          <a:lstStyle/>
          <a:p>
            <a:r>
              <a:rPr lang="en-US" sz="3200" dirty="0" err="1"/>
              <a:t>ti</a:t>
            </a:r>
            <a:endParaRPr lang="he-IL" sz="3200" dirty="0"/>
          </a:p>
        </p:txBody>
      </p:sp>
      <p:sp>
        <p:nvSpPr>
          <p:cNvPr id="14" name="מסגרת 13">
            <a:extLst>
              <a:ext uri="{FF2B5EF4-FFF2-40B4-BE49-F238E27FC236}">
                <a16:creationId xmlns:a16="http://schemas.microsoft.com/office/drawing/2014/main" id="{D4F20307-F2BE-4272-8094-23341806A7FE}"/>
              </a:ext>
            </a:extLst>
          </p:cNvPr>
          <p:cNvSpPr/>
          <p:nvPr/>
        </p:nvSpPr>
        <p:spPr>
          <a:xfrm>
            <a:off x="5798311"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5" name="TextBox 14">
            <a:extLst>
              <a:ext uri="{FF2B5EF4-FFF2-40B4-BE49-F238E27FC236}">
                <a16:creationId xmlns:a16="http://schemas.microsoft.com/office/drawing/2014/main" id="{EEEA75D0-5388-4AC6-9BAE-8C5C8554E184}"/>
              </a:ext>
            </a:extLst>
          </p:cNvPr>
          <p:cNvSpPr txBox="1"/>
          <p:nvPr/>
        </p:nvSpPr>
        <p:spPr>
          <a:xfrm>
            <a:off x="6389152" y="1705784"/>
            <a:ext cx="386644" cy="584775"/>
          </a:xfrm>
          <a:prstGeom prst="rect">
            <a:avLst/>
          </a:prstGeom>
          <a:noFill/>
        </p:spPr>
        <p:txBody>
          <a:bodyPr wrap="none" rtlCol="1">
            <a:spAutoFit/>
          </a:bodyPr>
          <a:lstStyle/>
          <a:p>
            <a:r>
              <a:rPr lang="en-US" sz="3200" dirty="0"/>
              <a:t>a</a:t>
            </a:r>
            <a:endParaRPr lang="he-IL" sz="3200" dirty="0"/>
          </a:p>
        </p:txBody>
      </p:sp>
      <p:sp>
        <p:nvSpPr>
          <p:cNvPr id="16" name="מסגרת 15">
            <a:extLst>
              <a:ext uri="{FF2B5EF4-FFF2-40B4-BE49-F238E27FC236}">
                <a16:creationId xmlns:a16="http://schemas.microsoft.com/office/drawing/2014/main" id="{72A86922-DD0A-4B5E-A64E-369099C75357}"/>
              </a:ext>
            </a:extLst>
          </p:cNvPr>
          <p:cNvSpPr/>
          <p:nvPr/>
        </p:nvSpPr>
        <p:spPr>
          <a:xfrm>
            <a:off x="6775796" y="15642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07991049-1BD9-47DD-AD90-BC1ECD595EC5}"/>
              </a:ext>
            </a:extLst>
          </p:cNvPr>
          <p:cNvSpPr txBox="1"/>
          <p:nvPr/>
        </p:nvSpPr>
        <p:spPr>
          <a:xfrm>
            <a:off x="5219444" y="1635033"/>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18" name="TextBox 17">
            <a:extLst>
              <a:ext uri="{FF2B5EF4-FFF2-40B4-BE49-F238E27FC236}">
                <a16:creationId xmlns:a16="http://schemas.microsoft.com/office/drawing/2014/main" id="{79AD7B23-E476-4EAA-8F19-617172286831}"/>
              </a:ext>
            </a:extLst>
          </p:cNvPr>
          <p:cNvSpPr txBox="1"/>
          <p:nvPr/>
        </p:nvSpPr>
        <p:spPr>
          <a:xfrm>
            <a:off x="5882333" y="1635033"/>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19" name="TextBox 18">
            <a:extLst>
              <a:ext uri="{FF2B5EF4-FFF2-40B4-BE49-F238E27FC236}">
                <a16:creationId xmlns:a16="http://schemas.microsoft.com/office/drawing/2014/main" id="{5F447F73-3FAF-4126-A32C-39F25094F0FD}"/>
              </a:ext>
            </a:extLst>
          </p:cNvPr>
          <p:cNvSpPr txBox="1"/>
          <p:nvPr/>
        </p:nvSpPr>
        <p:spPr>
          <a:xfrm>
            <a:off x="6938115" y="1580050"/>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
        <p:nvSpPr>
          <p:cNvPr id="53" name="כותרת 1">
            <a:extLst>
              <a:ext uri="{FF2B5EF4-FFF2-40B4-BE49-F238E27FC236}">
                <a16:creationId xmlns:a16="http://schemas.microsoft.com/office/drawing/2014/main" id="{AFD86D7F-3B8F-4EB8-826E-0DD3BAD46AE6}"/>
              </a:ext>
            </a:extLst>
          </p:cNvPr>
          <p:cNvSpPr txBox="1">
            <a:spLocks/>
          </p:cNvSpPr>
          <p:nvPr/>
        </p:nvSpPr>
        <p:spPr>
          <a:xfrm>
            <a:off x="7819488" y="1580050"/>
            <a:ext cx="420999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en-US" dirty="0"/>
              <a:t>NPA:</a:t>
            </a:r>
            <a:endParaRPr lang="he-IL" dirty="0"/>
          </a:p>
        </p:txBody>
      </p:sp>
      <p:sp>
        <p:nvSpPr>
          <p:cNvPr id="54" name="מלבן 53">
            <a:extLst>
              <a:ext uri="{FF2B5EF4-FFF2-40B4-BE49-F238E27FC236}">
                <a16:creationId xmlns:a16="http://schemas.microsoft.com/office/drawing/2014/main" id="{0778EE91-E595-4557-A156-177DBE8D00AF}"/>
              </a:ext>
            </a:extLst>
          </p:cNvPr>
          <p:cNvSpPr/>
          <p:nvPr/>
        </p:nvSpPr>
        <p:spPr>
          <a:xfrm>
            <a:off x="4367975" y="189186"/>
            <a:ext cx="3499017" cy="2364828"/>
          </a:xfrm>
          <a:prstGeom prst="rect">
            <a:avLst/>
          </a:prstGeom>
          <a:noFill/>
          <a:ln w="76200">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46" name="מסגרת 45">
            <a:extLst>
              <a:ext uri="{FF2B5EF4-FFF2-40B4-BE49-F238E27FC236}">
                <a16:creationId xmlns:a16="http://schemas.microsoft.com/office/drawing/2014/main" id="{230E09D3-B41D-419B-AB03-3CBD90A63079}"/>
              </a:ext>
            </a:extLst>
          </p:cNvPr>
          <p:cNvSpPr/>
          <p:nvPr/>
        </p:nvSpPr>
        <p:spPr>
          <a:xfrm>
            <a:off x="8998994" y="309774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47" name="TextBox 46">
            <a:extLst>
              <a:ext uri="{FF2B5EF4-FFF2-40B4-BE49-F238E27FC236}">
                <a16:creationId xmlns:a16="http://schemas.microsoft.com/office/drawing/2014/main" id="{BBB4B3B0-0D47-4EAB-BC48-5681669DCD9B}"/>
              </a:ext>
            </a:extLst>
          </p:cNvPr>
          <p:cNvSpPr txBox="1"/>
          <p:nvPr/>
        </p:nvSpPr>
        <p:spPr>
          <a:xfrm>
            <a:off x="8643353" y="3255009"/>
            <a:ext cx="372218" cy="584775"/>
          </a:xfrm>
          <a:prstGeom prst="rect">
            <a:avLst/>
          </a:prstGeom>
          <a:noFill/>
        </p:spPr>
        <p:txBody>
          <a:bodyPr wrap="none" rtlCol="1">
            <a:spAutoFit/>
          </a:bodyPr>
          <a:lstStyle/>
          <a:p>
            <a:r>
              <a:rPr lang="en-US" sz="3200" dirty="0"/>
              <a:t>e</a:t>
            </a:r>
            <a:endParaRPr lang="he-IL" sz="3200" dirty="0"/>
          </a:p>
        </p:txBody>
      </p:sp>
      <p:sp>
        <p:nvSpPr>
          <p:cNvPr id="48" name="מסגרת 47">
            <a:extLst>
              <a:ext uri="{FF2B5EF4-FFF2-40B4-BE49-F238E27FC236}">
                <a16:creationId xmlns:a16="http://schemas.microsoft.com/office/drawing/2014/main" id="{8F45D224-5BF2-474C-8988-10E82968195F}"/>
              </a:ext>
            </a:extLst>
          </p:cNvPr>
          <p:cNvSpPr/>
          <p:nvPr/>
        </p:nvSpPr>
        <p:spPr>
          <a:xfrm>
            <a:off x="9746584" y="310731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49" name="TextBox 48">
            <a:extLst>
              <a:ext uri="{FF2B5EF4-FFF2-40B4-BE49-F238E27FC236}">
                <a16:creationId xmlns:a16="http://schemas.microsoft.com/office/drawing/2014/main" id="{CEA85BE7-E037-4B2C-8F38-E436AD768AF5}"/>
              </a:ext>
            </a:extLst>
          </p:cNvPr>
          <p:cNvSpPr txBox="1"/>
          <p:nvPr/>
        </p:nvSpPr>
        <p:spPr>
          <a:xfrm>
            <a:off x="10337425" y="3248818"/>
            <a:ext cx="386644" cy="584775"/>
          </a:xfrm>
          <a:prstGeom prst="rect">
            <a:avLst/>
          </a:prstGeom>
          <a:noFill/>
        </p:spPr>
        <p:txBody>
          <a:bodyPr wrap="none" rtlCol="1">
            <a:spAutoFit/>
          </a:bodyPr>
          <a:lstStyle/>
          <a:p>
            <a:r>
              <a:rPr lang="en-US" sz="3200" dirty="0"/>
              <a:t>a</a:t>
            </a:r>
            <a:endParaRPr lang="he-IL" sz="3200" dirty="0"/>
          </a:p>
        </p:txBody>
      </p:sp>
      <p:sp>
        <p:nvSpPr>
          <p:cNvPr id="50" name="מסגרת 49">
            <a:extLst>
              <a:ext uri="{FF2B5EF4-FFF2-40B4-BE49-F238E27FC236}">
                <a16:creationId xmlns:a16="http://schemas.microsoft.com/office/drawing/2014/main" id="{3B392373-252D-485D-A772-5C360FDD0794}"/>
              </a:ext>
            </a:extLst>
          </p:cNvPr>
          <p:cNvSpPr/>
          <p:nvPr/>
        </p:nvSpPr>
        <p:spPr>
          <a:xfrm>
            <a:off x="10724069" y="310731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51" name="TextBox 50">
            <a:extLst>
              <a:ext uri="{FF2B5EF4-FFF2-40B4-BE49-F238E27FC236}">
                <a16:creationId xmlns:a16="http://schemas.microsoft.com/office/drawing/2014/main" id="{913A7078-6FDD-4EC5-9F0E-45001F5D171E}"/>
              </a:ext>
            </a:extLst>
          </p:cNvPr>
          <p:cNvSpPr txBox="1"/>
          <p:nvPr/>
        </p:nvSpPr>
        <p:spPr>
          <a:xfrm>
            <a:off x="9056309" y="3241576"/>
            <a:ext cx="500458" cy="584775"/>
          </a:xfrm>
          <a:prstGeom prst="rect">
            <a:avLst/>
          </a:prstGeom>
          <a:noFill/>
        </p:spPr>
        <p:txBody>
          <a:bodyPr wrap="none" rtlCol="1">
            <a:spAutoFit/>
          </a:bodyPr>
          <a:lstStyle/>
          <a:p>
            <a:r>
              <a:rPr lang="en-US" sz="3200" dirty="0">
                <a:ln>
                  <a:solidFill>
                    <a:srgbClr val="00B050"/>
                  </a:solidFill>
                </a:ln>
                <a:solidFill>
                  <a:srgbClr val="00B0F0"/>
                </a:solidFill>
              </a:rPr>
              <a:t>A</a:t>
            </a:r>
            <a:endParaRPr lang="he-IL" sz="3200" dirty="0">
              <a:ln>
                <a:solidFill>
                  <a:srgbClr val="00B050"/>
                </a:solidFill>
              </a:ln>
              <a:solidFill>
                <a:srgbClr val="00B0F0"/>
              </a:solidFill>
            </a:endParaRPr>
          </a:p>
        </p:txBody>
      </p:sp>
      <p:sp>
        <p:nvSpPr>
          <p:cNvPr id="56" name="TextBox 55">
            <a:extLst>
              <a:ext uri="{FF2B5EF4-FFF2-40B4-BE49-F238E27FC236}">
                <a16:creationId xmlns:a16="http://schemas.microsoft.com/office/drawing/2014/main" id="{3F01E804-EAD5-4C3D-BB1D-DFD5650BF909}"/>
              </a:ext>
            </a:extLst>
          </p:cNvPr>
          <p:cNvSpPr txBox="1"/>
          <p:nvPr/>
        </p:nvSpPr>
        <p:spPr>
          <a:xfrm>
            <a:off x="9830606" y="3225365"/>
            <a:ext cx="402674" cy="584775"/>
          </a:xfrm>
          <a:prstGeom prst="rect">
            <a:avLst/>
          </a:prstGeom>
          <a:noFill/>
        </p:spPr>
        <p:txBody>
          <a:bodyPr wrap="none" rtlCol="1">
            <a:spAutoFit/>
          </a:bodyPr>
          <a:lstStyle/>
          <a:p>
            <a:r>
              <a:rPr lang="en-US" sz="3200" dirty="0">
                <a:ln>
                  <a:solidFill>
                    <a:srgbClr val="00B050"/>
                  </a:solidFill>
                </a:ln>
                <a:solidFill>
                  <a:srgbClr val="00B0F0"/>
                </a:solidFill>
              </a:rPr>
              <a:t>x</a:t>
            </a:r>
            <a:endParaRPr lang="he-IL" sz="3200" dirty="0">
              <a:ln>
                <a:solidFill>
                  <a:srgbClr val="00B050"/>
                </a:solidFill>
              </a:ln>
              <a:solidFill>
                <a:srgbClr val="00B0F0"/>
              </a:solidFill>
            </a:endParaRPr>
          </a:p>
        </p:txBody>
      </p:sp>
      <p:sp>
        <p:nvSpPr>
          <p:cNvPr id="63" name="TextBox 62">
            <a:extLst>
              <a:ext uri="{FF2B5EF4-FFF2-40B4-BE49-F238E27FC236}">
                <a16:creationId xmlns:a16="http://schemas.microsoft.com/office/drawing/2014/main" id="{D9DDABE3-B210-446B-A8EA-782A53D029F7}"/>
              </a:ext>
            </a:extLst>
          </p:cNvPr>
          <p:cNvSpPr txBox="1"/>
          <p:nvPr/>
        </p:nvSpPr>
        <p:spPr>
          <a:xfrm>
            <a:off x="10854856" y="3201914"/>
            <a:ext cx="295274" cy="584775"/>
          </a:xfrm>
          <a:prstGeom prst="rect">
            <a:avLst/>
          </a:prstGeom>
          <a:noFill/>
        </p:spPr>
        <p:txBody>
          <a:bodyPr wrap="none" rtlCol="1">
            <a:spAutoFit/>
          </a:bodyPr>
          <a:lstStyle/>
          <a:p>
            <a:r>
              <a:rPr lang="en-US" sz="3200" dirty="0">
                <a:ln>
                  <a:solidFill>
                    <a:srgbClr val="00B050"/>
                  </a:solidFill>
                </a:ln>
                <a:solidFill>
                  <a:srgbClr val="00B0F0"/>
                </a:solidFill>
              </a:rPr>
              <a:t>l</a:t>
            </a:r>
            <a:endParaRPr lang="he-IL" sz="3200" dirty="0">
              <a:ln>
                <a:solidFill>
                  <a:srgbClr val="00B050"/>
                </a:solidFill>
              </a:ln>
              <a:solidFill>
                <a:srgbClr val="00B0F0"/>
              </a:solidFill>
            </a:endParaRPr>
          </a:p>
        </p:txBody>
      </p:sp>
      <p:sp>
        <p:nvSpPr>
          <p:cNvPr id="64" name="TextBox 63">
            <a:extLst>
              <a:ext uri="{FF2B5EF4-FFF2-40B4-BE49-F238E27FC236}">
                <a16:creationId xmlns:a16="http://schemas.microsoft.com/office/drawing/2014/main" id="{74786726-540E-4658-8F11-06ED6E8FC723}"/>
              </a:ext>
            </a:extLst>
          </p:cNvPr>
          <p:cNvSpPr txBox="1"/>
          <p:nvPr/>
        </p:nvSpPr>
        <p:spPr>
          <a:xfrm>
            <a:off x="8578695" y="4303225"/>
            <a:ext cx="423514" cy="584775"/>
          </a:xfrm>
          <a:prstGeom prst="rect">
            <a:avLst/>
          </a:prstGeom>
          <a:noFill/>
        </p:spPr>
        <p:txBody>
          <a:bodyPr wrap="none" rtlCol="1">
            <a:spAutoFit/>
          </a:bodyPr>
          <a:lstStyle/>
          <a:p>
            <a:r>
              <a:rPr lang="en-US" sz="3200" dirty="0" err="1"/>
              <a:t>ti</a:t>
            </a:r>
            <a:endParaRPr lang="he-IL" sz="3200" dirty="0"/>
          </a:p>
        </p:txBody>
      </p:sp>
      <p:sp>
        <p:nvSpPr>
          <p:cNvPr id="65" name="מסגרת 64">
            <a:extLst>
              <a:ext uri="{FF2B5EF4-FFF2-40B4-BE49-F238E27FC236}">
                <a16:creationId xmlns:a16="http://schemas.microsoft.com/office/drawing/2014/main" id="{E819B849-7CA3-4645-A241-0C130D7B3233}"/>
              </a:ext>
            </a:extLst>
          </p:cNvPr>
          <p:cNvSpPr/>
          <p:nvPr/>
        </p:nvSpPr>
        <p:spPr>
          <a:xfrm>
            <a:off x="8998994" y="4124534"/>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66" name="מסגרת 65">
            <a:extLst>
              <a:ext uri="{FF2B5EF4-FFF2-40B4-BE49-F238E27FC236}">
                <a16:creationId xmlns:a16="http://schemas.microsoft.com/office/drawing/2014/main" id="{48DE0F15-86BB-4E4E-B252-BFA0093ABF5E}"/>
              </a:ext>
            </a:extLst>
          </p:cNvPr>
          <p:cNvSpPr/>
          <p:nvPr/>
        </p:nvSpPr>
        <p:spPr>
          <a:xfrm>
            <a:off x="9746584" y="413410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67" name="TextBox 66">
            <a:extLst>
              <a:ext uri="{FF2B5EF4-FFF2-40B4-BE49-F238E27FC236}">
                <a16:creationId xmlns:a16="http://schemas.microsoft.com/office/drawing/2014/main" id="{8396655A-9E8E-4C69-9F70-45C4FB4A7C08}"/>
              </a:ext>
            </a:extLst>
          </p:cNvPr>
          <p:cNvSpPr txBox="1"/>
          <p:nvPr/>
        </p:nvSpPr>
        <p:spPr>
          <a:xfrm>
            <a:off x="10337425" y="4275606"/>
            <a:ext cx="386644" cy="584775"/>
          </a:xfrm>
          <a:prstGeom prst="rect">
            <a:avLst/>
          </a:prstGeom>
          <a:noFill/>
        </p:spPr>
        <p:txBody>
          <a:bodyPr wrap="none" rtlCol="1">
            <a:spAutoFit/>
          </a:bodyPr>
          <a:lstStyle/>
          <a:p>
            <a:r>
              <a:rPr lang="en-US" sz="3200" dirty="0"/>
              <a:t>a</a:t>
            </a:r>
            <a:endParaRPr lang="he-IL" sz="3200" dirty="0"/>
          </a:p>
        </p:txBody>
      </p:sp>
      <p:sp>
        <p:nvSpPr>
          <p:cNvPr id="68" name="מסגרת 67">
            <a:extLst>
              <a:ext uri="{FF2B5EF4-FFF2-40B4-BE49-F238E27FC236}">
                <a16:creationId xmlns:a16="http://schemas.microsoft.com/office/drawing/2014/main" id="{5E187551-42AC-4F0D-9E2D-5EA3C9225D85}"/>
              </a:ext>
            </a:extLst>
          </p:cNvPr>
          <p:cNvSpPr/>
          <p:nvPr/>
        </p:nvSpPr>
        <p:spPr>
          <a:xfrm>
            <a:off x="10724069" y="413410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69" name="TextBox 68">
            <a:extLst>
              <a:ext uri="{FF2B5EF4-FFF2-40B4-BE49-F238E27FC236}">
                <a16:creationId xmlns:a16="http://schemas.microsoft.com/office/drawing/2014/main" id="{BE91871D-83F2-4037-A4A0-8379EDBA5727}"/>
              </a:ext>
            </a:extLst>
          </p:cNvPr>
          <p:cNvSpPr txBox="1"/>
          <p:nvPr/>
        </p:nvSpPr>
        <p:spPr>
          <a:xfrm>
            <a:off x="9056309" y="4268364"/>
            <a:ext cx="500458" cy="584775"/>
          </a:xfrm>
          <a:prstGeom prst="rect">
            <a:avLst/>
          </a:prstGeom>
          <a:noFill/>
        </p:spPr>
        <p:txBody>
          <a:bodyPr wrap="none" rtlCol="1">
            <a:spAutoFit/>
          </a:bodyPr>
          <a:lstStyle/>
          <a:p>
            <a:r>
              <a:rPr lang="en-US" sz="3200" dirty="0">
                <a:ln>
                  <a:solidFill>
                    <a:srgbClr val="00B050"/>
                  </a:solidFill>
                </a:ln>
                <a:solidFill>
                  <a:srgbClr val="00B0F0"/>
                </a:solidFill>
              </a:rPr>
              <a:t>A</a:t>
            </a:r>
            <a:endParaRPr lang="he-IL" sz="3200" dirty="0">
              <a:ln>
                <a:solidFill>
                  <a:srgbClr val="00B050"/>
                </a:solidFill>
              </a:ln>
              <a:solidFill>
                <a:srgbClr val="00B0F0"/>
              </a:solidFill>
            </a:endParaRPr>
          </a:p>
        </p:txBody>
      </p:sp>
      <p:sp>
        <p:nvSpPr>
          <p:cNvPr id="70" name="TextBox 69">
            <a:extLst>
              <a:ext uri="{FF2B5EF4-FFF2-40B4-BE49-F238E27FC236}">
                <a16:creationId xmlns:a16="http://schemas.microsoft.com/office/drawing/2014/main" id="{ADC908B1-90DD-4787-A96A-A0300DB49CCF}"/>
              </a:ext>
            </a:extLst>
          </p:cNvPr>
          <p:cNvSpPr txBox="1"/>
          <p:nvPr/>
        </p:nvSpPr>
        <p:spPr>
          <a:xfrm>
            <a:off x="9830606" y="4252153"/>
            <a:ext cx="402674" cy="584775"/>
          </a:xfrm>
          <a:prstGeom prst="rect">
            <a:avLst/>
          </a:prstGeom>
          <a:noFill/>
        </p:spPr>
        <p:txBody>
          <a:bodyPr wrap="none" rtlCol="1">
            <a:spAutoFit/>
          </a:bodyPr>
          <a:lstStyle/>
          <a:p>
            <a:r>
              <a:rPr lang="en-US" sz="3200" dirty="0">
                <a:ln>
                  <a:solidFill>
                    <a:srgbClr val="00B050"/>
                  </a:solidFill>
                </a:ln>
                <a:solidFill>
                  <a:srgbClr val="00B0F0"/>
                </a:solidFill>
              </a:rPr>
              <a:t>x</a:t>
            </a:r>
            <a:endParaRPr lang="he-IL" sz="3200" dirty="0">
              <a:ln>
                <a:solidFill>
                  <a:srgbClr val="00B050"/>
                </a:solidFill>
              </a:ln>
              <a:solidFill>
                <a:srgbClr val="00B0F0"/>
              </a:solidFill>
            </a:endParaRPr>
          </a:p>
        </p:txBody>
      </p:sp>
      <p:sp>
        <p:nvSpPr>
          <p:cNvPr id="71" name="TextBox 70">
            <a:extLst>
              <a:ext uri="{FF2B5EF4-FFF2-40B4-BE49-F238E27FC236}">
                <a16:creationId xmlns:a16="http://schemas.microsoft.com/office/drawing/2014/main" id="{39607881-6484-4941-A655-AC1293E5E55F}"/>
              </a:ext>
            </a:extLst>
          </p:cNvPr>
          <p:cNvSpPr txBox="1"/>
          <p:nvPr/>
        </p:nvSpPr>
        <p:spPr>
          <a:xfrm>
            <a:off x="10854856" y="4228702"/>
            <a:ext cx="295274" cy="584775"/>
          </a:xfrm>
          <a:prstGeom prst="rect">
            <a:avLst/>
          </a:prstGeom>
          <a:noFill/>
        </p:spPr>
        <p:txBody>
          <a:bodyPr wrap="none" rtlCol="1">
            <a:spAutoFit/>
          </a:bodyPr>
          <a:lstStyle/>
          <a:p>
            <a:r>
              <a:rPr lang="en-US" sz="3200" dirty="0">
                <a:ln>
                  <a:solidFill>
                    <a:srgbClr val="00B050"/>
                  </a:solidFill>
                </a:ln>
                <a:solidFill>
                  <a:srgbClr val="00B0F0"/>
                </a:solidFill>
              </a:rPr>
              <a:t>l</a:t>
            </a:r>
            <a:endParaRPr lang="he-IL" sz="3200" dirty="0">
              <a:ln>
                <a:solidFill>
                  <a:srgbClr val="00B050"/>
                </a:solidFill>
              </a:ln>
              <a:solidFill>
                <a:srgbClr val="00B0F0"/>
              </a:solidFill>
            </a:endParaRPr>
          </a:p>
        </p:txBody>
      </p:sp>
      <p:sp>
        <p:nvSpPr>
          <p:cNvPr id="74" name="TextBox 73">
            <a:extLst>
              <a:ext uri="{FF2B5EF4-FFF2-40B4-BE49-F238E27FC236}">
                <a16:creationId xmlns:a16="http://schemas.microsoft.com/office/drawing/2014/main" id="{B4110322-A093-41AE-A374-7EC9D058EC5E}"/>
              </a:ext>
            </a:extLst>
          </p:cNvPr>
          <p:cNvSpPr txBox="1"/>
          <p:nvPr/>
        </p:nvSpPr>
        <p:spPr>
          <a:xfrm>
            <a:off x="12900043" y="4439222"/>
            <a:ext cx="372218" cy="584775"/>
          </a:xfrm>
          <a:prstGeom prst="rect">
            <a:avLst/>
          </a:prstGeom>
          <a:noFill/>
        </p:spPr>
        <p:txBody>
          <a:bodyPr wrap="none" rtlCol="1">
            <a:spAutoFit/>
          </a:bodyPr>
          <a:lstStyle/>
          <a:p>
            <a:r>
              <a:rPr lang="en-US" sz="3200" dirty="0"/>
              <a:t>e</a:t>
            </a:r>
            <a:endParaRPr lang="he-IL" sz="3200" dirty="0"/>
          </a:p>
        </p:txBody>
      </p:sp>
      <p:sp>
        <p:nvSpPr>
          <p:cNvPr id="75" name="TextBox 74">
            <a:extLst>
              <a:ext uri="{FF2B5EF4-FFF2-40B4-BE49-F238E27FC236}">
                <a16:creationId xmlns:a16="http://schemas.microsoft.com/office/drawing/2014/main" id="{00BB263C-E6F7-4847-B770-FE585FA057D7}"/>
              </a:ext>
            </a:extLst>
          </p:cNvPr>
          <p:cNvSpPr txBox="1"/>
          <p:nvPr/>
        </p:nvSpPr>
        <p:spPr>
          <a:xfrm>
            <a:off x="9162968" y="3255009"/>
            <a:ext cx="407484" cy="584775"/>
          </a:xfrm>
          <a:prstGeom prst="rect">
            <a:avLst/>
          </a:prstGeom>
          <a:noFill/>
        </p:spPr>
        <p:txBody>
          <a:bodyPr wrap="none" rtlCol="1">
            <a:spAutoFit/>
          </a:bodyPr>
          <a:lstStyle/>
          <a:p>
            <a:r>
              <a:rPr lang="en-US" sz="3200" dirty="0"/>
              <a:t>o</a:t>
            </a:r>
            <a:endParaRPr lang="he-IL" sz="3200" dirty="0"/>
          </a:p>
        </p:txBody>
      </p:sp>
      <p:sp>
        <p:nvSpPr>
          <p:cNvPr id="76" name="TextBox 75">
            <a:extLst>
              <a:ext uri="{FF2B5EF4-FFF2-40B4-BE49-F238E27FC236}">
                <a16:creationId xmlns:a16="http://schemas.microsoft.com/office/drawing/2014/main" id="{C4ED7B54-5CD0-4437-83F3-FB2C9DF98BE2}"/>
              </a:ext>
            </a:extLst>
          </p:cNvPr>
          <p:cNvSpPr txBox="1"/>
          <p:nvPr/>
        </p:nvSpPr>
        <p:spPr>
          <a:xfrm>
            <a:off x="9132996" y="4248146"/>
            <a:ext cx="530915" cy="584775"/>
          </a:xfrm>
          <a:prstGeom prst="rect">
            <a:avLst/>
          </a:prstGeom>
          <a:noFill/>
        </p:spPr>
        <p:txBody>
          <a:bodyPr wrap="none" rtlCol="1">
            <a:spAutoFit/>
          </a:bodyPr>
          <a:lstStyle/>
          <a:p>
            <a:r>
              <a:rPr lang="en-US" sz="3200" dirty="0"/>
              <a:t>to</a:t>
            </a:r>
            <a:endParaRPr lang="he-IL" sz="3200" dirty="0"/>
          </a:p>
        </p:txBody>
      </p:sp>
      <p:pic>
        <p:nvPicPr>
          <p:cNvPr id="55" name="תמונה 54">
            <a:extLst>
              <a:ext uri="{FF2B5EF4-FFF2-40B4-BE49-F238E27FC236}">
                <a16:creationId xmlns:a16="http://schemas.microsoft.com/office/drawing/2014/main" id="{E95699AC-D098-4C8A-8091-6F3085ED01EE}"/>
              </a:ext>
            </a:extLst>
          </p:cNvPr>
          <p:cNvPicPr>
            <a:picLocks noChangeAspect="1"/>
          </p:cNvPicPr>
          <p:nvPr/>
        </p:nvPicPr>
        <p:blipFill rotWithShape="1">
          <a:blip r:embed="rId2"/>
          <a:srcRect l="3878" t="16185" r="57991" b="72655"/>
          <a:stretch/>
        </p:blipFill>
        <p:spPr>
          <a:xfrm>
            <a:off x="242813" y="3393403"/>
            <a:ext cx="8188485" cy="1347387"/>
          </a:xfrm>
          <a:prstGeom prst="rect">
            <a:avLst/>
          </a:prstGeom>
        </p:spPr>
      </p:pic>
    </p:spTree>
    <p:extLst>
      <p:ext uri="{BB962C8B-B14F-4D97-AF65-F5344CB8AC3E}">
        <p14:creationId xmlns:p14="http://schemas.microsoft.com/office/powerpoint/2010/main" val="37943301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250"/>
                                        <p:tgtEl>
                                          <p:spTgt spid="46"/>
                                        </p:tgtEl>
                                      </p:cBhvr>
                                    </p:animEffect>
                                    <p:anim calcmode="lin" valueType="num">
                                      <p:cBhvr>
                                        <p:cTn id="7" dur="250"/>
                                        <p:tgtEl>
                                          <p:spTgt spid="46"/>
                                        </p:tgtEl>
                                        <p:attrNameLst>
                                          <p:attrName>ppt_x</p:attrName>
                                        </p:attrNameLst>
                                      </p:cBhvr>
                                      <p:tavLst>
                                        <p:tav tm="0">
                                          <p:val>
                                            <p:strVal val="ppt_x"/>
                                          </p:val>
                                        </p:tav>
                                        <p:tav tm="100000">
                                          <p:val>
                                            <p:strVal val="ppt_x"/>
                                          </p:val>
                                        </p:tav>
                                      </p:tavLst>
                                    </p:anim>
                                    <p:anim calcmode="lin" valueType="num">
                                      <p:cBhvr>
                                        <p:cTn id="8" dur="250"/>
                                        <p:tgtEl>
                                          <p:spTgt spid="46"/>
                                        </p:tgtEl>
                                        <p:attrNameLst>
                                          <p:attrName>ppt_y</p:attrName>
                                        </p:attrNameLst>
                                      </p:cBhvr>
                                      <p:tavLst>
                                        <p:tav tm="0">
                                          <p:val>
                                            <p:strVal val="ppt_y"/>
                                          </p:val>
                                        </p:tav>
                                        <p:tav tm="100000">
                                          <p:val>
                                            <p:strVal val="ppt_y+.1"/>
                                          </p:val>
                                        </p:tav>
                                      </p:tavLst>
                                    </p:anim>
                                    <p:set>
                                      <p:cBhvr>
                                        <p:cTn id="9" dur="1" fill="hold">
                                          <p:stCondLst>
                                            <p:cond delay="249"/>
                                          </p:stCondLst>
                                        </p:cTn>
                                        <p:tgtEl>
                                          <p:spTgt spid="46"/>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250"/>
                                        <p:tgtEl>
                                          <p:spTgt spid="51"/>
                                        </p:tgtEl>
                                      </p:cBhvr>
                                    </p:animEffect>
                                    <p:anim calcmode="lin" valueType="num">
                                      <p:cBhvr>
                                        <p:cTn id="12" dur="250"/>
                                        <p:tgtEl>
                                          <p:spTgt spid="51"/>
                                        </p:tgtEl>
                                        <p:attrNameLst>
                                          <p:attrName>ppt_x</p:attrName>
                                        </p:attrNameLst>
                                      </p:cBhvr>
                                      <p:tavLst>
                                        <p:tav tm="0">
                                          <p:val>
                                            <p:strVal val="ppt_x"/>
                                          </p:val>
                                        </p:tav>
                                        <p:tav tm="100000">
                                          <p:val>
                                            <p:strVal val="ppt_x"/>
                                          </p:val>
                                        </p:tav>
                                      </p:tavLst>
                                    </p:anim>
                                    <p:anim calcmode="lin" valueType="num">
                                      <p:cBhvr>
                                        <p:cTn id="13" dur="250"/>
                                        <p:tgtEl>
                                          <p:spTgt spid="51"/>
                                        </p:tgtEl>
                                        <p:attrNameLst>
                                          <p:attrName>ppt_y</p:attrName>
                                        </p:attrNameLst>
                                      </p:cBhvr>
                                      <p:tavLst>
                                        <p:tav tm="0">
                                          <p:val>
                                            <p:strVal val="ppt_y"/>
                                          </p:val>
                                        </p:tav>
                                        <p:tav tm="100000">
                                          <p:val>
                                            <p:strVal val="ppt_y+.1"/>
                                          </p:val>
                                        </p:tav>
                                      </p:tavLst>
                                    </p:anim>
                                    <p:set>
                                      <p:cBhvr>
                                        <p:cTn id="14" dur="1" fill="hold">
                                          <p:stCondLst>
                                            <p:cond delay="249"/>
                                          </p:stCondLst>
                                        </p:cTn>
                                        <p:tgtEl>
                                          <p:spTgt spid="51"/>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250"/>
                                        <p:tgtEl>
                                          <p:spTgt spid="65"/>
                                        </p:tgtEl>
                                      </p:cBhvr>
                                    </p:animEffect>
                                    <p:anim calcmode="lin" valueType="num">
                                      <p:cBhvr>
                                        <p:cTn id="17" dur="250"/>
                                        <p:tgtEl>
                                          <p:spTgt spid="65"/>
                                        </p:tgtEl>
                                        <p:attrNameLst>
                                          <p:attrName>ppt_x</p:attrName>
                                        </p:attrNameLst>
                                      </p:cBhvr>
                                      <p:tavLst>
                                        <p:tav tm="0">
                                          <p:val>
                                            <p:strVal val="ppt_x"/>
                                          </p:val>
                                        </p:tav>
                                        <p:tav tm="100000">
                                          <p:val>
                                            <p:strVal val="ppt_x"/>
                                          </p:val>
                                        </p:tav>
                                      </p:tavLst>
                                    </p:anim>
                                    <p:anim calcmode="lin" valueType="num">
                                      <p:cBhvr>
                                        <p:cTn id="18" dur="250"/>
                                        <p:tgtEl>
                                          <p:spTgt spid="65"/>
                                        </p:tgtEl>
                                        <p:attrNameLst>
                                          <p:attrName>ppt_y</p:attrName>
                                        </p:attrNameLst>
                                      </p:cBhvr>
                                      <p:tavLst>
                                        <p:tav tm="0">
                                          <p:val>
                                            <p:strVal val="ppt_y"/>
                                          </p:val>
                                        </p:tav>
                                        <p:tav tm="100000">
                                          <p:val>
                                            <p:strVal val="ppt_y+.1"/>
                                          </p:val>
                                        </p:tav>
                                      </p:tavLst>
                                    </p:anim>
                                    <p:set>
                                      <p:cBhvr>
                                        <p:cTn id="19" dur="1" fill="hold">
                                          <p:stCondLst>
                                            <p:cond delay="249"/>
                                          </p:stCondLst>
                                        </p:cTn>
                                        <p:tgtEl>
                                          <p:spTgt spid="65"/>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250"/>
                                        <p:tgtEl>
                                          <p:spTgt spid="69"/>
                                        </p:tgtEl>
                                      </p:cBhvr>
                                    </p:animEffect>
                                    <p:anim calcmode="lin" valueType="num">
                                      <p:cBhvr>
                                        <p:cTn id="22" dur="250"/>
                                        <p:tgtEl>
                                          <p:spTgt spid="69"/>
                                        </p:tgtEl>
                                        <p:attrNameLst>
                                          <p:attrName>ppt_x</p:attrName>
                                        </p:attrNameLst>
                                      </p:cBhvr>
                                      <p:tavLst>
                                        <p:tav tm="0">
                                          <p:val>
                                            <p:strVal val="ppt_x"/>
                                          </p:val>
                                        </p:tav>
                                        <p:tav tm="100000">
                                          <p:val>
                                            <p:strVal val="ppt_x"/>
                                          </p:val>
                                        </p:tav>
                                      </p:tavLst>
                                    </p:anim>
                                    <p:anim calcmode="lin" valueType="num">
                                      <p:cBhvr>
                                        <p:cTn id="23" dur="250"/>
                                        <p:tgtEl>
                                          <p:spTgt spid="69"/>
                                        </p:tgtEl>
                                        <p:attrNameLst>
                                          <p:attrName>ppt_y</p:attrName>
                                        </p:attrNameLst>
                                      </p:cBhvr>
                                      <p:tavLst>
                                        <p:tav tm="0">
                                          <p:val>
                                            <p:strVal val="ppt_y"/>
                                          </p:val>
                                        </p:tav>
                                        <p:tav tm="100000">
                                          <p:val>
                                            <p:strVal val="ppt_y+.1"/>
                                          </p:val>
                                        </p:tav>
                                      </p:tavLst>
                                    </p:anim>
                                    <p:set>
                                      <p:cBhvr>
                                        <p:cTn id="24" dur="1" fill="hold">
                                          <p:stCondLst>
                                            <p:cond delay="249"/>
                                          </p:stCondLst>
                                        </p:cTn>
                                        <p:tgtEl>
                                          <p:spTgt spid="69"/>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250"/>
                                        <p:tgtEl>
                                          <p:spTgt spid="47"/>
                                        </p:tgtEl>
                                      </p:cBhvr>
                                    </p:animEffect>
                                    <p:anim calcmode="lin" valueType="num">
                                      <p:cBhvr>
                                        <p:cTn id="27" dur="250"/>
                                        <p:tgtEl>
                                          <p:spTgt spid="47"/>
                                        </p:tgtEl>
                                        <p:attrNameLst>
                                          <p:attrName>ppt_x</p:attrName>
                                        </p:attrNameLst>
                                      </p:cBhvr>
                                      <p:tavLst>
                                        <p:tav tm="0">
                                          <p:val>
                                            <p:strVal val="ppt_x"/>
                                          </p:val>
                                        </p:tav>
                                        <p:tav tm="100000">
                                          <p:val>
                                            <p:strVal val="ppt_x"/>
                                          </p:val>
                                        </p:tav>
                                      </p:tavLst>
                                    </p:anim>
                                    <p:anim calcmode="lin" valueType="num">
                                      <p:cBhvr>
                                        <p:cTn id="28" dur="250"/>
                                        <p:tgtEl>
                                          <p:spTgt spid="47"/>
                                        </p:tgtEl>
                                        <p:attrNameLst>
                                          <p:attrName>ppt_y</p:attrName>
                                        </p:attrNameLst>
                                      </p:cBhvr>
                                      <p:tavLst>
                                        <p:tav tm="0">
                                          <p:val>
                                            <p:strVal val="ppt_y"/>
                                          </p:val>
                                        </p:tav>
                                        <p:tav tm="100000">
                                          <p:val>
                                            <p:strVal val="ppt_y+.1"/>
                                          </p:val>
                                        </p:tav>
                                      </p:tavLst>
                                    </p:anim>
                                    <p:set>
                                      <p:cBhvr>
                                        <p:cTn id="29" dur="1" fill="hold">
                                          <p:stCondLst>
                                            <p:cond delay="249"/>
                                          </p:stCondLst>
                                        </p:cTn>
                                        <p:tgtEl>
                                          <p:spTgt spid="47"/>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250"/>
                                        <p:tgtEl>
                                          <p:spTgt spid="64"/>
                                        </p:tgtEl>
                                      </p:cBhvr>
                                    </p:animEffect>
                                    <p:anim calcmode="lin" valueType="num">
                                      <p:cBhvr>
                                        <p:cTn id="32" dur="250"/>
                                        <p:tgtEl>
                                          <p:spTgt spid="64"/>
                                        </p:tgtEl>
                                        <p:attrNameLst>
                                          <p:attrName>ppt_x</p:attrName>
                                        </p:attrNameLst>
                                      </p:cBhvr>
                                      <p:tavLst>
                                        <p:tav tm="0">
                                          <p:val>
                                            <p:strVal val="ppt_x"/>
                                          </p:val>
                                        </p:tav>
                                        <p:tav tm="100000">
                                          <p:val>
                                            <p:strVal val="ppt_x"/>
                                          </p:val>
                                        </p:tav>
                                      </p:tavLst>
                                    </p:anim>
                                    <p:anim calcmode="lin" valueType="num">
                                      <p:cBhvr>
                                        <p:cTn id="33" dur="250"/>
                                        <p:tgtEl>
                                          <p:spTgt spid="64"/>
                                        </p:tgtEl>
                                        <p:attrNameLst>
                                          <p:attrName>ppt_y</p:attrName>
                                        </p:attrNameLst>
                                      </p:cBhvr>
                                      <p:tavLst>
                                        <p:tav tm="0">
                                          <p:val>
                                            <p:strVal val="ppt_y"/>
                                          </p:val>
                                        </p:tav>
                                        <p:tav tm="100000">
                                          <p:val>
                                            <p:strVal val="ppt_y+.1"/>
                                          </p:val>
                                        </p:tav>
                                      </p:tavLst>
                                    </p:anim>
                                    <p:set>
                                      <p:cBhvr>
                                        <p:cTn id="34" dur="1" fill="hold">
                                          <p:stCondLst>
                                            <p:cond delay="249"/>
                                          </p:stCondLst>
                                        </p:cTn>
                                        <p:tgtEl>
                                          <p:spTgt spid="64"/>
                                        </p:tgtEl>
                                        <p:attrNameLst>
                                          <p:attrName>style.visibility</p:attrName>
                                        </p:attrNameLst>
                                      </p:cBhvr>
                                      <p:to>
                                        <p:strVal val="hidden"/>
                                      </p:to>
                                    </p:set>
                                  </p:childTnLst>
                                </p:cTn>
                              </p:par>
                            </p:childTnLst>
                          </p:cTn>
                        </p:par>
                        <p:par>
                          <p:cTn id="35" fill="hold">
                            <p:stCondLst>
                              <p:cond delay="250"/>
                            </p:stCondLst>
                            <p:childTnLst>
                              <p:par>
                                <p:cTn id="36" presetID="42"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250"/>
                                        <p:tgtEl>
                                          <p:spTgt spid="75"/>
                                        </p:tgtEl>
                                      </p:cBhvr>
                                    </p:animEffect>
                                    <p:anim calcmode="lin" valueType="num">
                                      <p:cBhvr>
                                        <p:cTn id="39" dur="250" fill="hold"/>
                                        <p:tgtEl>
                                          <p:spTgt spid="75"/>
                                        </p:tgtEl>
                                        <p:attrNameLst>
                                          <p:attrName>ppt_x</p:attrName>
                                        </p:attrNameLst>
                                      </p:cBhvr>
                                      <p:tavLst>
                                        <p:tav tm="0">
                                          <p:val>
                                            <p:strVal val="#ppt_x"/>
                                          </p:val>
                                        </p:tav>
                                        <p:tav tm="100000">
                                          <p:val>
                                            <p:strVal val="#ppt_x"/>
                                          </p:val>
                                        </p:tav>
                                      </p:tavLst>
                                    </p:anim>
                                    <p:anim calcmode="lin" valueType="num">
                                      <p:cBhvr>
                                        <p:cTn id="40" dur="250" fill="hold"/>
                                        <p:tgtEl>
                                          <p:spTgt spid="7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250"/>
                                        <p:tgtEl>
                                          <p:spTgt spid="76"/>
                                        </p:tgtEl>
                                      </p:cBhvr>
                                    </p:animEffect>
                                    <p:anim calcmode="lin" valueType="num">
                                      <p:cBhvr>
                                        <p:cTn id="44" dur="250" fill="hold"/>
                                        <p:tgtEl>
                                          <p:spTgt spid="76"/>
                                        </p:tgtEl>
                                        <p:attrNameLst>
                                          <p:attrName>ppt_x</p:attrName>
                                        </p:attrNameLst>
                                      </p:cBhvr>
                                      <p:tavLst>
                                        <p:tav tm="0">
                                          <p:val>
                                            <p:strVal val="#ppt_x"/>
                                          </p:val>
                                        </p:tav>
                                        <p:tav tm="100000">
                                          <p:val>
                                            <p:strVal val="#ppt_x"/>
                                          </p:val>
                                        </p:tav>
                                      </p:tavLst>
                                    </p:anim>
                                    <p:anim calcmode="lin" valueType="num">
                                      <p:cBhvr>
                                        <p:cTn id="45" dur="25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51" grpId="0"/>
      <p:bldP spid="64" grpId="0"/>
      <p:bldP spid="65" grpId="0" animBg="1"/>
      <p:bldP spid="69" grpId="0"/>
      <p:bldP spid="75" grpId="0"/>
      <p:bldP spid="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EF293019-B51A-4305-9D29-A3C7436C922E}"/>
              </a:ext>
            </a:extLst>
          </p:cNvPr>
          <p:cNvPicPr>
            <a:picLocks noChangeAspect="1"/>
          </p:cNvPicPr>
          <p:nvPr/>
        </p:nvPicPr>
        <p:blipFill rotWithShape="1">
          <a:blip r:embed="rId2"/>
          <a:srcRect l="3751" t="67595" r="44299" b="11935"/>
          <a:stretch/>
        </p:blipFill>
        <p:spPr>
          <a:xfrm>
            <a:off x="290619" y="1765739"/>
            <a:ext cx="11600114" cy="2569777"/>
          </a:xfrm>
          <a:prstGeom prst="rect">
            <a:avLst/>
          </a:prstGeom>
        </p:spPr>
      </p:pic>
      <p:sp>
        <p:nvSpPr>
          <p:cNvPr id="5" name="כותרת 1">
            <a:extLst>
              <a:ext uri="{FF2B5EF4-FFF2-40B4-BE49-F238E27FC236}">
                <a16:creationId xmlns:a16="http://schemas.microsoft.com/office/drawing/2014/main" id="{FD3363A2-C5AE-4E8E-8F74-13F861DF4D44}"/>
              </a:ext>
            </a:extLst>
          </p:cNvPr>
          <p:cNvSpPr>
            <a:spLocks noGrp="1"/>
          </p:cNvSpPr>
          <p:nvPr>
            <p:ph type="title"/>
          </p:nvPr>
        </p:nvSpPr>
        <p:spPr>
          <a:xfrm>
            <a:off x="913795" y="609600"/>
            <a:ext cx="10353762" cy="970450"/>
          </a:xfrm>
        </p:spPr>
        <p:txBody>
          <a:bodyPr/>
          <a:lstStyle/>
          <a:p>
            <a:r>
              <a:rPr lang="en-US" dirty="0" err="1"/>
              <a:t>Hebrules.regex</a:t>
            </a:r>
            <a:endParaRPr lang="he-IL" dirty="0"/>
          </a:p>
        </p:txBody>
      </p:sp>
      <p:sp>
        <p:nvSpPr>
          <p:cNvPr id="12" name="מסגרת 11">
            <a:extLst>
              <a:ext uri="{FF2B5EF4-FFF2-40B4-BE49-F238E27FC236}">
                <a16:creationId xmlns:a16="http://schemas.microsoft.com/office/drawing/2014/main" id="{98074A69-D6F5-47B3-AC7E-010A267D2FF0}"/>
              </a:ext>
            </a:extLst>
          </p:cNvPr>
          <p:cNvSpPr/>
          <p:nvPr/>
        </p:nvSpPr>
        <p:spPr>
          <a:xfrm>
            <a:off x="4631945" y="468817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TextBox 12">
            <a:extLst>
              <a:ext uri="{FF2B5EF4-FFF2-40B4-BE49-F238E27FC236}">
                <a16:creationId xmlns:a16="http://schemas.microsoft.com/office/drawing/2014/main" id="{58BE087F-7922-4D5D-9C0A-C00812968DB1}"/>
              </a:ext>
            </a:extLst>
          </p:cNvPr>
          <p:cNvSpPr txBox="1"/>
          <p:nvPr/>
        </p:nvSpPr>
        <p:spPr>
          <a:xfrm>
            <a:off x="4086022" y="4823485"/>
            <a:ext cx="510076" cy="584775"/>
          </a:xfrm>
          <a:prstGeom prst="rect">
            <a:avLst/>
          </a:prstGeom>
          <a:noFill/>
        </p:spPr>
        <p:txBody>
          <a:bodyPr wrap="none" rtlCol="1">
            <a:spAutoFit/>
          </a:bodyPr>
          <a:lstStyle/>
          <a:p>
            <a:r>
              <a:rPr lang="en-US" sz="3200" dirty="0" err="1"/>
              <a:t>yi</a:t>
            </a:r>
            <a:endParaRPr lang="he-IL" sz="3200" dirty="0"/>
          </a:p>
        </p:txBody>
      </p:sp>
      <p:sp>
        <p:nvSpPr>
          <p:cNvPr id="14" name="מסגרת 13">
            <a:extLst>
              <a:ext uri="{FF2B5EF4-FFF2-40B4-BE49-F238E27FC236}">
                <a16:creationId xmlns:a16="http://schemas.microsoft.com/office/drawing/2014/main" id="{7FE80179-4903-45E3-8DD6-F46B787A8060}"/>
              </a:ext>
            </a:extLst>
          </p:cNvPr>
          <p:cNvSpPr/>
          <p:nvPr/>
        </p:nvSpPr>
        <p:spPr>
          <a:xfrm>
            <a:off x="5379535" y="468198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5" name="TextBox 14">
            <a:extLst>
              <a:ext uri="{FF2B5EF4-FFF2-40B4-BE49-F238E27FC236}">
                <a16:creationId xmlns:a16="http://schemas.microsoft.com/office/drawing/2014/main" id="{598CBC21-33BB-451A-9A0D-D58C7B36BD37}"/>
              </a:ext>
            </a:extLst>
          </p:cNvPr>
          <p:cNvSpPr txBox="1"/>
          <p:nvPr/>
        </p:nvSpPr>
        <p:spPr>
          <a:xfrm>
            <a:off x="5970376" y="4823485"/>
            <a:ext cx="372218" cy="584775"/>
          </a:xfrm>
          <a:prstGeom prst="rect">
            <a:avLst/>
          </a:prstGeom>
          <a:noFill/>
        </p:spPr>
        <p:txBody>
          <a:bodyPr wrap="none" rtlCol="1">
            <a:spAutoFit/>
          </a:bodyPr>
          <a:lstStyle/>
          <a:p>
            <a:r>
              <a:rPr lang="en-US" sz="3200" dirty="0"/>
              <a:t>e</a:t>
            </a:r>
            <a:endParaRPr lang="he-IL" sz="3200" dirty="0"/>
          </a:p>
        </p:txBody>
      </p:sp>
      <p:sp>
        <p:nvSpPr>
          <p:cNvPr id="16" name="מסגרת 15">
            <a:extLst>
              <a:ext uri="{FF2B5EF4-FFF2-40B4-BE49-F238E27FC236}">
                <a16:creationId xmlns:a16="http://schemas.microsoft.com/office/drawing/2014/main" id="{E661FF77-CD10-431D-B42E-DD819BC093D2}"/>
              </a:ext>
            </a:extLst>
          </p:cNvPr>
          <p:cNvSpPr/>
          <p:nvPr/>
        </p:nvSpPr>
        <p:spPr>
          <a:xfrm>
            <a:off x="6357020" y="468198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7" name="TextBox 16">
            <a:extLst>
              <a:ext uri="{FF2B5EF4-FFF2-40B4-BE49-F238E27FC236}">
                <a16:creationId xmlns:a16="http://schemas.microsoft.com/office/drawing/2014/main" id="{632BA97E-F00C-4EA1-82D5-F856C9E53640}"/>
              </a:ext>
            </a:extLst>
          </p:cNvPr>
          <p:cNvSpPr txBox="1"/>
          <p:nvPr/>
        </p:nvSpPr>
        <p:spPr>
          <a:xfrm>
            <a:off x="4753370" y="4784266"/>
            <a:ext cx="410690" cy="584775"/>
          </a:xfrm>
          <a:prstGeom prst="rect">
            <a:avLst/>
          </a:prstGeom>
          <a:noFill/>
        </p:spPr>
        <p:txBody>
          <a:bodyPr wrap="none" rtlCol="1">
            <a:spAutoFit/>
          </a:bodyPr>
          <a:lstStyle/>
          <a:p>
            <a:r>
              <a:rPr lang="en-US" sz="3200" dirty="0">
                <a:solidFill>
                  <a:srgbClr val="00B0F0"/>
                </a:solidFill>
              </a:rPr>
              <a:t>n</a:t>
            </a:r>
            <a:endParaRPr lang="he-IL" sz="3200" dirty="0">
              <a:solidFill>
                <a:srgbClr val="00B0F0"/>
              </a:solidFill>
            </a:endParaRPr>
          </a:p>
        </p:txBody>
      </p:sp>
      <p:sp>
        <p:nvSpPr>
          <p:cNvPr id="18" name="TextBox 17">
            <a:extLst>
              <a:ext uri="{FF2B5EF4-FFF2-40B4-BE49-F238E27FC236}">
                <a16:creationId xmlns:a16="http://schemas.microsoft.com/office/drawing/2014/main" id="{6A02DD3D-61BC-4837-B22E-CB6F82A8C1EE}"/>
              </a:ext>
            </a:extLst>
          </p:cNvPr>
          <p:cNvSpPr txBox="1"/>
          <p:nvPr/>
        </p:nvSpPr>
        <p:spPr>
          <a:xfrm>
            <a:off x="5432025" y="4784266"/>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19" name="TextBox 18">
            <a:extLst>
              <a:ext uri="{FF2B5EF4-FFF2-40B4-BE49-F238E27FC236}">
                <a16:creationId xmlns:a16="http://schemas.microsoft.com/office/drawing/2014/main" id="{702680E9-4D4C-4537-AC05-EB7E007D2FC0}"/>
              </a:ext>
            </a:extLst>
          </p:cNvPr>
          <p:cNvSpPr txBox="1"/>
          <p:nvPr/>
        </p:nvSpPr>
        <p:spPr>
          <a:xfrm>
            <a:off x="6487807" y="4776581"/>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cxnSp>
        <p:nvCxnSpPr>
          <p:cNvPr id="20" name="מחבר ישר 19">
            <a:extLst>
              <a:ext uri="{FF2B5EF4-FFF2-40B4-BE49-F238E27FC236}">
                <a16:creationId xmlns:a16="http://schemas.microsoft.com/office/drawing/2014/main" id="{0D28D586-7114-43B6-90DA-80A1CE334EBC}"/>
              </a:ext>
            </a:extLst>
          </p:cNvPr>
          <p:cNvCxnSpPr/>
          <p:nvPr/>
        </p:nvCxnSpPr>
        <p:spPr>
          <a:xfrm>
            <a:off x="4648522" y="4681986"/>
            <a:ext cx="515538" cy="67937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4A0C4E2-EF1B-4951-B49A-719733E64863}"/>
              </a:ext>
            </a:extLst>
          </p:cNvPr>
          <p:cNvSpPr txBox="1"/>
          <p:nvPr/>
        </p:nvSpPr>
        <p:spPr>
          <a:xfrm>
            <a:off x="6984052" y="4823485"/>
            <a:ext cx="410690" cy="584775"/>
          </a:xfrm>
          <a:prstGeom prst="rect">
            <a:avLst/>
          </a:prstGeom>
          <a:noFill/>
        </p:spPr>
        <p:txBody>
          <a:bodyPr wrap="none" rtlCol="1">
            <a:spAutoFit/>
          </a:bodyPr>
          <a:lstStyle/>
          <a:p>
            <a:r>
              <a:rPr lang="en-US" sz="3200" dirty="0"/>
              <a:t>u</a:t>
            </a:r>
            <a:endParaRPr lang="he-IL" sz="3200" dirty="0"/>
          </a:p>
        </p:txBody>
      </p:sp>
    </p:spTree>
    <p:extLst>
      <p:ext uri="{BB962C8B-B14F-4D97-AF65-F5344CB8AC3E}">
        <p14:creationId xmlns:p14="http://schemas.microsoft.com/office/powerpoint/2010/main" val="155958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18"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EF293019-B51A-4305-9D29-A3C7436C922E}"/>
              </a:ext>
            </a:extLst>
          </p:cNvPr>
          <p:cNvPicPr>
            <a:picLocks noChangeAspect="1"/>
          </p:cNvPicPr>
          <p:nvPr/>
        </p:nvPicPr>
        <p:blipFill rotWithShape="1">
          <a:blip r:embed="rId2"/>
          <a:srcRect l="3751" t="67595" r="44299" b="11935"/>
          <a:stretch/>
        </p:blipFill>
        <p:spPr>
          <a:xfrm>
            <a:off x="290619" y="1765739"/>
            <a:ext cx="11600114" cy="2569777"/>
          </a:xfrm>
          <a:prstGeom prst="rect">
            <a:avLst/>
          </a:prstGeom>
        </p:spPr>
      </p:pic>
      <p:sp>
        <p:nvSpPr>
          <p:cNvPr id="5" name="כותרת 1">
            <a:extLst>
              <a:ext uri="{FF2B5EF4-FFF2-40B4-BE49-F238E27FC236}">
                <a16:creationId xmlns:a16="http://schemas.microsoft.com/office/drawing/2014/main" id="{FD3363A2-C5AE-4E8E-8F74-13F861DF4D44}"/>
              </a:ext>
            </a:extLst>
          </p:cNvPr>
          <p:cNvSpPr>
            <a:spLocks noGrp="1"/>
          </p:cNvSpPr>
          <p:nvPr>
            <p:ph type="title"/>
          </p:nvPr>
        </p:nvSpPr>
        <p:spPr>
          <a:xfrm>
            <a:off x="913795" y="609600"/>
            <a:ext cx="10353762" cy="970450"/>
          </a:xfrm>
        </p:spPr>
        <p:txBody>
          <a:bodyPr/>
          <a:lstStyle/>
          <a:p>
            <a:r>
              <a:rPr lang="en-US" dirty="0" err="1"/>
              <a:t>Hebrules.regex</a:t>
            </a:r>
            <a:endParaRPr lang="he-IL" dirty="0"/>
          </a:p>
        </p:txBody>
      </p:sp>
      <p:sp>
        <p:nvSpPr>
          <p:cNvPr id="13" name="TextBox 12">
            <a:extLst>
              <a:ext uri="{FF2B5EF4-FFF2-40B4-BE49-F238E27FC236}">
                <a16:creationId xmlns:a16="http://schemas.microsoft.com/office/drawing/2014/main" id="{58BE087F-7922-4D5D-9C0A-C00812968DB1}"/>
              </a:ext>
            </a:extLst>
          </p:cNvPr>
          <p:cNvSpPr txBox="1"/>
          <p:nvPr/>
        </p:nvSpPr>
        <p:spPr>
          <a:xfrm>
            <a:off x="4818842" y="4842037"/>
            <a:ext cx="510076" cy="584775"/>
          </a:xfrm>
          <a:prstGeom prst="rect">
            <a:avLst/>
          </a:prstGeom>
          <a:noFill/>
        </p:spPr>
        <p:txBody>
          <a:bodyPr wrap="none" rtlCol="1">
            <a:spAutoFit/>
          </a:bodyPr>
          <a:lstStyle/>
          <a:p>
            <a:r>
              <a:rPr lang="en-US" sz="3200" dirty="0" err="1"/>
              <a:t>yi</a:t>
            </a:r>
            <a:endParaRPr lang="he-IL" sz="3200" dirty="0"/>
          </a:p>
        </p:txBody>
      </p:sp>
      <p:sp>
        <p:nvSpPr>
          <p:cNvPr id="14" name="מסגרת 13">
            <a:extLst>
              <a:ext uri="{FF2B5EF4-FFF2-40B4-BE49-F238E27FC236}">
                <a16:creationId xmlns:a16="http://schemas.microsoft.com/office/drawing/2014/main" id="{7FE80179-4903-45E3-8DD6-F46B787A8060}"/>
              </a:ext>
            </a:extLst>
          </p:cNvPr>
          <p:cNvSpPr/>
          <p:nvPr/>
        </p:nvSpPr>
        <p:spPr>
          <a:xfrm>
            <a:off x="5379535" y="468198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5" name="TextBox 14">
            <a:extLst>
              <a:ext uri="{FF2B5EF4-FFF2-40B4-BE49-F238E27FC236}">
                <a16:creationId xmlns:a16="http://schemas.microsoft.com/office/drawing/2014/main" id="{598CBC21-33BB-451A-9A0D-D58C7B36BD37}"/>
              </a:ext>
            </a:extLst>
          </p:cNvPr>
          <p:cNvSpPr txBox="1"/>
          <p:nvPr/>
        </p:nvSpPr>
        <p:spPr>
          <a:xfrm>
            <a:off x="5970376" y="4823485"/>
            <a:ext cx="372218" cy="584775"/>
          </a:xfrm>
          <a:prstGeom prst="rect">
            <a:avLst/>
          </a:prstGeom>
          <a:noFill/>
        </p:spPr>
        <p:txBody>
          <a:bodyPr wrap="none" rtlCol="1">
            <a:spAutoFit/>
          </a:bodyPr>
          <a:lstStyle/>
          <a:p>
            <a:r>
              <a:rPr lang="en-US" sz="3200" dirty="0"/>
              <a:t>e</a:t>
            </a:r>
            <a:endParaRPr lang="he-IL" sz="3200" dirty="0"/>
          </a:p>
        </p:txBody>
      </p:sp>
      <p:sp>
        <p:nvSpPr>
          <p:cNvPr id="16" name="מסגרת 15">
            <a:extLst>
              <a:ext uri="{FF2B5EF4-FFF2-40B4-BE49-F238E27FC236}">
                <a16:creationId xmlns:a16="http://schemas.microsoft.com/office/drawing/2014/main" id="{E661FF77-CD10-431D-B42E-DD819BC093D2}"/>
              </a:ext>
            </a:extLst>
          </p:cNvPr>
          <p:cNvSpPr/>
          <p:nvPr/>
        </p:nvSpPr>
        <p:spPr>
          <a:xfrm>
            <a:off x="6357020" y="468198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8" name="TextBox 17">
            <a:extLst>
              <a:ext uri="{FF2B5EF4-FFF2-40B4-BE49-F238E27FC236}">
                <a16:creationId xmlns:a16="http://schemas.microsoft.com/office/drawing/2014/main" id="{6A02DD3D-61BC-4837-B22E-CB6F82A8C1EE}"/>
              </a:ext>
            </a:extLst>
          </p:cNvPr>
          <p:cNvSpPr txBox="1"/>
          <p:nvPr/>
        </p:nvSpPr>
        <p:spPr>
          <a:xfrm>
            <a:off x="5432025" y="4784266"/>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19" name="TextBox 18">
            <a:extLst>
              <a:ext uri="{FF2B5EF4-FFF2-40B4-BE49-F238E27FC236}">
                <a16:creationId xmlns:a16="http://schemas.microsoft.com/office/drawing/2014/main" id="{702680E9-4D4C-4537-AC05-EB7E007D2FC0}"/>
              </a:ext>
            </a:extLst>
          </p:cNvPr>
          <p:cNvSpPr txBox="1"/>
          <p:nvPr/>
        </p:nvSpPr>
        <p:spPr>
          <a:xfrm>
            <a:off x="6487807" y="4776581"/>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sp>
        <p:nvSpPr>
          <p:cNvPr id="21" name="TextBox 20">
            <a:extLst>
              <a:ext uri="{FF2B5EF4-FFF2-40B4-BE49-F238E27FC236}">
                <a16:creationId xmlns:a16="http://schemas.microsoft.com/office/drawing/2014/main" id="{B4A0C4E2-EF1B-4951-B49A-719733E64863}"/>
              </a:ext>
            </a:extLst>
          </p:cNvPr>
          <p:cNvSpPr txBox="1"/>
          <p:nvPr/>
        </p:nvSpPr>
        <p:spPr>
          <a:xfrm>
            <a:off x="6984052" y="4823485"/>
            <a:ext cx="410690" cy="584775"/>
          </a:xfrm>
          <a:prstGeom prst="rect">
            <a:avLst/>
          </a:prstGeom>
          <a:noFill/>
        </p:spPr>
        <p:txBody>
          <a:bodyPr wrap="none" rtlCol="1">
            <a:spAutoFit/>
          </a:bodyPr>
          <a:lstStyle/>
          <a:p>
            <a:r>
              <a:rPr lang="en-US" sz="3200" dirty="0"/>
              <a:t>u</a:t>
            </a:r>
            <a:endParaRPr lang="he-IL" sz="3200" dirty="0"/>
          </a:p>
        </p:txBody>
      </p:sp>
    </p:spTree>
    <p:extLst>
      <p:ext uri="{BB962C8B-B14F-4D97-AF65-F5344CB8AC3E}">
        <p14:creationId xmlns:p14="http://schemas.microsoft.com/office/powerpoint/2010/main" val="3210546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EF293019-B51A-4305-9D29-A3C7436C922E}"/>
              </a:ext>
            </a:extLst>
          </p:cNvPr>
          <p:cNvPicPr>
            <a:picLocks noChangeAspect="1"/>
          </p:cNvPicPr>
          <p:nvPr/>
        </p:nvPicPr>
        <p:blipFill rotWithShape="1">
          <a:blip r:embed="rId2"/>
          <a:srcRect l="3751" t="67595" r="44299" b="11935"/>
          <a:stretch/>
        </p:blipFill>
        <p:spPr>
          <a:xfrm>
            <a:off x="290619" y="1765739"/>
            <a:ext cx="11600114" cy="2569777"/>
          </a:xfrm>
          <a:prstGeom prst="rect">
            <a:avLst/>
          </a:prstGeom>
        </p:spPr>
      </p:pic>
      <p:sp>
        <p:nvSpPr>
          <p:cNvPr id="5" name="כותרת 1">
            <a:extLst>
              <a:ext uri="{FF2B5EF4-FFF2-40B4-BE49-F238E27FC236}">
                <a16:creationId xmlns:a16="http://schemas.microsoft.com/office/drawing/2014/main" id="{FD3363A2-C5AE-4E8E-8F74-13F861DF4D44}"/>
              </a:ext>
            </a:extLst>
          </p:cNvPr>
          <p:cNvSpPr>
            <a:spLocks noGrp="1"/>
          </p:cNvSpPr>
          <p:nvPr>
            <p:ph type="title"/>
          </p:nvPr>
        </p:nvSpPr>
        <p:spPr>
          <a:xfrm>
            <a:off x="913795" y="609600"/>
            <a:ext cx="10353762" cy="970450"/>
          </a:xfrm>
        </p:spPr>
        <p:txBody>
          <a:bodyPr/>
          <a:lstStyle/>
          <a:p>
            <a:r>
              <a:rPr lang="en-US" dirty="0" err="1"/>
              <a:t>Hebrules.regex</a:t>
            </a:r>
            <a:endParaRPr lang="he-IL" dirty="0"/>
          </a:p>
        </p:txBody>
      </p:sp>
      <p:sp>
        <p:nvSpPr>
          <p:cNvPr id="13" name="TextBox 12">
            <a:extLst>
              <a:ext uri="{FF2B5EF4-FFF2-40B4-BE49-F238E27FC236}">
                <a16:creationId xmlns:a16="http://schemas.microsoft.com/office/drawing/2014/main" id="{58BE087F-7922-4D5D-9C0A-C00812968DB1}"/>
              </a:ext>
            </a:extLst>
          </p:cNvPr>
          <p:cNvSpPr txBox="1"/>
          <p:nvPr/>
        </p:nvSpPr>
        <p:spPr>
          <a:xfrm>
            <a:off x="4835300" y="4823485"/>
            <a:ext cx="510076" cy="584775"/>
          </a:xfrm>
          <a:prstGeom prst="rect">
            <a:avLst/>
          </a:prstGeom>
          <a:noFill/>
        </p:spPr>
        <p:txBody>
          <a:bodyPr wrap="none" rtlCol="1">
            <a:spAutoFit/>
          </a:bodyPr>
          <a:lstStyle/>
          <a:p>
            <a:r>
              <a:rPr lang="en-US" sz="3200" dirty="0" err="1"/>
              <a:t>yi</a:t>
            </a:r>
            <a:endParaRPr lang="he-IL" sz="3200" dirty="0"/>
          </a:p>
        </p:txBody>
      </p:sp>
      <p:sp>
        <p:nvSpPr>
          <p:cNvPr id="14" name="מסגרת 13">
            <a:extLst>
              <a:ext uri="{FF2B5EF4-FFF2-40B4-BE49-F238E27FC236}">
                <a16:creationId xmlns:a16="http://schemas.microsoft.com/office/drawing/2014/main" id="{7FE80179-4903-45E3-8DD6-F46B787A8060}"/>
              </a:ext>
            </a:extLst>
          </p:cNvPr>
          <p:cNvSpPr/>
          <p:nvPr/>
        </p:nvSpPr>
        <p:spPr>
          <a:xfrm>
            <a:off x="5379535" y="4681986"/>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6" name="מסגרת 15">
            <a:extLst>
              <a:ext uri="{FF2B5EF4-FFF2-40B4-BE49-F238E27FC236}">
                <a16:creationId xmlns:a16="http://schemas.microsoft.com/office/drawing/2014/main" id="{E661FF77-CD10-431D-B42E-DD819BC093D2}"/>
              </a:ext>
            </a:extLst>
          </p:cNvPr>
          <p:cNvSpPr/>
          <p:nvPr/>
        </p:nvSpPr>
        <p:spPr>
          <a:xfrm>
            <a:off x="6022866" y="468198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8" name="TextBox 17">
            <a:extLst>
              <a:ext uri="{FF2B5EF4-FFF2-40B4-BE49-F238E27FC236}">
                <a16:creationId xmlns:a16="http://schemas.microsoft.com/office/drawing/2014/main" id="{6A02DD3D-61BC-4837-B22E-CB6F82A8C1EE}"/>
              </a:ext>
            </a:extLst>
          </p:cNvPr>
          <p:cNvSpPr txBox="1"/>
          <p:nvPr/>
        </p:nvSpPr>
        <p:spPr>
          <a:xfrm>
            <a:off x="5432025" y="4784266"/>
            <a:ext cx="402674" cy="584775"/>
          </a:xfrm>
          <a:prstGeom prst="rect">
            <a:avLst/>
          </a:prstGeom>
          <a:noFill/>
        </p:spPr>
        <p:txBody>
          <a:bodyPr wrap="none" rtlCol="1">
            <a:spAutoFit/>
          </a:bodyPr>
          <a:lstStyle/>
          <a:p>
            <a:r>
              <a:rPr lang="en-US" sz="3200" dirty="0">
                <a:solidFill>
                  <a:srgbClr val="00B0F0"/>
                </a:solidFill>
              </a:rPr>
              <a:t>p</a:t>
            </a:r>
            <a:endParaRPr lang="he-IL" sz="3200" dirty="0">
              <a:solidFill>
                <a:srgbClr val="00B0F0"/>
              </a:solidFill>
            </a:endParaRPr>
          </a:p>
        </p:txBody>
      </p:sp>
      <p:sp>
        <p:nvSpPr>
          <p:cNvPr id="19" name="TextBox 18">
            <a:extLst>
              <a:ext uri="{FF2B5EF4-FFF2-40B4-BE49-F238E27FC236}">
                <a16:creationId xmlns:a16="http://schemas.microsoft.com/office/drawing/2014/main" id="{702680E9-4D4C-4537-AC05-EB7E007D2FC0}"/>
              </a:ext>
            </a:extLst>
          </p:cNvPr>
          <p:cNvSpPr txBox="1"/>
          <p:nvPr/>
        </p:nvSpPr>
        <p:spPr>
          <a:xfrm>
            <a:off x="6153653" y="4776580"/>
            <a:ext cx="295274" cy="584775"/>
          </a:xfrm>
          <a:prstGeom prst="rect">
            <a:avLst/>
          </a:prstGeom>
          <a:noFill/>
        </p:spPr>
        <p:txBody>
          <a:bodyPr wrap="none" rtlCol="1">
            <a:spAutoFit/>
          </a:bodyPr>
          <a:lstStyle/>
          <a:p>
            <a:r>
              <a:rPr lang="en-US" sz="3200" dirty="0">
                <a:solidFill>
                  <a:srgbClr val="00B0F0"/>
                </a:solidFill>
              </a:rPr>
              <a:t>l</a:t>
            </a:r>
            <a:endParaRPr lang="he-IL" sz="3200" dirty="0">
              <a:solidFill>
                <a:srgbClr val="00B0F0"/>
              </a:solidFill>
            </a:endParaRPr>
          </a:p>
        </p:txBody>
      </p:sp>
      <p:sp>
        <p:nvSpPr>
          <p:cNvPr id="21" name="TextBox 20">
            <a:extLst>
              <a:ext uri="{FF2B5EF4-FFF2-40B4-BE49-F238E27FC236}">
                <a16:creationId xmlns:a16="http://schemas.microsoft.com/office/drawing/2014/main" id="{B4A0C4E2-EF1B-4951-B49A-719733E64863}"/>
              </a:ext>
            </a:extLst>
          </p:cNvPr>
          <p:cNvSpPr txBox="1"/>
          <p:nvPr/>
        </p:nvSpPr>
        <p:spPr>
          <a:xfrm>
            <a:off x="6649898" y="4823484"/>
            <a:ext cx="410690" cy="584775"/>
          </a:xfrm>
          <a:prstGeom prst="rect">
            <a:avLst/>
          </a:prstGeom>
          <a:noFill/>
        </p:spPr>
        <p:txBody>
          <a:bodyPr wrap="none" rtlCol="1">
            <a:spAutoFit/>
          </a:bodyPr>
          <a:lstStyle/>
          <a:p>
            <a:r>
              <a:rPr lang="en-US" sz="3200" dirty="0"/>
              <a:t>u</a:t>
            </a:r>
            <a:endParaRPr lang="he-IL" sz="3200" dirty="0"/>
          </a:p>
        </p:txBody>
      </p:sp>
    </p:spTree>
    <p:extLst>
      <p:ext uri="{BB962C8B-B14F-4D97-AF65-F5344CB8AC3E}">
        <p14:creationId xmlns:p14="http://schemas.microsoft.com/office/powerpoint/2010/main" val="10663171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A444C00-7AFB-45A5-B630-1DB6846F3BB7}"/>
              </a:ext>
            </a:extLst>
          </p:cNvPr>
          <p:cNvSpPr/>
          <p:nvPr/>
        </p:nvSpPr>
        <p:spPr>
          <a:xfrm rot="21069756">
            <a:off x="3891481" y="1118812"/>
            <a:ext cx="4986558" cy="1323439"/>
          </a:xfrm>
          <a:prstGeom prst="rect">
            <a:avLst/>
          </a:prstGeom>
          <a:noFill/>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Thank you</a:t>
            </a:r>
            <a:endParaRPr lang="he-IL"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מלבן 4">
            <a:extLst>
              <a:ext uri="{FF2B5EF4-FFF2-40B4-BE49-F238E27FC236}">
                <a16:creationId xmlns:a16="http://schemas.microsoft.com/office/drawing/2014/main" id="{D0291C6F-7325-4045-8AEB-4BE981AF5FD1}"/>
              </a:ext>
            </a:extLst>
          </p:cNvPr>
          <p:cNvSpPr/>
          <p:nvPr/>
        </p:nvSpPr>
        <p:spPr>
          <a:xfrm rot="204207">
            <a:off x="2224302" y="2632636"/>
            <a:ext cx="5016246" cy="1323439"/>
          </a:xfrm>
          <a:prstGeom prst="rect">
            <a:avLst/>
          </a:prstGeom>
          <a:noFill/>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Toda </a:t>
            </a:r>
            <a:r>
              <a:rPr lang="en-US" sz="8000" b="1" cap="none" spc="0" dirty="0" err="1">
                <a:ln w="6600">
                  <a:solidFill>
                    <a:schemeClr val="accent2"/>
                  </a:solidFill>
                  <a:prstDash val="solid"/>
                </a:ln>
                <a:solidFill>
                  <a:srgbClr val="FFFFFF"/>
                </a:solidFill>
                <a:effectLst>
                  <a:outerShdw dist="38100" dir="2700000" algn="tl" rotWithShape="0">
                    <a:schemeClr val="accent2"/>
                  </a:outerShdw>
                </a:effectLst>
              </a:rPr>
              <a:t>raba</a:t>
            </a: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a:t>
            </a:r>
            <a:endParaRPr lang="he-IL"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מלבן 5">
            <a:extLst>
              <a:ext uri="{FF2B5EF4-FFF2-40B4-BE49-F238E27FC236}">
                <a16:creationId xmlns:a16="http://schemas.microsoft.com/office/drawing/2014/main" id="{FA93F94F-97B9-450E-939E-ED3C7191A330}"/>
              </a:ext>
            </a:extLst>
          </p:cNvPr>
          <p:cNvSpPr/>
          <p:nvPr/>
        </p:nvSpPr>
        <p:spPr>
          <a:xfrm rot="21166486">
            <a:off x="5256750" y="3763160"/>
            <a:ext cx="4732386" cy="1323439"/>
          </a:xfrm>
          <a:prstGeom prst="rect">
            <a:avLst/>
          </a:prstGeom>
          <a:noFill/>
        </p:spPr>
        <p:txBody>
          <a:bodyPr wrap="none" lIns="91440" tIns="45720" rIns="91440" bIns="45720">
            <a:spAutoFit/>
          </a:bodyPr>
          <a:lstStyle/>
          <a:p>
            <a:pPr algn="ctr"/>
            <a:r>
              <a:rPr lang="he-IL" sz="8000" b="1" cap="none" spc="0" dirty="0">
                <a:ln w="6600">
                  <a:solidFill>
                    <a:schemeClr val="accent2"/>
                  </a:solidFill>
                  <a:prstDash val="solid"/>
                </a:ln>
                <a:solidFill>
                  <a:srgbClr val="FFFFFF"/>
                </a:solidFill>
                <a:effectLst>
                  <a:outerShdw dist="38100" dir="2700000" algn="tl" rotWithShape="0">
                    <a:schemeClr val="accent2"/>
                  </a:outerShdw>
                </a:effectLst>
              </a:rPr>
              <a:t>תודה רבה!</a:t>
            </a:r>
          </a:p>
        </p:txBody>
      </p:sp>
    </p:spTree>
    <p:extLst>
      <p:ext uri="{BB962C8B-B14F-4D97-AF65-F5344CB8AC3E}">
        <p14:creationId xmlns:p14="http://schemas.microsoft.com/office/powerpoint/2010/main" val="323181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6392385C-9659-4CEF-AF73-66314F5D23BD}"/>
              </a:ext>
            </a:extLst>
          </p:cNvPr>
          <p:cNvPicPr>
            <a:picLocks noChangeAspect="1"/>
          </p:cNvPicPr>
          <p:nvPr/>
        </p:nvPicPr>
        <p:blipFill rotWithShape="1">
          <a:blip r:embed="rId3">
            <a:extLst>
              <a:ext uri="{28A0092B-C50C-407E-A947-70E740481C1C}">
                <a14:useLocalDpi xmlns:a14="http://schemas.microsoft.com/office/drawing/2010/main" val="0"/>
              </a:ext>
            </a:extLst>
          </a:blip>
          <a:srcRect t="-921" b="77917"/>
          <a:stretch/>
        </p:blipFill>
        <p:spPr>
          <a:xfrm>
            <a:off x="623911" y="2016148"/>
            <a:ext cx="10933530" cy="1669587"/>
          </a:xfrm>
          <a:prstGeom prst="rect">
            <a:avLst/>
          </a:prstGeom>
        </p:spPr>
      </p:pic>
      <p:pic>
        <p:nvPicPr>
          <p:cNvPr id="10" name="תמונה 9">
            <a:extLst>
              <a:ext uri="{FF2B5EF4-FFF2-40B4-BE49-F238E27FC236}">
                <a16:creationId xmlns:a16="http://schemas.microsoft.com/office/drawing/2014/main" id="{5B4C96F9-E532-4FCD-B9E6-5616520561C9}"/>
              </a:ext>
            </a:extLst>
          </p:cNvPr>
          <p:cNvPicPr>
            <a:picLocks noChangeAspect="1"/>
          </p:cNvPicPr>
          <p:nvPr/>
        </p:nvPicPr>
        <p:blipFill rotWithShape="1">
          <a:blip r:embed="rId3">
            <a:extLst>
              <a:ext uri="{28A0092B-C50C-407E-A947-70E740481C1C}">
                <a14:useLocalDpi xmlns:a14="http://schemas.microsoft.com/office/drawing/2010/main" val="0"/>
              </a:ext>
            </a:extLst>
          </a:blip>
          <a:srcRect t="22083" b="53738"/>
          <a:stretch/>
        </p:blipFill>
        <p:spPr>
          <a:xfrm>
            <a:off x="623911" y="3685735"/>
            <a:ext cx="10933530" cy="1754944"/>
          </a:xfrm>
          <a:prstGeom prst="rect">
            <a:avLst/>
          </a:prstGeom>
        </p:spPr>
      </p:pic>
      <p:sp>
        <p:nvSpPr>
          <p:cNvPr id="13" name="מלבן 12">
            <a:extLst>
              <a:ext uri="{FF2B5EF4-FFF2-40B4-BE49-F238E27FC236}">
                <a16:creationId xmlns:a16="http://schemas.microsoft.com/office/drawing/2014/main" id="{44F11A63-5396-430D-B855-3B26366DEC86}"/>
              </a:ext>
            </a:extLst>
          </p:cNvPr>
          <p:cNvSpPr/>
          <p:nvPr/>
        </p:nvSpPr>
        <p:spPr>
          <a:xfrm>
            <a:off x="11015003" y="2574388"/>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A</a:t>
            </a:r>
            <a:endParaRPr lang="he-IL" b="1" dirty="0">
              <a:solidFill>
                <a:schemeClr val="bg1"/>
              </a:solidFill>
            </a:endParaRPr>
          </a:p>
        </p:txBody>
      </p:sp>
      <p:sp>
        <p:nvSpPr>
          <p:cNvPr id="14" name="מלבן 13">
            <a:extLst>
              <a:ext uri="{FF2B5EF4-FFF2-40B4-BE49-F238E27FC236}">
                <a16:creationId xmlns:a16="http://schemas.microsoft.com/office/drawing/2014/main" id="{D7CD773C-8CF4-4EF3-AB05-C76401ED520E}"/>
              </a:ext>
            </a:extLst>
          </p:cNvPr>
          <p:cNvSpPr/>
          <p:nvPr/>
        </p:nvSpPr>
        <p:spPr>
          <a:xfrm>
            <a:off x="3784209" y="2574388"/>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x</a:t>
            </a:r>
            <a:endParaRPr lang="he-IL" b="1" dirty="0">
              <a:solidFill>
                <a:schemeClr val="bg1"/>
              </a:solidFill>
            </a:endParaRPr>
          </a:p>
        </p:txBody>
      </p:sp>
      <p:sp>
        <p:nvSpPr>
          <p:cNvPr id="15" name="מלבן 14">
            <a:extLst>
              <a:ext uri="{FF2B5EF4-FFF2-40B4-BE49-F238E27FC236}">
                <a16:creationId xmlns:a16="http://schemas.microsoft.com/office/drawing/2014/main" id="{5C7F3BD5-8D9C-4F9B-850A-47D20E86ED40}"/>
              </a:ext>
            </a:extLst>
          </p:cNvPr>
          <p:cNvSpPr/>
          <p:nvPr/>
        </p:nvSpPr>
        <p:spPr>
          <a:xfrm>
            <a:off x="2799471" y="2574388"/>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v</a:t>
            </a:r>
            <a:endParaRPr lang="he-IL" b="1" dirty="0">
              <a:solidFill>
                <a:schemeClr val="bg1"/>
              </a:solidFill>
            </a:endParaRPr>
          </a:p>
        </p:txBody>
      </p:sp>
      <p:sp>
        <p:nvSpPr>
          <p:cNvPr id="16" name="מלבן 15">
            <a:extLst>
              <a:ext uri="{FF2B5EF4-FFF2-40B4-BE49-F238E27FC236}">
                <a16:creationId xmlns:a16="http://schemas.microsoft.com/office/drawing/2014/main" id="{15FBE7A3-F106-40CF-A681-79E68D2EC2B2}"/>
              </a:ext>
            </a:extLst>
          </p:cNvPr>
          <p:cNvSpPr/>
          <p:nvPr/>
        </p:nvSpPr>
        <p:spPr>
          <a:xfrm>
            <a:off x="6911834" y="4317829"/>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E</a:t>
            </a:r>
            <a:endParaRPr lang="he-IL" b="1" dirty="0">
              <a:solidFill>
                <a:schemeClr val="bg1"/>
              </a:solidFill>
            </a:endParaRPr>
          </a:p>
        </p:txBody>
      </p:sp>
      <p:sp>
        <p:nvSpPr>
          <p:cNvPr id="17" name="מלבן 16">
            <a:extLst>
              <a:ext uri="{FF2B5EF4-FFF2-40B4-BE49-F238E27FC236}">
                <a16:creationId xmlns:a16="http://schemas.microsoft.com/office/drawing/2014/main" id="{A2BDAAE4-91E9-4EA4-B780-979F0D6A7F52}"/>
              </a:ext>
            </a:extLst>
          </p:cNvPr>
          <p:cNvSpPr/>
          <p:nvPr/>
        </p:nvSpPr>
        <p:spPr>
          <a:xfrm>
            <a:off x="4843882" y="4332848"/>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c</a:t>
            </a:r>
            <a:endParaRPr lang="he-IL" b="1" dirty="0">
              <a:solidFill>
                <a:schemeClr val="bg1"/>
              </a:solidFill>
            </a:endParaRPr>
          </a:p>
        </p:txBody>
      </p:sp>
      <p:sp>
        <p:nvSpPr>
          <p:cNvPr id="18" name="מלבן 17">
            <a:extLst>
              <a:ext uri="{FF2B5EF4-FFF2-40B4-BE49-F238E27FC236}">
                <a16:creationId xmlns:a16="http://schemas.microsoft.com/office/drawing/2014/main" id="{CCC48D74-983D-4986-8F78-61CA888EEC5E}"/>
              </a:ext>
            </a:extLst>
          </p:cNvPr>
          <p:cNvSpPr/>
          <p:nvPr/>
        </p:nvSpPr>
        <p:spPr>
          <a:xfrm>
            <a:off x="1791193" y="4268007"/>
            <a:ext cx="365759"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j</a:t>
            </a:r>
            <a:endParaRPr lang="he-IL" b="1" dirty="0">
              <a:solidFill>
                <a:schemeClr val="bg1"/>
              </a:solidFill>
            </a:endParaRPr>
          </a:p>
        </p:txBody>
      </p:sp>
      <p:sp>
        <p:nvSpPr>
          <p:cNvPr id="2" name="כותרת 1">
            <a:extLst>
              <a:ext uri="{FF2B5EF4-FFF2-40B4-BE49-F238E27FC236}">
                <a16:creationId xmlns:a16="http://schemas.microsoft.com/office/drawing/2014/main" id="{B1572E29-E7D3-49EA-BDF2-0026512E5E7C}"/>
              </a:ext>
            </a:extLst>
          </p:cNvPr>
          <p:cNvSpPr>
            <a:spLocks noGrp="1"/>
          </p:cNvSpPr>
          <p:nvPr>
            <p:ph type="title"/>
          </p:nvPr>
        </p:nvSpPr>
        <p:spPr/>
        <p:txBody>
          <a:bodyPr/>
          <a:lstStyle/>
          <a:p>
            <a:r>
              <a:rPr lang="en-US" dirty="0"/>
              <a:t>The Hebrew writing system</a:t>
            </a:r>
            <a:endParaRPr lang="he-IL" dirty="0"/>
          </a:p>
        </p:txBody>
      </p:sp>
      <p:sp>
        <p:nvSpPr>
          <p:cNvPr id="3" name="מציין מיקום תוכן 2">
            <a:extLst>
              <a:ext uri="{FF2B5EF4-FFF2-40B4-BE49-F238E27FC236}">
                <a16:creationId xmlns:a16="http://schemas.microsoft.com/office/drawing/2014/main" id="{0CBB795D-85BE-4A39-86B1-821331D2292B}"/>
              </a:ext>
            </a:extLst>
          </p:cNvPr>
          <p:cNvSpPr>
            <a:spLocks noGrp="1"/>
          </p:cNvSpPr>
          <p:nvPr>
            <p:ph idx="1"/>
          </p:nvPr>
        </p:nvSpPr>
        <p:spPr/>
        <p:txBody>
          <a:bodyPr/>
          <a:lstStyle/>
          <a:p>
            <a:endParaRPr lang="he-IL" dirty="0"/>
          </a:p>
          <a:p>
            <a:endParaRPr lang="he-IL" dirty="0"/>
          </a:p>
        </p:txBody>
      </p:sp>
      <p:sp>
        <p:nvSpPr>
          <p:cNvPr id="11" name="מלבן 10">
            <a:extLst>
              <a:ext uri="{FF2B5EF4-FFF2-40B4-BE49-F238E27FC236}">
                <a16:creationId xmlns:a16="http://schemas.microsoft.com/office/drawing/2014/main" id="{676DFA9A-4EC0-45C1-A5A8-64C46362F05D}"/>
              </a:ext>
            </a:extLst>
          </p:cNvPr>
          <p:cNvSpPr/>
          <p:nvPr/>
        </p:nvSpPr>
        <p:spPr>
          <a:xfrm>
            <a:off x="688653" y="2612689"/>
            <a:ext cx="1060704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a:extLst>
              <a:ext uri="{FF2B5EF4-FFF2-40B4-BE49-F238E27FC236}">
                <a16:creationId xmlns:a16="http://schemas.microsoft.com/office/drawing/2014/main" id="{4CEE07D7-250A-424B-9B9B-B351F34562ED}"/>
              </a:ext>
            </a:extLst>
          </p:cNvPr>
          <p:cNvSpPr/>
          <p:nvPr/>
        </p:nvSpPr>
        <p:spPr>
          <a:xfrm>
            <a:off x="773722" y="4317829"/>
            <a:ext cx="1060704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a:extLst>
              <a:ext uri="{FF2B5EF4-FFF2-40B4-BE49-F238E27FC236}">
                <a16:creationId xmlns:a16="http://schemas.microsoft.com/office/drawing/2014/main" id="{EF7D90BE-D302-4968-A308-70ACCF2BBD27}"/>
              </a:ext>
            </a:extLst>
          </p:cNvPr>
          <p:cNvSpPr/>
          <p:nvPr/>
        </p:nvSpPr>
        <p:spPr>
          <a:xfrm>
            <a:off x="3657599" y="3024554"/>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[x]</a:t>
            </a:r>
            <a:endParaRPr lang="he-IL" sz="2400" dirty="0">
              <a:solidFill>
                <a:schemeClr val="bg1"/>
              </a:solidFill>
            </a:endParaRPr>
          </a:p>
        </p:txBody>
      </p:sp>
      <p:sp>
        <p:nvSpPr>
          <p:cNvPr id="21" name="מלבן 20">
            <a:extLst>
              <a:ext uri="{FF2B5EF4-FFF2-40B4-BE49-F238E27FC236}">
                <a16:creationId xmlns:a16="http://schemas.microsoft.com/office/drawing/2014/main" id="{2B74A085-A43A-4FD6-83C7-FA8BF584F8BF}"/>
              </a:ext>
            </a:extLst>
          </p:cNvPr>
          <p:cNvSpPr/>
          <p:nvPr/>
        </p:nvSpPr>
        <p:spPr>
          <a:xfrm>
            <a:off x="2672860" y="3055254"/>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[t]</a:t>
            </a:r>
            <a:endParaRPr lang="he-IL" sz="2400" dirty="0">
              <a:solidFill>
                <a:schemeClr val="bg1"/>
              </a:solidFill>
            </a:endParaRPr>
          </a:p>
        </p:txBody>
      </p:sp>
      <p:sp>
        <p:nvSpPr>
          <p:cNvPr id="22" name="מלבן 21">
            <a:extLst>
              <a:ext uri="{FF2B5EF4-FFF2-40B4-BE49-F238E27FC236}">
                <a16:creationId xmlns:a16="http://schemas.microsoft.com/office/drawing/2014/main" id="{1CC20382-130A-4182-B4E7-2F9328CD732F}"/>
              </a:ext>
            </a:extLst>
          </p:cNvPr>
          <p:cNvSpPr/>
          <p:nvPr/>
        </p:nvSpPr>
        <p:spPr>
          <a:xfrm>
            <a:off x="640911" y="4771511"/>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[t]</a:t>
            </a:r>
            <a:endParaRPr lang="he-IL" sz="2400" dirty="0">
              <a:solidFill>
                <a:schemeClr val="bg1"/>
              </a:solidFill>
            </a:endParaRPr>
          </a:p>
        </p:txBody>
      </p:sp>
      <p:sp>
        <p:nvSpPr>
          <p:cNvPr id="23" name="מלבן 22">
            <a:extLst>
              <a:ext uri="{FF2B5EF4-FFF2-40B4-BE49-F238E27FC236}">
                <a16:creationId xmlns:a16="http://schemas.microsoft.com/office/drawing/2014/main" id="{899CC18B-FB75-461A-A8D9-10DD4AE1F1C3}"/>
              </a:ext>
            </a:extLst>
          </p:cNvPr>
          <p:cNvSpPr/>
          <p:nvPr/>
        </p:nvSpPr>
        <p:spPr>
          <a:xfrm>
            <a:off x="3669730" y="4800341"/>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rPr>
              <a:t>[k]</a:t>
            </a:r>
            <a:endParaRPr lang="he-IL" b="1" dirty="0">
              <a:solidFill>
                <a:schemeClr val="bg1"/>
              </a:solidFill>
            </a:endParaRPr>
          </a:p>
        </p:txBody>
      </p:sp>
      <p:sp>
        <p:nvSpPr>
          <p:cNvPr id="24" name="מלבן 23">
            <a:extLst>
              <a:ext uri="{FF2B5EF4-FFF2-40B4-BE49-F238E27FC236}">
                <a16:creationId xmlns:a16="http://schemas.microsoft.com/office/drawing/2014/main" id="{7297C26F-2796-4A9C-8AF1-F4E807C56545}"/>
              </a:ext>
            </a:extLst>
          </p:cNvPr>
          <p:cNvSpPr/>
          <p:nvPr/>
        </p:nvSpPr>
        <p:spPr>
          <a:xfrm>
            <a:off x="7763429" y="4753927"/>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[s]</a:t>
            </a:r>
            <a:endParaRPr lang="he-IL" sz="2400" dirty="0">
              <a:solidFill>
                <a:schemeClr val="bg1"/>
              </a:solidFill>
            </a:endParaRPr>
          </a:p>
        </p:txBody>
      </p:sp>
      <p:sp>
        <p:nvSpPr>
          <p:cNvPr id="25" name="מלבן 24">
            <a:extLst>
              <a:ext uri="{FF2B5EF4-FFF2-40B4-BE49-F238E27FC236}">
                <a16:creationId xmlns:a16="http://schemas.microsoft.com/office/drawing/2014/main" id="{608A00A2-33CF-4610-8032-BD536E825CB5}"/>
              </a:ext>
            </a:extLst>
          </p:cNvPr>
          <p:cNvSpPr/>
          <p:nvPr/>
        </p:nvSpPr>
        <p:spPr>
          <a:xfrm>
            <a:off x="7763429" y="3046682"/>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[d]</a:t>
            </a:r>
            <a:endParaRPr lang="he-IL" sz="2400" dirty="0">
              <a:solidFill>
                <a:schemeClr val="bg1"/>
              </a:solidFill>
            </a:endParaRPr>
          </a:p>
        </p:txBody>
      </p:sp>
      <p:sp>
        <p:nvSpPr>
          <p:cNvPr id="26" name="מלבן 25">
            <a:extLst>
              <a:ext uri="{FF2B5EF4-FFF2-40B4-BE49-F238E27FC236}">
                <a16:creationId xmlns:a16="http://schemas.microsoft.com/office/drawing/2014/main" id="{056A38E9-38CB-449F-88DF-1ED8149E2A2D}"/>
              </a:ext>
            </a:extLst>
          </p:cNvPr>
          <p:cNvSpPr/>
          <p:nvPr/>
        </p:nvSpPr>
        <p:spPr>
          <a:xfrm>
            <a:off x="8778632" y="3056866"/>
            <a:ext cx="618980" cy="450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bg1"/>
                </a:solidFill>
              </a:rPr>
              <a:t>[g]</a:t>
            </a:r>
            <a:endParaRPr lang="he-IL" sz="2400" dirty="0">
              <a:solidFill>
                <a:schemeClr val="bg1"/>
              </a:solidFill>
            </a:endParaRPr>
          </a:p>
        </p:txBody>
      </p:sp>
      <p:sp>
        <p:nvSpPr>
          <p:cNvPr id="27" name="TextBox 26">
            <a:extLst>
              <a:ext uri="{FF2B5EF4-FFF2-40B4-BE49-F238E27FC236}">
                <a16:creationId xmlns:a16="http://schemas.microsoft.com/office/drawing/2014/main" id="{8CA37BB7-D179-4E58-9D40-355455813084}"/>
              </a:ext>
            </a:extLst>
          </p:cNvPr>
          <p:cNvSpPr txBox="1"/>
          <p:nvPr/>
        </p:nvSpPr>
        <p:spPr>
          <a:xfrm>
            <a:off x="3784209" y="5749607"/>
            <a:ext cx="3837076" cy="646331"/>
          </a:xfrm>
          <a:prstGeom prst="rect">
            <a:avLst/>
          </a:prstGeom>
          <a:noFill/>
        </p:spPr>
        <p:txBody>
          <a:bodyPr wrap="none" rtlCol="1">
            <a:spAutoFit/>
          </a:bodyPr>
          <a:lstStyle/>
          <a:p>
            <a:r>
              <a:rPr lang="en-US" sz="3600" dirty="0"/>
              <a:t>Vowels: a, e, </a:t>
            </a:r>
            <a:r>
              <a:rPr lang="en-US" sz="3600" dirty="0" err="1"/>
              <a:t>i</a:t>
            </a:r>
            <a:r>
              <a:rPr lang="en-US" sz="3600" dirty="0"/>
              <a:t>, o, u</a:t>
            </a:r>
            <a:endParaRPr lang="he-IL" sz="3600" dirty="0"/>
          </a:p>
        </p:txBody>
      </p:sp>
    </p:spTree>
    <p:extLst>
      <p:ext uri="{BB962C8B-B14F-4D97-AF65-F5344CB8AC3E}">
        <p14:creationId xmlns:p14="http://schemas.microsoft.com/office/powerpoint/2010/main" val="35981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F09574-437E-4C35-A567-DA6999B780BE}"/>
              </a:ext>
            </a:extLst>
          </p:cNvPr>
          <p:cNvSpPr>
            <a:spLocks noGrp="1"/>
          </p:cNvSpPr>
          <p:nvPr>
            <p:ph type="title"/>
          </p:nvPr>
        </p:nvSpPr>
        <p:spPr/>
        <p:txBody>
          <a:bodyPr/>
          <a:lstStyle/>
          <a:p>
            <a:r>
              <a:rPr lang="en-US" dirty="0"/>
              <a:t>The Hebrew verb system</a:t>
            </a:r>
            <a:endParaRPr lang="he-IL" dirty="0"/>
          </a:p>
        </p:txBody>
      </p:sp>
      <p:pic>
        <p:nvPicPr>
          <p:cNvPr id="6" name="תמונה 5">
            <a:extLst>
              <a:ext uri="{FF2B5EF4-FFF2-40B4-BE49-F238E27FC236}">
                <a16:creationId xmlns:a16="http://schemas.microsoft.com/office/drawing/2014/main" id="{397C780A-CC50-4FB0-ABC7-6901A2D4E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696" y="1580050"/>
            <a:ext cx="8800370" cy="4849499"/>
          </a:xfrm>
          <a:prstGeom prst="rect">
            <a:avLst/>
          </a:prstGeom>
        </p:spPr>
      </p:pic>
    </p:spTree>
    <p:extLst>
      <p:ext uri="{BB962C8B-B14F-4D97-AF65-F5344CB8AC3E}">
        <p14:creationId xmlns:p14="http://schemas.microsoft.com/office/powerpoint/2010/main" val="282194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סגרת 5">
            <a:extLst>
              <a:ext uri="{FF2B5EF4-FFF2-40B4-BE49-F238E27FC236}">
                <a16:creationId xmlns:a16="http://schemas.microsoft.com/office/drawing/2014/main" id="{9727A6B3-9DA1-4E43-8FB1-63F7DB4817BA}"/>
              </a:ext>
            </a:extLst>
          </p:cNvPr>
          <p:cNvSpPr/>
          <p:nvPr/>
        </p:nvSpPr>
        <p:spPr>
          <a:xfrm>
            <a:off x="4712677" y="210051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048931FC-55CE-4224-892C-30FAB61A1997}"/>
              </a:ext>
            </a:extLst>
          </p:cNvPr>
          <p:cNvSpPr txBox="1"/>
          <p:nvPr/>
        </p:nvSpPr>
        <p:spPr>
          <a:xfrm>
            <a:off x="5303518" y="224201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A892D42-1AF9-4C12-BEF1-8080F8D10059}"/>
              </a:ext>
            </a:extLst>
          </p:cNvPr>
          <p:cNvSpPr/>
          <p:nvPr/>
        </p:nvSpPr>
        <p:spPr>
          <a:xfrm>
            <a:off x="5690162"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6F7F307F-CC08-4762-9434-D8BE5FDB8D8E}"/>
              </a:ext>
            </a:extLst>
          </p:cNvPr>
          <p:cNvSpPr txBox="1"/>
          <p:nvPr/>
        </p:nvSpPr>
        <p:spPr>
          <a:xfrm>
            <a:off x="6281003" y="2242011"/>
            <a:ext cx="386644" cy="584775"/>
          </a:xfrm>
          <a:prstGeom prst="rect">
            <a:avLst/>
          </a:prstGeom>
          <a:noFill/>
        </p:spPr>
        <p:txBody>
          <a:bodyPr wrap="none" rtlCol="1">
            <a:spAutoFit/>
          </a:bodyPr>
          <a:lstStyle/>
          <a:p>
            <a:r>
              <a:rPr lang="en-US" sz="3200" dirty="0"/>
              <a:t>a</a:t>
            </a:r>
            <a:endParaRPr lang="he-IL" sz="3200" dirty="0"/>
          </a:p>
        </p:txBody>
      </p:sp>
      <p:sp>
        <p:nvSpPr>
          <p:cNvPr id="10" name="מסגרת 9">
            <a:extLst>
              <a:ext uri="{FF2B5EF4-FFF2-40B4-BE49-F238E27FC236}">
                <a16:creationId xmlns:a16="http://schemas.microsoft.com/office/drawing/2014/main" id="{71DA28E3-5C54-4688-AD13-4CB033497721}"/>
              </a:ext>
            </a:extLst>
          </p:cNvPr>
          <p:cNvSpPr/>
          <p:nvPr/>
        </p:nvSpPr>
        <p:spPr>
          <a:xfrm>
            <a:off x="6667647"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1" name="מסגרת 10">
            <a:extLst>
              <a:ext uri="{FF2B5EF4-FFF2-40B4-BE49-F238E27FC236}">
                <a16:creationId xmlns:a16="http://schemas.microsoft.com/office/drawing/2014/main" id="{AE2B3839-7223-492D-9C85-785F141E9C6E}"/>
              </a:ext>
            </a:extLst>
          </p:cNvPr>
          <p:cNvSpPr/>
          <p:nvPr/>
        </p:nvSpPr>
        <p:spPr>
          <a:xfrm>
            <a:off x="4891931"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TextBox 11">
            <a:extLst>
              <a:ext uri="{FF2B5EF4-FFF2-40B4-BE49-F238E27FC236}">
                <a16:creationId xmlns:a16="http://schemas.microsoft.com/office/drawing/2014/main" id="{5FCE8AED-EAD7-4F33-8239-30090EAC90AF}"/>
              </a:ext>
            </a:extLst>
          </p:cNvPr>
          <p:cNvSpPr txBox="1"/>
          <p:nvPr/>
        </p:nvSpPr>
        <p:spPr>
          <a:xfrm>
            <a:off x="4325436" y="3534306"/>
            <a:ext cx="526106" cy="584775"/>
          </a:xfrm>
          <a:prstGeom prst="rect">
            <a:avLst/>
          </a:prstGeom>
          <a:noFill/>
        </p:spPr>
        <p:txBody>
          <a:bodyPr wrap="none" rtlCol="1">
            <a:spAutoFit/>
          </a:bodyPr>
          <a:lstStyle/>
          <a:p>
            <a:r>
              <a:rPr lang="en-US" sz="3200" dirty="0"/>
              <a:t>hi</a:t>
            </a:r>
            <a:endParaRPr lang="he-IL" sz="3200" dirty="0"/>
          </a:p>
        </p:txBody>
      </p:sp>
      <p:sp>
        <p:nvSpPr>
          <p:cNvPr id="13" name="מסגרת 12">
            <a:extLst>
              <a:ext uri="{FF2B5EF4-FFF2-40B4-BE49-F238E27FC236}">
                <a16:creationId xmlns:a16="http://schemas.microsoft.com/office/drawing/2014/main" id="{E5246E70-D6EC-4C4E-A06D-58F5BB5369C0}"/>
              </a:ext>
            </a:extLst>
          </p:cNvPr>
          <p:cNvSpPr/>
          <p:nvPr/>
        </p:nvSpPr>
        <p:spPr>
          <a:xfrm>
            <a:off x="5676094"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 name="TextBox 13">
            <a:extLst>
              <a:ext uri="{FF2B5EF4-FFF2-40B4-BE49-F238E27FC236}">
                <a16:creationId xmlns:a16="http://schemas.microsoft.com/office/drawing/2014/main" id="{2FBE7A79-EE6F-43C8-82E3-D04C696C004B}"/>
              </a:ext>
            </a:extLst>
          </p:cNvPr>
          <p:cNvSpPr txBox="1"/>
          <p:nvPr/>
        </p:nvSpPr>
        <p:spPr>
          <a:xfrm>
            <a:off x="6281003" y="3478034"/>
            <a:ext cx="300082" cy="584775"/>
          </a:xfrm>
          <a:prstGeom prst="rect">
            <a:avLst/>
          </a:prstGeom>
          <a:noFill/>
        </p:spPr>
        <p:txBody>
          <a:bodyPr wrap="none" rtlCol="1">
            <a:spAutoFit/>
          </a:bodyPr>
          <a:lstStyle/>
          <a:p>
            <a:r>
              <a:rPr lang="en-US" sz="3200" dirty="0" err="1"/>
              <a:t>i</a:t>
            </a:r>
            <a:endParaRPr lang="he-IL" sz="3200" dirty="0"/>
          </a:p>
        </p:txBody>
      </p:sp>
      <p:sp>
        <p:nvSpPr>
          <p:cNvPr id="15" name="מסגרת 14">
            <a:extLst>
              <a:ext uri="{FF2B5EF4-FFF2-40B4-BE49-F238E27FC236}">
                <a16:creationId xmlns:a16="http://schemas.microsoft.com/office/drawing/2014/main" id="{17B0BE24-7B14-44A0-BB29-9EC3D4A3AB88}"/>
              </a:ext>
            </a:extLst>
          </p:cNvPr>
          <p:cNvSpPr/>
          <p:nvPr/>
        </p:nvSpPr>
        <p:spPr>
          <a:xfrm>
            <a:off x="6653579"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52633E9A-C6BA-48AC-9AB3-F169E6B75A31}"/>
              </a:ext>
            </a:extLst>
          </p:cNvPr>
          <p:cNvSpPr txBox="1"/>
          <p:nvPr/>
        </p:nvSpPr>
        <p:spPr>
          <a:xfrm>
            <a:off x="4070155" y="4699989"/>
            <a:ext cx="649537" cy="584775"/>
          </a:xfrm>
          <a:prstGeom prst="rect">
            <a:avLst/>
          </a:prstGeom>
          <a:noFill/>
        </p:spPr>
        <p:txBody>
          <a:bodyPr wrap="none" rtlCol="1">
            <a:spAutoFit/>
          </a:bodyPr>
          <a:lstStyle/>
          <a:p>
            <a:r>
              <a:rPr lang="en-US" sz="3200" dirty="0"/>
              <a:t>hit</a:t>
            </a:r>
            <a:endParaRPr lang="he-IL" sz="3200" dirty="0"/>
          </a:p>
        </p:txBody>
      </p:sp>
      <p:sp>
        <p:nvSpPr>
          <p:cNvPr id="24" name="מסגרת 23">
            <a:extLst>
              <a:ext uri="{FF2B5EF4-FFF2-40B4-BE49-F238E27FC236}">
                <a16:creationId xmlns:a16="http://schemas.microsoft.com/office/drawing/2014/main" id="{565A995F-2A95-47E0-800C-AE22D1F33CBD}"/>
              </a:ext>
            </a:extLst>
          </p:cNvPr>
          <p:cNvSpPr/>
          <p:nvPr/>
        </p:nvSpPr>
        <p:spPr>
          <a:xfrm>
            <a:off x="4712677" y="450608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TextBox 24">
            <a:extLst>
              <a:ext uri="{FF2B5EF4-FFF2-40B4-BE49-F238E27FC236}">
                <a16:creationId xmlns:a16="http://schemas.microsoft.com/office/drawing/2014/main" id="{A53EFD6B-A4A2-43B5-961B-464AA64AB72E}"/>
              </a:ext>
            </a:extLst>
          </p:cNvPr>
          <p:cNvSpPr txBox="1"/>
          <p:nvPr/>
        </p:nvSpPr>
        <p:spPr>
          <a:xfrm>
            <a:off x="5303518" y="4647586"/>
            <a:ext cx="386644" cy="584775"/>
          </a:xfrm>
          <a:prstGeom prst="rect">
            <a:avLst/>
          </a:prstGeom>
          <a:noFill/>
        </p:spPr>
        <p:txBody>
          <a:bodyPr wrap="none" rtlCol="1">
            <a:spAutoFit/>
          </a:bodyPr>
          <a:lstStyle/>
          <a:p>
            <a:r>
              <a:rPr lang="en-US" sz="3200" dirty="0"/>
              <a:t>a</a:t>
            </a:r>
            <a:endParaRPr lang="he-IL" sz="3200" dirty="0"/>
          </a:p>
        </p:txBody>
      </p:sp>
      <p:sp>
        <p:nvSpPr>
          <p:cNvPr id="26" name="מסגרת 25">
            <a:extLst>
              <a:ext uri="{FF2B5EF4-FFF2-40B4-BE49-F238E27FC236}">
                <a16:creationId xmlns:a16="http://schemas.microsoft.com/office/drawing/2014/main" id="{F3987381-C509-4632-BB57-AD506BEE6841}"/>
              </a:ext>
            </a:extLst>
          </p:cNvPr>
          <p:cNvSpPr/>
          <p:nvPr/>
        </p:nvSpPr>
        <p:spPr>
          <a:xfrm>
            <a:off x="5690162"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7" name="TextBox 26">
            <a:extLst>
              <a:ext uri="{FF2B5EF4-FFF2-40B4-BE49-F238E27FC236}">
                <a16:creationId xmlns:a16="http://schemas.microsoft.com/office/drawing/2014/main" id="{4DF3DCF4-3692-4BE1-A21F-DF630A7DE5F7}"/>
              </a:ext>
            </a:extLst>
          </p:cNvPr>
          <p:cNvSpPr txBox="1"/>
          <p:nvPr/>
        </p:nvSpPr>
        <p:spPr>
          <a:xfrm>
            <a:off x="6281003" y="4647586"/>
            <a:ext cx="372218" cy="584775"/>
          </a:xfrm>
          <a:prstGeom prst="rect">
            <a:avLst/>
          </a:prstGeom>
          <a:noFill/>
        </p:spPr>
        <p:txBody>
          <a:bodyPr wrap="none" rtlCol="1">
            <a:spAutoFit/>
          </a:bodyPr>
          <a:lstStyle/>
          <a:p>
            <a:r>
              <a:rPr lang="en-US" sz="3200" dirty="0"/>
              <a:t>e</a:t>
            </a:r>
            <a:endParaRPr lang="he-IL" sz="3200" dirty="0"/>
          </a:p>
        </p:txBody>
      </p:sp>
      <p:sp>
        <p:nvSpPr>
          <p:cNvPr id="28" name="מסגרת 27">
            <a:extLst>
              <a:ext uri="{FF2B5EF4-FFF2-40B4-BE49-F238E27FC236}">
                <a16:creationId xmlns:a16="http://schemas.microsoft.com/office/drawing/2014/main" id="{B40B2C23-C08C-4059-9304-0E0C14641C6D}"/>
              </a:ext>
            </a:extLst>
          </p:cNvPr>
          <p:cNvSpPr/>
          <p:nvPr/>
        </p:nvSpPr>
        <p:spPr>
          <a:xfrm>
            <a:off x="6667647"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9" name="TextBox 28">
            <a:extLst>
              <a:ext uri="{FF2B5EF4-FFF2-40B4-BE49-F238E27FC236}">
                <a16:creationId xmlns:a16="http://schemas.microsoft.com/office/drawing/2014/main" id="{7F53DBAE-7827-45FB-9C3F-BADB7623A862}"/>
              </a:ext>
            </a:extLst>
          </p:cNvPr>
          <p:cNvSpPr txBox="1"/>
          <p:nvPr/>
        </p:nvSpPr>
        <p:spPr>
          <a:xfrm>
            <a:off x="5120640" y="759655"/>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30" name="TextBox 29">
            <a:extLst>
              <a:ext uri="{FF2B5EF4-FFF2-40B4-BE49-F238E27FC236}">
                <a16:creationId xmlns:a16="http://schemas.microsoft.com/office/drawing/2014/main" id="{2143E996-4DA7-4ABE-BBEE-51AF6919518F}"/>
              </a:ext>
            </a:extLst>
          </p:cNvPr>
          <p:cNvSpPr txBox="1"/>
          <p:nvPr/>
        </p:nvSpPr>
        <p:spPr>
          <a:xfrm>
            <a:off x="5704376" y="759654"/>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31" name="TextBox 30">
            <a:extLst>
              <a:ext uri="{FF2B5EF4-FFF2-40B4-BE49-F238E27FC236}">
                <a16:creationId xmlns:a16="http://schemas.microsoft.com/office/drawing/2014/main" id="{736E30E0-35C2-4989-B361-4929396523CA}"/>
              </a:ext>
            </a:extLst>
          </p:cNvPr>
          <p:cNvSpPr txBox="1"/>
          <p:nvPr/>
        </p:nvSpPr>
        <p:spPr>
          <a:xfrm>
            <a:off x="6337275" y="731517"/>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Tree>
    <p:extLst>
      <p:ext uri="{BB962C8B-B14F-4D97-AF65-F5344CB8AC3E}">
        <p14:creationId xmlns:p14="http://schemas.microsoft.com/office/powerpoint/2010/main" val="192533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סגרת 5">
            <a:extLst>
              <a:ext uri="{FF2B5EF4-FFF2-40B4-BE49-F238E27FC236}">
                <a16:creationId xmlns:a16="http://schemas.microsoft.com/office/drawing/2014/main" id="{9727A6B3-9DA1-4E43-8FB1-63F7DB4817BA}"/>
              </a:ext>
            </a:extLst>
          </p:cNvPr>
          <p:cNvSpPr/>
          <p:nvPr/>
        </p:nvSpPr>
        <p:spPr>
          <a:xfrm>
            <a:off x="4712677" y="210051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048931FC-55CE-4224-892C-30FAB61A1997}"/>
              </a:ext>
            </a:extLst>
          </p:cNvPr>
          <p:cNvSpPr txBox="1"/>
          <p:nvPr/>
        </p:nvSpPr>
        <p:spPr>
          <a:xfrm>
            <a:off x="5303518" y="224201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A892D42-1AF9-4C12-BEF1-8080F8D10059}"/>
              </a:ext>
            </a:extLst>
          </p:cNvPr>
          <p:cNvSpPr/>
          <p:nvPr/>
        </p:nvSpPr>
        <p:spPr>
          <a:xfrm>
            <a:off x="5690162"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6F7F307F-CC08-4762-9434-D8BE5FDB8D8E}"/>
              </a:ext>
            </a:extLst>
          </p:cNvPr>
          <p:cNvSpPr txBox="1"/>
          <p:nvPr/>
        </p:nvSpPr>
        <p:spPr>
          <a:xfrm>
            <a:off x="6281003" y="2242011"/>
            <a:ext cx="386644" cy="584775"/>
          </a:xfrm>
          <a:prstGeom prst="rect">
            <a:avLst/>
          </a:prstGeom>
          <a:noFill/>
        </p:spPr>
        <p:txBody>
          <a:bodyPr wrap="none" rtlCol="1">
            <a:spAutoFit/>
          </a:bodyPr>
          <a:lstStyle/>
          <a:p>
            <a:r>
              <a:rPr lang="en-US" sz="3200" dirty="0"/>
              <a:t>a</a:t>
            </a:r>
            <a:endParaRPr lang="he-IL" sz="3200" dirty="0"/>
          </a:p>
        </p:txBody>
      </p:sp>
      <p:sp>
        <p:nvSpPr>
          <p:cNvPr id="10" name="מסגרת 9">
            <a:extLst>
              <a:ext uri="{FF2B5EF4-FFF2-40B4-BE49-F238E27FC236}">
                <a16:creationId xmlns:a16="http://schemas.microsoft.com/office/drawing/2014/main" id="{71DA28E3-5C54-4688-AD13-4CB033497721}"/>
              </a:ext>
            </a:extLst>
          </p:cNvPr>
          <p:cNvSpPr/>
          <p:nvPr/>
        </p:nvSpPr>
        <p:spPr>
          <a:xfrm>
            <a:off x="6667647"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1" name="מסגרת 10">
            <a:extLst>
              <a:ext uri="{FF2B5EF4-FFF2-40B4-BE49-F238E27FC236}">
                <a16:creationId xmlns:a16="http://schemas.microsoft.com/office/drawing/2014/main" id="{AE2B3839-7223-492D-9C85-785F141E9C6E}"/>
              </a:ext>
            </a:extLst>
          </p:cNvPr>
          <p:cNvSpPr/>
          <p:nvPr/>
        </p:nvSpPr>
        <p:spPr>
          <a:xfrm>
            <a:off x="4891931"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TextBox 11">
            <a:extLst>
              <a:ext uri="{FF2B5EF4-FFF2-40B4-BE49-F238E27FC236}">
                <a16:creationId xmlns:a16="http://schemas.microsoft.com/office/drawing/2014/main" id="{5FCE8AED-EAD7-4F33-8239-30090EAC90AF}"/>
              </a:ext>
            </a:extLst>
          </p:cNvPr>
          <p:cNvSpPr txBox="1"/>
          <p:nvPr/>
        </p:nvSpPr>
        <p:spPr>
          <a:xfrm>
            <a:off x="4325436" y="3534306"/>
            <a:ext cx="526106" cy="584775"/>
          </a:xfrm>
          <a:prstGeom prst="rect">
            <a:avLst/>
          </a:prstGeom>
          <a:noFill/>
        </p:spPr>
        <p:txBody>
          <a:bodyPr wrap="none" rtlCol="1">
            <a:spAutoFit/>
          </a:bodyPr>
          <a:lstStyle/>
          <a:p>
            <a:r>
              <a:rPr lang="en-US" sz="3200" dirty="0"/>
              <a:t>hi</a:t>
            </a:r>
            <a:endParaRPr lang="he-IL" sz="3200" dirty="0"/>
          </a:p>
        </p:txBody>
      </p:sp>
      <p:sp>
        <p:nvSpPr>
          <p:cNvPr id="13" name="מסגרת 12">
            <a:extLst>
              <a:ext uri="{FF2B5EF4-FFF2-40B4-BE49-F238E27FC236}">
                <a16:creationId xmlns:a16="http://schemas.microsoft.com/office/drawing/2014/main" id="{E5246E70-D6EC-4C4E-A06D-58F5BB5369C0}"/>
              </a:ext>
            </a:extLst>
          </p:cNvPr>
          <p:cNvSpPr/>
          <p:nvPr/>
        </p:nvSpPr>
        <p:spPr>
          <a:xfrm>
            <a:off x="5676094"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 name="TextBox 13">
            <a:extLst>
              <a:ext uri="{FF2B5EF4-FFF2-40B4-BE49-F238E27FC236}">
                <a16:creationId xmlns:a16="http://schemas.microsoft.com/office/drawing/2014/main" id="{2FBE7A79-EE6F-43C8-82E3-D04C696C004B}"/>
              </a:ext>
            </a:extLst>
          </p:cNvPr>
          <p:cNvSpPr txBox="1"/>
          <p:nvPr/>
        </p:nvSpPr>
        <p:spPr>
          <a:xfrm>
            <a:off x="6281003" y="3478034"/>
            <a:ext cx="300082" cy="584775"/>
          </a:xfrm>
          <a:prstGeom prst="rect">
            <a:avLst/>
          </a:prstGeom>
          <a:noFill/>
        </p:spPr>
        <p:txBody>
          <a:bodyPr wrap="none" rtlCol="1">
            <a:spAutoFit/>
          </a:bodyPr>
          <a:lstStyle/>
          <a:p>
            <a:r>
              <a:rPr lang="en-US" sz="3200" dirty="0" err="1"/>
              <a:t>i</a:t>
            </a:r>
            <a:endParaRPr lang="he-IL" sz="3200" dirty="0"/>
          </a:p>
        </p:txBody>
      </p:sp>
      <p:sp>
        <p:nvSpPr>
          <p:cNvPr id="15" name="מסגרת 14">
            <a:extLst>
              <a:ext uri="{FF2B5EF4-FFF2-40B4-BE49-F238E27FC236}">
                <a16:creationId xmlns:a16="http://schemas.microsoft.com/office/drawing/2014/main" id="{17B0BE24-7B14-44A0-BB29-9EC3D4A3AB88}"/>
              </a:ext>
            </a:extLst>
          </p:cNvPr>
          <p:cNvSpPr/>
          <p:nvPr/>
        </p:nvSpPr>
        <p:spPr>
          <a:xfrm>
            <a:off x="6653579"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52633E9A-C6BA-48AC-9AB3-F169E6B75A31}"/>
              </a:ext>
            </a:extLst>
          </p:cNvPr>
          <p:cNvSpPr txBox="1"/>
          <p:nvPr/>
        </p:nvSpPr>
        <p:spPr>
          <a:xfrm>
            <a:off x="4070155" y="4699989"/>
            <a:ext cx="649537" cy="584775"/>
          </a:xfrm>
          <a:prstGeom prst="rect">
            <a:avLst/>
          </a:prstGeom>
          <a:noFill/>
        </p:spPr>
        <p:txBody>
          <a:bodyPr wrap="none" rtlCol="1">
            <a:spAutoFit/>
          </a:bodyPr>
          <a:lstStyle/>
          <a:p>
            <a:r>
              <a:rPr lang="en-US" sz="3200" dirty="0"/>
              <a:t>hit</a:t>
            </a:r>
            <a:endParaRPr lang="he-IL" sz="3200" dirty="0"/>
          </a:p>
        </p:txBody>
      </p:sp>
      <p:sp>
        <p:nvSpPr>
          <p:cNvPr id="24" name="מסגרת 23">
            <a:extLst>
              <a:ext uri="{FF2B5EF4-FFF2-40B4-BE49-F238E27FC236}">
                <a16:creationId xmlns:a16="http://schemas.microsoft.com/office/drawing/2014/main" id="{565A995F-2A95-47E0-800C-AE22D1F33CBD}"/>
              </a:ext>
            </a:extLst>
          </p:cNvPr>
          <p:cNvSpPr/>
          <p:nvPr/>
        </p:nvSpPr>
        <p:spPr>
          <a:xfrm>
            <a:off x="4712677" y="450608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TextBox 24">
            <a:extLst>
              <a:ext uri="{FF2B5EF4-FFF2-40B4-BE49-F238E27FC236}">
                <a16:creationId xmlns:a16="http://schemas.microsoft.com/office/drawing/2014/main" id="{A53EFD6B-A4A2-43B5-961B-464AA64AB72E}"/>
              </a:ext>
            </a:extLst>
          </p:cNvPr>
          <p:cNvSpPr txBox="1"/>
          <p:nvPr/>
        </p:nvSpPr>
        <p:spPr>
          <a:xfrm>
            <a:off x="5303518" y="4647586"/>
            <a:ext cx="386644" cy="584775"/>
          </a:xfrm>
          <a:prstGeom prst="rect">
            <a:avLst/>
          </a:prstGeom>
          <a:noFill/>
        </p:spPr>
        <p:txBody>
          <a:bodyPr wrap="none" rtlCol="1">
            <a:spAutoFit/>
          </a:bodyPr>
          <a:lstStyle/>
          <a:p>
            <a:r>
              <a:rPr lang="en-US" sz="3200" dirty="0"/>
              <a:t>a</a:t>
            </a:r>
            <a:endParaRPr lang="he-IL" sz="3200" dirty="0"/>
          </a:p>
        </p:txBody>
      </p:sp>
      <p:sp>
        <p:nvSpPr>
          <p:cNvPr id="26" name="מסגרת 25">
            <a:extLst>
              <a:ext uri="{FF2B5EF4-FFF2-40B4-BE49-F238E27FC236}">
                <a16:creationId xmlns:a16="http://schemas.microsoft.com/office/drawing/2014/main" id="{F3987381-C509-4632-BB57-AD506BEE6841}"/>
              </a:ext>
            </a:extLst>
          </p:cNvPr>
          <p:cNvSpPr/>
          <p:nvPr/>
        </p:nvSpPr>
        <p:spPr>
          <a:xfrm>
            <a:off x="5690162"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7" name="TextBox 26">
            <a:extLst>
              <a:ext uri="{FF2B5EF4-FFF2-40B4-BE49-F238E27FC236}">
                <a16:creationId xmlns:a16="http://schemas.microsoft.com/office/drawing/2014/main" id="{4DF3DCF4-3692-4BE1-A21F-DF630A7DE5F7}"/>
              </a:ext>
            </a:extLst>
          </p:cNvPr>
          <p:cNvSpPr txBox="1"/>
          <p:nvPr/>
        </p:nvSpPr>
        <p:spPr>
          <a:xfrm>
            <a:off x="6281003" y="4647586"/>
            <a:ext cx="372218" cy="584775"/>
          </a:xfrm>
          <a:prstGeom prst="rect">
            <a:avLst/>
          </a:prstGeom>
          <a:noFill/>
        </p:spPr>
        <p:txBody>
          <a:bodyPr wrap="none" rtlCol="1">
            <a:spAutoFit/>
          </a:bodyPr>
          <a:lstStyle/>
          <a:p>
            <a:r>
              <a:rPr lang="en-US" sz="3200" dirty="0"/>
              <a:t>e</a:t>
            </a:r>
            <a:endParaRPr lang="he-IL" sz="3200" dirty="0"/>
          </a:p>
        </p:txBody>
      </p:sp>
      <p:sp>
        <p:nvSpPr>
          <p:cNvPr id="28" name="מסגרת 27">
            <a:extLst>
              <a:ext uri="{FF2B5EF4-FFF2-40B4-BE49-F238E27FC236}">
                <a16:creationId xmlns:a16="http://schemas.microsoft.com/office/drawing/2014/main" id="{B40B2C23-C08C-4059-9304-0E0C14641C6D}"/>
              </a:ext>
            </a:extLst>
          </p:cNvPr>
          <p:cNvSpPr/>
          <p:nvPr/>
        </p:nvSpPr>
        <p:spPr>
          <a:xfrm>
            <a:off x="6667647"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9" name="TextBox 28">
            <a:extLst>
              <a:ext uri="{FF2B5EF4-FFF2-40B4-BE49-F238E27FC236}">
                <a16:creationId xmlns:a16="http://schemas.microsoft.com/office/drawing/2014/main" id="{7F53DBAE-7827-45FB-9C3F-BADB7623A862}"/>
              </a:ext>
            </a:extLst>
          </p:cNvPr>
          <p:cNvSpPr txBox="1"/>
          <p:nvPr/>
        </p:nvSpPr>
        <p:spPr>
          <a:xfrm>
            <a:off x="4881400" y="2165068"/>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30" name="TextBox 29">
            <a:extLst>
              <a:ext uri="{FF2B5EF4-FFF2-40B4-BE49-F238E27FC236}">
                <a16:creationId xmlns:a16="http://schemas.microsoft.com/office/drawing/2014/main" id="{2143E996-4DA7-4ABE-BBEE-51AF6919518F}"/>
              </a:ext>
            </a:extLst>
          </p:cNvPr>
          <p:cNvSpPr txBox="1"/>
          <p:nvPr/>
        </p:nvSpPr>
        <p:spPr>
          <a:xfrm>
            <a:off x="5774184" y="2171260"/>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31" name="TextBox 30">
            <a:extLst>
              <a:ext uri="{FF2B5EF4-FFF2-40B4-BE49-F238E27FC236}">
                <a16:creationId xmlns:a16="http://schemas.microsoft.com/office/drawing/2014/main" id="{736E30E0-35C2-4989-B361-4929396523CA}"/>
              </a:ext>
            </a:extLst>
          </p:cNvPr>
          <p:cNvSpPr txBox="1"/>
          <p:nvPr/>
        </p:nvSpPr>
        <p:spPr>
          <a:xfrm>
            <a:off x="6829966" y="2100511"/>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Tree>
    <p:extLst>
      <p:ext uri="{BB962C8B-B14F-4D97-AF65-F5344CB8AC3E}">
        <p14:creationId xmlns:p14="http://schemas.microsoft.com/office/powerpoint/2010/main" val="25560719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סגרת 5">
            <a:extLst>
              <a:ext uri="{FF2B5EF4-FFF2-40B4-BE49-F238E27FC236}">
                <a16:creationId xmlns:a16="http://schemas.microsoft.com/office/drawing/2014/main" id="{9727A6B3-9DA1-4E43-8FB1-63F7DB4817BA}"/>
              </a:ext>
            </a:extLst>
          </p:cNvPr>
          <p:cNvSpPr/>
          <p:nvPr/>
        </p:nvSpPr>
        <p:spPr>
          <a:xfrm>
            <a:off x="4712677" y="210051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048931FC-55CE-4224-892C-30FAB61A1997}"/>
              </a:ext>
            </a:extLst>
          </p:cNvPr>
          <p:cNvSpPr txBox="1"/>
          <p:nvPr/>
        </p:nvSpPr>
        <p:spPr>
          <a:xfrm>
            <a:off x="5303518" y="224201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A892D42-1AF9-4C12-BEF1-8080F8D10059}"/>
              </a:ext>
            </a:extLst>
          </p:cNvPr>
          <p:cNvSpPr/>
          <p:nvPr/>
        </p:nvSpPr>
        <p:spPr>
          <a:xfrm>
            <a:off x="5690162"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6F7F307F-CC08-4762-9434-D8BE5FDB8D8E}"/>
              </a:ext>
            </a:extLst>
          </p:cNvPr>
          <p:cNvSpPr txBox="1"/>
          <p:nvPr/>
        </p:nvSpPr>
        <p:spPr>
          <a:xfrm>
            <a:off x="6281003" y="2242011"/>
            <a:ext cx="386644" cy="584775"/>
          </a:xfrm>
          <a:prstGeom prst="rect">
            <a:avLst/>
          </a:prstGeom>
          <a:noFill/>
        </p:spPr>
        <p:txBody>
          <a:bodyPr wrap="none" rtlCol="1">
            <a:spAutoFit/>
          </a:bodyPr>
          <a:lstStyle/>
          <a:p>
            <a:r>
              <a:rPr lang="en-US" sz="3200" dirty="0"/>
              <a:t>a</a:t>
            </a:r>
            <a:endParaRPr lang="he-IL" sz="3200" dirty="0"/>
          </a:p>
        </p:txBody>
      </p:sp>
      <p:sp>
        <p:nvSpPr>
          <p:cNvPr id="10" name="מסגרת 9">
            <a:extLst>
              <a:ext uri="{FF2B5EF4-FFF2-40B4-BE49-F238E27FC236}">
                <a16:creationId xmlns:a16="http://schemas.microsoft.com/office/drawing/2014/main" id="{71DA28E3-5C54-4688-AD13-4CB033497721}"/>
              </a:ext>
            </a:extLst>
          </p:cNvPr>
          <p:cNvSpPr/>
          <p:nvPr/>
        </p:nvSpPr>
        <p:spPr>
          <a:xfrm>
            <a:off x="6667647"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1" name="מסגרת 10">
            <a:extLst>
              <a:ext uri="{FF2B5EF4-FFF2-40B4-BE49-F238E27FC236}">
                <a16:creationId xmlns:a16="http://schemas.microsoft.com/office/drawing/2014/main" id="{AE2B3839-7223-492D-9C85-785F141E9C6E}"/>
              </a:ext>
            </a:extLst>
          </p:cNvPr>
          <p:cNvSpPr/>
          <p:nvPr/>
        </p:nvSpPr>
        <p:spPr>
          <a:xfrm>
            <a:off x="4891931"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TextBox 11">
            <a:extLst>
              <a:ext uri="{FF2B5EF4-FFF2-40B4-BE49-F238E27FC236}">
                <a16:creationId xmlns:a16="http://schemas.microsoft.com/office/drawing/2014/main" id="{5FCE8AED-EAD7-4F33-8239-30090EAC90AF}"/>
              </a:ext>
            </a:extLst>
          </p:cNvPr>
          <p:cNvSpPr txBox="1"/>
          <p:nvPr/>
        </p:nvSpPr>
        <p:spPr>
          <a:xfrm>
            <a:off x="4325436" y="3407306"/>
            <a:ext cx="526106" cy="584775"/>
          </a:xfrm>
          <a:prstGeom prst="rect">
            <a:avLst/>
          </a:prstGeom>
          <a:noFill/>
        </p:spPr>
        <p:txBody>
          <a:bodyPr wrap="none" rtlCol="1">
            <a:spAutoFit/>
          </a:bodyPr>
          <a:lstStyle/>
          <a:p>
            <a:r>
              <a:rPr lang="en-US" sz="3200" dirty="0"/>
              <a:t>hi</a:t>
            </a:r>
            <a:endParaRPr lang="he-IL" sz="3200" dirty="0"/>
          </a:p>
        </p:txBody>
      </p:sp>
      <p:sp>
        <p:nvSpPr>
          <p:cNvPr id="13" name="מסגרת 12">
            <a:extLst>
              <a:ext uri="{FF2B5EF4-FFF2-40B4-BE49-F238E27FC236}">
                <a16:creationId xmlns:a16="http://schemas.microsoft.com/office/drawing/2014/main" id="{E5246E70-D6EC-4C4E-A06D-58F5BB5369C0}"/>
              </a:ext>
            </a:extLst>
          </p:cNvPr>
          <p:cNvSpPr/>
          <p:nvPr/>
        </p:nvSpPr>
        <p:spPr>
          <a:xfrm>
            <a:off x="5676094"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 name="TextBox 13">
            <a:extLst>
              <a:ext uri="{FF2B5EF4-FFF2-40B4-BE49-F238E27FC236}">
                <a16:creationId xmlns:a16="http://schemas.microsoft.com/office/drawing/2014/main" id="{2FBE7A79-EE6F-43C8-82E3-D04C696C004B}"/>
              </a:ext>
            </a:extLst>
          </p:cNvPr>
          <p:cNvSpPr txBox="1"/>
          <p:nvPr/>
        </p:nvSpPr>
        <p:spPr>
          <a:xfrm>
            <a:off x="6281003" y="3401834"/>
            <a:ext cx="300082" cy="584775"/>
          </a:xfrm>
          <a:prstGeom prst="rect">
            <a:avLst/>
          </a:prstGeom>
          <a:noFill/>
        </p:spPr>
        <p:txBody>
          <a:bodyPr wrap="none" rtlCol="1">
            <a:spAutoFit/>
          </a:bodyPr>
          <a:lstStyle/>
          <a:p>
            <a:r>
              <a:rPr lang="en-US" sz="3200" dirty="0" err="1"/>
              <a:t>i</a:t>
            </a:r>
            <a:endParaRPr lang="he-IL" sz="3200" dirty="0"/>
          </a:p>
        </p:txBody>
      </p:sp>
      <p:sp>
        <p:nvSpPr>
          <p:cNvPr id="15" name="מסגרת 14">
            <a:extLst>
              <a:ext uri="{FF2B5EF4-FFF2-40B4-BE49-F238E27FC236}">
                <a16:creationId xmlns:a16="http://schemas.microsoft.com/office/drawing/2014/main" id="{17B0BE24-7B14-44A0-BB29-9EC3D4A3AB88}"/>
              </a:ext>
            </a:extLst>
          </p:cNvPr>
          <p:cNvSpPr/>
          <p:nvPr/>
        </p:nvSpPr>
        <p:spPr>
          <a:xfrm>
            <a:off x="6653579"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52633E9A-C6BA-48AC-9AB3-F169E6B75A31}"/>
              </a:ext>
            </a:extLst>
          </p:cNvPr>
          <p:cNvSpPr txBox="1"/>
          <p:nvPr/>
        </p:nvSpPr>
        <p:spPr>
          <a:xfrm>
            <a:off x="4070155" y="4636489"/>
            <a:ext cx="649537" cy="584775"/>
          </a:xfrm>
          <a:prstGeom prst="rect">
            <a:avLst/>
          </a:prstGeom>
          <a:noFill/>
        </p:spPr>
        <p:txBody>
          <a:bodyPr wrap="none" rtlCol="1">
            <a:spAutoFit/>
          </a:bodyPr>
          <a:lstStyle/>
          <a:p>
            <a:r>
              <a:rPr lang="en-US" sz="3200" dirty="0"/>
              <a:t>hit</a:t>
            </a:r>
            <a:endParaRPr lang="he-IL" sz="3200" dirty="0"/>
          </a:p>
        </p:txBody>
      </p:sp>
      <p:sp>
        <p:nvSpPr>
          <p:cNvPr id="24" name="מסגרת 23">
            <a:extLst>
              <a:ext uri="{FF2B5EF4-FFF2-40B4-BE49-F238E27FC236}">
                <a16:creationId xmlns:a16="http://schemas.microsoft.com/office/drawing/2014/main" id="{565A995F-2A95-47E0-800C-AE22D1F33CBD}"/>
              </a:ext>
            </a:extLst>
          </p:cNvPr>
          <p:cNvSpPr/>
          <p:nvPr/>
        </p:nvSpPr>
        <p:spPr>
          <a:xfrm>
            <a:off x="4712677" y="450608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TextBox 24">
            <a:extLst>
              <a:ext uri="{FF2B5EF4-FFF2-40B4-BE49-F238E27FC236}">
                <a16:creationId xmlns:a16="http://schemas.microsoft.com/office/drawing/2014/main" id="{A53EFD6B-A4A2-43B5-961B-464AA64AB72E}"/>
              </a:ext>
            </a:extLst>
          </p:cNvPr>
          <p:cNvSpPr txBox="1"/>
          <p:nvPr/>
        </p:nvSpPr>
        <p:spPr>
          <a:xfrm>
            <a:off x="5303518" y="4596786"/>
            <a:ext cx="386644" cy="584775"/>
          </a:xfrm>
          <a:prstGeom prst="rect">
            <a:avLst/>
          </a:prstGeom>
          <a:noFill/>
        </p:spPr>
        <p:txBody>
          <a:bodyPr wrap="none" rtlCol="1">
            <a:spAutoFit/>
          </a:bodyPr>
          <a:lstStyle/>
          <a:p>
            <a:r>
              <a:rPr lang="en-US" sz="3200" dirty="0"/>
              <a:t>a</a:t>
            </a:r>
            <a:endParaRPr lang="he-IL" sz="3200" dirty="0"/>
          </a:p>
        </p:txBody>
      </p:sp>
      <p:sp>
        <p:nvSpPr>
          <p:cNvPr id="26" name="מסגרת 25">
            <a:extLst>
              <a:ext uri="{FF2B5EF4-FFF2-40B4-BE49-F238E27FC236}">
                <a16:creationId xmlns:a16="http://schemas.microsoft.com/office/drawing/2014/main" id="{F3987381-C509-4632-BB57-AD506BEE6841}"/>
              </a:ext>
            </a:extLst>
          </p:cNvPr>
          <p:cNvSpPr/>
          <p:nvPr/>
        </p:nvSpPr>
        <p:spPr>
          <a:xfrm>
            <a:off x="5690162"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7" name="TextBox 26">
            <a:extLst>
              <a:ext uri="{FF2B5EF4-FFF2-40B4-BE49-F238E27FC236}">
                <a16:creationId xmlns:a16="http://schemas.microsoft.com/office/drawing/2014/main" id="{4DF3DCF4-3692-4BE1-A21F-DF630A7DE5F7}"/>
              </a:ext>
            </a:extLst>
          </p:cNvPr>
          <p:cNvSpPr txBox="1"/>
          <p:nvPr/>
        </p:nvSpPr>
        <p:spPr>
          <a:xfrm>
            <a:off x="6281003" y="4596786"/>
            <a:ext cx="372218" cy="584775"/>
          </a:xfrm>
          <a:prstGeom prst="rect">
            <a:avLst/>
          </a:prstGeom>
          <a:noFill/>
        </p:spPr>
        <p:txBody>
          <a:bodyPr wrap="none" rtlCol="1">
            <a:spAutoFit/>
          </a:bodyPr>
          <a:lstStyle/>
          <a:p>
            <a:r>
              <a:rPr lang="en-US" sz="3200" dirty="0"/>
              <a:t>e</a:t>
            </a:r>
            <a:endParaRPr lang="he-IL" sz="3200" dirty="0"/>
          </a:p>
        </p:txBody>
      </p:sp>
      <p:sp>
        <p:nvSpPr>
          <p:cNvPr id="28" name="מסגרת 27">
            <a:extLst>
              <a:ext uri="{FF2B5EF4-FFF2-40B4-BE49-F238E27FC236}">
                <a16:creationId xmlns:a16="http://schemas.microsoft.com/office/drawing/2014/main" id="{B40B2C23-C08C-4059-9304-0E0C14641C6D}"/>
              </a:ext>
            </a:extLst>
          </p:cNvPr>
          <p:cNvSpPr/>
          <p:nvPr/>
        </p:nvSpPr>
        <p:spPr>
          <a:xfrm>
            <a:off x="6667647"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9" name="TextBox 28">
            <a:extLst>
              <a:ext uri="{FF2B5EF4-FFF2-40B4-BE49-F238E27FC236}">
                <a16:creationId xmlns:a16="http://schemas.microsoft.com/office/drawing/2014/main" id="{7F53DBAE-7827-45FB-9C3F-BADB7623A862}"/>
              </a:ext>
            </a:extLst>
          </p:cNvPr>
          <p:cNvSpPr txBox="1"/>
          <p:nvPr/>
        </p:nvSpPr>
        <p:spPr>
          <a:xfrm>
            <a:off x="5060854" y="3374049"/>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30" name="TextBox 29">
            <a:extLst>
              <a:ext uri="{FF2B5EF4-FFF2-40B4-BE49-F238E27FC236}">
                <a16:creationId xmlns:a16="http://schemas.microsoft.com/office/drawing/2014/main" id="{2143E996-4DA7-4ABE-BBEE-51AF6919518F}"/>
              </a:ext>
            </a:extLst>
          </p:cNvPr>
          <p:cNvSpPr txBox="1"/>
          <p:nvPr/>
        </p:nvSpPr>
        <p:spPr>
          <a:xfrm>
            <a:off x="5769311" y="3393215"/>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31" name="TextBox 30">
            <a:extLst>
              <a:ext uri="{FF2B5EF4-FFF2-40B4-BE49-F238E27FC236}">
                <a16:creationId xmlns:a16="http://schemas.microsoft.com/office/drawing/2014/main" id="{736E30E0-35C2-4989-B361-4929396523CA}"/>
              </a:ext>
            </a:extLst>
          </p:cNvPr>
          <p:cNvSpPr txBox="1"/>
          <p:nvPr/>
        </p:nvSpPr>
        <p:spPr>
          <a:xfrm>
            <a:off x="6831101" y="3336534"/>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Tree>
    <p:extLst>
      <p:ext uri="{BB962C8B-B14F-4D97-AF65-F5344CB8AC3E}">
        <p14:creationId xmlns:p14="http://schemas.microsoft.com/office/powerpoint/2010/main" val="26734610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סגרת 5">
            <a:extLst>
              <a:ext uri="{FF2B5EF4-FFF2-40B4-BE49-F238E27FC236}">
                <a16:creationId xmlns:a16="http://schemas.microsoft.com/office/drawing/2014/main" id="{9727A6B3-9DA1-4E43-8FB1-63F7DB4817BA}"/>
              </a:ext>
            </a:extLst>
          </p:cNvPr>
          <p:cNvSpPr/>
          <p:nvPr/>
        </p:nvSpPr>
        <p:spPr>
          <a:xfrm>
            <a:off x="4712677" y="2100513"/>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048931FC-55CE-4224-892C-30FAB61A1997}"/>
              </a:ext>
            </a:extLst>
          </p:cNvPr>
          <p:cNvSpPr txBox="1"/>
          <p:nvPr/>
        </p:nvSpPr>
        <p:spPr>
          <a:xfrm>
            <a:off x="5303518" y="2242011"/>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A892D42-1AF9-4C12-BEF1-8080F8D10059}"/>
              </a:ext>
            </a:extLst>
          </p:cNvPr>
          <p:cNvSpPr/>
          <p:nvPr/>
        </p:nvSpPr>
        <p:spPr>
          <a:xfrm>
            <a:off x="5690162"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6F7F307F-CC08-4762-9434-D8BE5FDB8D8E}"/>
              </a:ext>
            </a:extLst>
          </p:cNvPr>
          <p:cNvSpPr txBox="1"/>
          <p:nvPr/>
        </p:nvSpPr>
        <p:spPr>
          <a:xfrm>
            <a:off x="6281003" y="2242011"/>
            <a:ext cx="386644" cy="584775"/>
          </a:xfrm>
          <a:prstGeom prst="rect">
            <a:avLst/>
          </a:prstGeom>
          <a:noFill/>
        </p:spPr>
        <p:txBody>
          <a:bodyPr wrap="none" rtlCol="1">
            <a:spAutoFit/>
          </a:bodyPr>
          <a:lstStyle/>
          <a:p>
            <a:r>
              <a:rPr lang="en-US" sz="3200" dirty="0"/>
              <a:t>a</a:t>
            </a:r>
            <a:endParaRPr lang="he-IL" sz="3200" dirty="0"/>
          </a:p>
        </p:txBody>
      </p:sp>
      <p:sp>
        <p:nvSpPr>
          <p:cNvPr id="10" name="מסגרת 9">
            <a:extLst>
              <a:ext uri="{FF2B5EF4-FFF2-40B4-BE49-F238E27FC236}">
                <a16:creationId xmlns:a16="http://schemas.microsoft.com/office/drawing/2014/main" id="{71DA28E3-5C54-4688-AD13-4CB033497721}"/>
              </a:ext>
            </a:extLst>
          </p:cNvPr>
          <p:cNvSpPr/>
          <p:nvPr/>
        </p:nvSpPr>
        <p:spPr>
          <a:xfrm>
            <a:off x="6667647" y="2100512"/>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1" name="מסגרת 10">
            <a:extLst>
              <a:ext uri="{FF2B5EF4-FFF2-40B4-BE49-F238E27FC236}">
                <a16:creationId xmlns:a16="http://schemas.microsoft.com/office/drawing/2014/main" id="{AE2B3839-7223-492D-9C85-785F141E9C6E}"/>
              </a:ext>
            </a:extLst>
          </p:cNvPr>
          <p:cNvSpPr/>
          <p:nvPr/>
        </p:nvSpPr>
        <p:spPr>
          <a:xfrm>
            <a:off x="4891931"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TextBox 11">
            <a:extLst>
              <a:ext uri="{FF2B5EF4-FFF2-40B4-BE49-F238E27FC236}">
                <a16:creationId xmlns:a16="http://schemas.microsoft.com/office/drawing/2014/main" id="{5FCE8AED-EAD7-4F33-8239-30090EAC90AF}"/>
              </a:ext>
            </a:extLst>
          </p:cNvPr>
          <p:cNvSpPr txBox="1"/>
          <p:nvPr/>
        </p:nvSpPr>
        <p:spPr>
          <a:xfrm>
            <a:off x="4325436" y="3534306"/>
            <a:ext cx="526106" cy="584775"/>
          </a:xfrm>
          <a:prstGeom prst="rect">
            <a:avLst/>
          </a:prstGeom>
          <a:noFill/>
        </p:spPr>
        <p:txBody>
          <a:bodyPr wrap="none" rtlCol="1">
            <a:spAutoFit/>
          </a:bodyPr>
          <a:lstStyle/>
          <a:p>
            <a:r>
              <a:rPr lang="en-US" sz="3200" dirty="0"/>
              <a:t>hi</a:t>
            </a:r>
            <a:endParaRPr lang="he-IL" sz="3200" dirty="0"/>
          </a:p>
        </p:txBody>
      </p:sp>
      <p:sp>
        <p:nvSpPr>
          <p:cNvPr id="13" name="מסגרת 12">
            <a:extLst>
              <a:ext uri="{FF2B5EF4-FFF2-40B4-BE49-F238E27FC236}">
                <a16:creationId xmlns:a16="http://schemas.microsoft.com/office/drawing/2014/main" id="{E5246E70-D6EC-4C4E-A06D-58F5BB5369C0}"/>
              </a:ext>
            </a:extLst>
          </p:cNvPr>
          <p:cNvSpPr/>
          <p:nvPr/>
        </p:nvSpPr>
        <p:spPr>
          <a:xfrm>
            <a:off x="5676094"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 name="TextBox 13">
            <a:extLst>
              <a:ext uri="{FF2B5EF4-FFF2-40B4-BE49-F238E27FC236}">
                <a16:creationId xmlns:a16="http://schemas.microsoft.com/office/drawing/2014/main" id="{2FBE7A79-EE6F-43C8-82E3-D04C696C004B}"/>
              </a:ext>
            </a:extLst>
          </p:cNvPr>
          <p:cNvSpPr txBox="1"/>
          <p:nvPr/>
        </p:nvSpPr>
        <p:spPr>
          <a:xfrm>
            <a:off x="6281003" y="3478034"/>
            <a:ext cx="300082" cy="584775"/>
          </a:xfrm>
          <a:prstGeom prst="rect">
            <a:avLst/>
          </a:prstGeom>
          <a:noFill/>
        </p:spPr>
        <p:txBody>
          <a:bodyPr wrap="none" rtlCol="1">
            <a:spAutoFit/>
          </a:bodyPr>
          <a:lstStyle/>
          <a:p>
            <a:r>
              <a:rPr lang="en-US" sz="3200" dirty="0" err="1"/>
              <a:t>i</a:t>
            </a:r>
            <a:endParaRPr lang="he-IL" sz="3200" dirty="0"/>
          </a:p>
        </p:txBody>
      </p:sp>
      <p:sp>
        <p:nvSpPr>
          <p:cNvPr id="15" name="מסגרת 14">
            <a:extLst>
              <a:ext uri="{FF2B5EF4-FFF2-40B4-BE49-F238E27FC236}">
                <a16:creationId xmlns:a16="http://schemas.microsoft.com/office/drawing/2014/main" id="{17B0BE24-7B14-44A0-BB29-9EC3D4A3AB88}"/>
              </a:ext>
            </a:extLst>
          </p:cNvPr>
          <p:cNvSpPr/>
          <p:nvPr/>
        </p:nvSpPr>
        <p:spPr>
          <a:xfrm>
            <a:off x="6653579" y="3308399"/>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TextBox 16">
            <a:extLst>
              <a:ext uri="{FF2B5EF4-FFF2-40B4-BE49-F238E27FC236}">
                <a16:creationId xmlns:a16="http://schemas.microsoft.com/office/drawing/2014/main" id="{52633E9A-C6BA-48AC-9AB3-F169E6B75A31}"/>
              </a:ext>
            </a:extLst>
          </p:cNvPr>
          <p:cNvSpPr txBox="1"/>
          <p:nvPr/>
        </p:nvSpPr>
        <p:spPr>
          <a:xfrm>
            <a:off x="4070155" y="4699989"/>
            <a:ext cx="649537" cy="584775"/>
          </a:xfrm>
          <a:prstGeom prst="rect">
            <a:avLst/>
          </a:prstGeom>
          <a:noFill/>
        </p:spPr>
        <p:txBody>
          <a:bodyPr wrap="none" rtlCol="1">
            <a:spAutoFit/>
          </a:bodyPr>
          <a:lstStyle/>
          <a:p>
            <a:r>
              <a:rPr lang="en-US" sz="3200" dirty="0"/>
              <a:t>hit</a:t>
            </a:r>
            <a:endParaRPr lang="he-IL" sz="3200" dirty="0"/>
          </a:p>
        </p:txBody>
      </p:sp>
      <p:sp>
        <p:nvSpPr>
          <p:cNvPr id="24" name="מסגרת 23">
            <a:extLst>
              <a:ext uri="{FF2B5EF4-FFF2-40B4-BE49-F238E27FC236}">
                <a16:creationId xmlns:a16="http://schemas.microsoft.com/office/drawing/2014/main" id="{565A995F-2A95-47E0-800C-AE22D1F33CBD}"/>
              </a:ext>
            </a:extLst>
          </p:cNvPr>
          <p:cNvSpPr/>
          <p:nvPr/>
        </p:nvSpPr>
        <p:spPr>
          <a:xfrm>
            <a:off x="4712677" y="4506088"/>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TextBox 24">
            <a:extLst>
              <a:ext uri="{FF2B5EF4-FFF2-40B4-BE49-F238E27FC236}">
                <a16:creationId xmlns:a16="http://schemas.microsoft.com/office/drawing/2014/main" id="{A53EFD6B-A4A2-43B5-961B-464AA64AB72E}"/>
              </a:ext>
            </a:extLst>
          </p:cNvPr>
          <p:cNvSpPr txBox="1"/>
          <p:nvPr/>
        </p:nvSpPr>
        <p:spPr>
          <a:xfrm>
            <a:off x="5303518" y="4647586"/>
            <a:ext cx="386644" cy="584775"/>
          </a:xfrm>
          <a:prstGeom prst="rect">
            <a:avLst/>
          </a:prstGeom>
          <a:noFill/>
        </p:spPr>
        <p:txBody>
          <a:bodyPr wrap="none" rtlCol="1">
            <a:spAutoFit/>
          </a:bodyPr>
          <a:lstStyle/>
          <a:p>
            <a:r>
              <a:rPr lang="en-US" sz="3200" dirty="0"/>
              <a:t>a</a:t>
            </a:r>
            <a:endParaRPr lang="he-IL" sz="3200" dirty="0"/>
          </a:p>
        </p:txBody>
      </p:sp>
      <p:sp>
        <p:nvSpPr>
          <p:cNvPr id="26" name="מסגרת 25">
            <a:extLst>
              <a:ext uri="{FF2B5EF4-FFF2-40B4-BE49-F238E27FC236}">
                <a16:creationId xmlns:a16="http://schemas.microsoft.com/office/drawing/2014/main" id="{F3987381-C509-4632-BB57-AD506BEE6841}"/>
              </a:ext>
            </a:extLst>
          </p:cNvPr>
          <p:cNvSpPr/>
          <p:nvPr/>
        </p:nvSpPr>
        <p:spPr>
          <a:xfrm>
            <a:off x="5690162"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7" name="TextBox 26">
            <a:extLst>
              <a:ext uri="{FF2B5EF4-FFF2-40B4-BE49-F238E27FC236}">
                <a16:creationId xmlns:a16="http://schemas.microsoft.com/office/drawing/2014/main" id="{4DF3DCF4-3692-4BE1-A21F-DF630A7DE5F7}"/>
              </a:ext>
            </a:extLst>
          </p:cNvPr>
          <p:cNvSpPr txBox="1"/>
          <p:nvPr/>
        </p:nvSpPr>
        <p:spPr>
          <a:xfrm>
            <a:off x="6281003" y="4647586"/>
            <a:ext cx="372218" cy="584775"/>
          </a:xfrm>
          <a:prstGeom prst="rect">
            <a:avLst/>
          </a:prstGeom>
          <a:noFill/>
        </p:spPr>
        <p:txBody>
          <a:bodyPr wrap="none" rtlCol="1">
            <a:spAutoFit/>
          </a:bodyPr>
          <a:lstStyle/>
          <a:p>
            <a:r>
              <a:rPr lang="en-US" sz="3200" dirty="0"/>
              <a:t>e</a:t>
            </a:r>
            <a:endParaRPr lang="he-IL" sz="3200" dirty="0"/>
          </a:p>
        </p:txBody>
      </p:sp>
      <p:sp>
        <p:nvSpPr>
          <p:cNvPr id="28" name="מסגרת 27">
            <a:extLst>
              <a:ext uri="{FF2B5EF4-FFF2-40B4-BE49-F238E27FC236}">
                <a16:creationId xmlns:a16="http://schemas.microsoft.com/office/drawing/2014/main" id="{B40B2C23-C08C-4059-9304-0E0C14641C6D}"/>
              </a:ext>
            </a:extLst>
          </p:cNvPr>
          <p:cNvSpPr/>
          <p:nvPr/>
        </p:nvSpPr>
        <p:spPr>
          <a:xfrm>
            <a:off x="6667647" y="4506087"/>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9" name="TextBox 28">
            <a:extLst>
              <a:ext uri="{FF2B5EF4-FFF2-40B4-BE49-F238E27FC236}">
                <a16:creationId xmlns:a16="http://schemas.microsoft.com/office/drawing/2014/main" id="{7F53DBAE-7827-45FB-9C3F-BADB7623A862}"/>
              </a:ext>
            </a:extLst>
          </p:cNvPr>
          <p:cNvSpPr txBox="1"/>
          <p:nvPr/>
        </p:nvSpPr>
        <p:spPr>
          <a:xfrm>
            <a:off x="4860461" y="4613820"/>
            <a:ext cx="295274" cy="584775"/>
          </a:xfrm>
          <a:prstGeom prst="rect">
            <a:avLst/>
          </a:prstGeom>
          <a:noFill/>
        </p:spPr>
        <p:txBody>
          <a:bodyPr wrap="none" rtlCol="1">
            <a:spAutoFit/>
          </a:bodyPr>
          <a:lstStyle/>
          <a:p>
            <a:r>
              <a:rPr lang="en-US" sz="3200" dirty="0">
                <a:solidFill>
                  <a:srgbClr val="FFC000"/>
                </a:solidFill>
              </a:rPr>
              <a:t>l</a:t>
            </a:r>
            <a:endParaRPr lang="he-IL" sz="3200" dirty="0">
              <a:solidFill>
                <a:srgbClr val="FFC000"/>
              </a:solidFill>
            </a:endParaRPr>
          </a:p>
        </p:txBody>
      </p:sp>
      <p:sp>
        <p:nvSpPr>
          <p:cNvPr id="30" name="TextBox 29">
            <a:extLst>
              <a:ext uri="{FF2B5EF4-FFF2-40B4-BE49-F238E27FC236}">
                <a16:creationId xmlns:a16="http://schemas.microsoft.com/office/drawing/2014/main" id="{2143E996-4DA7-4ABE-BBEE-51AF6919518F}"/>
              </a:ext>
            </a:extLst>
          </p:cNvPr>
          <p:cNvSpPr txBox="1"/>
          <p:nvPr/>
        </p:nvSpPr>
        <p:spPr>
          <a:xfrm>
            <a:off x="5811650" y="4609395"/>
            <a:ext cx="394660" cy="584775"/>
          </a:xfrm>
          <a:prstGeom prst="rect">
            <a:avLst/>
          </a:prstGeom>
          <a:noFill/>
        </p:spPr>
        <p:txBody>
          <a:bodyPr wrap="none" rtlCol="1">
            <a:spAutoFit/>
          </a:bodyPr>
          <a:lstStyle/>
          <a:p>
            <a:r>
              <a:rPr lang="en-US" sz="3200" dirty="0">
                <a:solidFill>
                  <a:srgbClr val="FFC000"/>
                </a:solidFill>
              </a:rPr>
              <a:t>b</a:t>
            </a:r>
            <a:endParaRPr lang="he-IL" sz="3200" dirty="0">
              <a:solidFill>
                <a:srgbClr val="FFC000"/>
              </a:solidFill>
            </a:endParaRPr>
          </a:p>
        </p:txBody>
      </p:sp>
      <p:sp>
        <p:nvSpPr>
          <p:cNvPr id="31" name="TextBox 30">
            <a:extLst>
              <a:ext uri="{FF2B5EF4-FFF2-40B4-BE49-F238E27FC236}">
                <a16:creationId xmlns:a16="http://schemas.microsoft.com/office/drawing/2014/main" id="{736E30E0-35C2-4989-B361-4929396523CA}"/>
              </a:ext>
            </a:extLst>
          </p:cNvPr>
          <p:cNvSpPr txBox="1"/>
          <p:nvPr/>
        </p:nvSpPr>
        <p:spPr>
          <a:xfrm>
            <a:off x="6817033" y="4576835"/>
            <a:ext cx="292068" cy="584775"/>
          </a:xfrm>
          <a:prstGeom prst="rect">
            <a:avLst/>
          </a:prstGeom>
          <a:noFill/>
        </p:spPr>
        <p:txBody>
          <a:bodyPr wrap="none" rtlCol="1">
            <a:spAutoFit/>
          </a:bodyPr>
          <a:lstStyle/>
          <a:p>
            <a:r>
              <a:rPr lang="en-US" sz="3200" dirty="0">
                <a:solidFill>
                  <a:srgbClr val="FFC000"/>
                </a:solidFill>
              </a:rPr>
              <a:t>j</a:t>
            </a:r>
            <a:endParaRPr lang="he-IL" sz="3200" dirty="0">
              <a:solidFill>
                <a:srgbClr val="FFC000"/>
              </a:solidFill>
            </a:endParaRPr>
          </a:p>
        </p:txBody>
      </p:sp>
    </p:spTree>
    <p:extLst>
      <p:ext uri="{BB962C8B-B14F-4D97-AF65-F5344CB8AC3E}">
        <p14:creationId xmlns:p14="http://schemas.microsoft.com/office/powerpoint/2010/main" val="29274131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סגרת 5">
            <a:extLst>
              <a:ext uri="{FF2B5EF4-FFF2-40B4-BE49-F238E27FC236}">
                <a16:creationId xmlns:a16="http://schemas.microsoft.com/office/drawing/2014/main" id="{9727A6B3-9DA1-4E43-8FB1-63F7DB4817BA}"/>
              </a:ext>
            </a:extLst>
          </p:cNvPr>
          <p:cNvSpPr/>
          <p:nvPr/>
        </p:nvSpPr>
        <p:spPr>
          <a:xfrm>
            <a:off x="4515729" y="3183725"/>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TextBox 6">
            <a:extLst>
              <a:ext uri="{FF2B5EF4-FFF2-40B4-BE49-F238E27FC236}">
                <a16:creationId xmlns:a16="http://schemas.microsoft.com/office/drawing/2014/main" id="{048931FC-55CE-4224-892C-30FAB61A1997}"/>
              </a:ext>
            </a:extLst>
          </p:cNvPr>
          <p:cNvSpPr txBox="1"/>
          <p:nvPr/>
        </p:nvSpPr>
        <p:spPr>
          <a:xfrm>
            <a:off x="5106570" y="3325223"/>
            <a:ext cx="386644" cy="584775"/>
          </a:xfrm>
          <a:prstGeom prst="rect">
            <a:avLst/>
          </a:prstGeom>
          <a:noFill/>
        </p:spPr>
        <p:txBody>
          <a:bodyPr wrap="none" rtlCol="1">
            <a:spAutoFit/>
          </a:bodyPr>
          <a:lstStyle/>
          <a:p>
            <a:r>
              <a:rPr lang="en-US" sz="3200" dirty="0"/>
              <a:t>a</a:t>
            </a:r>
            <a:endParaRPr lang="he-IL" sz="3200" dirty="0"/>
          </a:p>
        </p:txBody>
      </p:sp>
      <p:sp>
        <p:nvSpPr>
          <p:cNvPr id="8" name="מסגרת 7">
            <a:extLst>
              <a:ext uri="{FF2B5EF4-FFF2-40B4-BE49-F238E27FC236}">
                <a16:creationId xmlns:a16="http://schemas.microsoft.com/office/drawing/2014/main" id="{4A892D42-1AF9-4C12-BEF1-8080F8D10059}"/>
              </a:ext>
            </a:extLst>
          </p:cNvPr>
          <p:cNvSpPr/>
          <p:nvPr/>
        </p:nvSpPr>
        <p:spPr>
          <a:xfrm>
            <a:off x="5493214" y="3183724"/>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TextBox 8">
            <a:extLst>
              <a:ext uri="{FF2B5EF4-FFF2-40B4-BE49-F238E27FC236}">
                <a16:creationId xmlns:a16="http://schemas.microsoft.com/office/drawing/2014/main" id="{6F7F307F-CC08-4762-9434-D8BE5FDB8D8E}"/>
              </a:ext>
            </a:extLst>
          </p:cNvPr>
          <p:cNvSpPr txBox="1"/>
          <p:nvPr/>
        </p:nvSpPr>
        <p:spPr>
          <a:xfrm>
            <a:off x="6084055" y="3325223"/>
            <a:ext cx="386644" cy="584775"/>
          </a:xfrm>
          <a:prstGeom prst="rect">
            <a:avLst/>
          </a:prstGeom>
          <a:noFill/>
        </p:spPr>
        <p:txBody>
          <a:bodyPr wrap="none" rtlCol="1">
            <a:spAutoFit/>
          </a:bodyPr>
          <a:lstStyle/>
          <a:p>
            <a:r>
              <a:rPr lang="en-US" sz="3200" dirty="0"/>
              <a:t>a</a:t>
            </a:r>
            <a:endParaRPr lang="he-IL" sz="3200" dirty="0"/>
          </a:p>
        </p:txBody>
      </p:sp>
      <p:sp>
        <p:nvSpPr>
          <p:cNvPr id="10" name="מסגרת 9">
            <a:extLst>
              <a:ext uri="{FF2B5EF4-FFF2-40B4-BE49-F238E27FC236}">
                <a16:creationId xmlns:a16="http://schemas.microsoft.com/office/drawing/2014/main" id="{71DA28E3-5C54-4688-AD13-4CB033497721}"/>
              </a:ext>
            </a:extLst>
          </p:cNvPr>
          <p:cNvSpPr/>
          <p:nvPr/>
        </p:nvSpPr>
        <p:spPr>
          <a:xfrm>
            <a:off x="6470699" y="3183724"/>
            <a:ext cx="590841" cy="726273"/>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6903632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TM04033929[[fn=צפחה]]</Template>
  <TotalTime>804</TotalTime>
  <Words>769</Words>
  <Application>Microsoft Office PowerPoint</Application>
  <PresentationFormat>מסך רחב</PresentationFormat>
  <Paragraphs>273</Paragraphs>
  <Slides>26</Slides>
  <Notes>10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26</vt:i4>
      </vt:variant>
    </vt:vector>
  </HeadingPairs>
  <TitlesOfParts>
    <vt:vector size="32" baseType="lpstr">
      <vt:lpstr>Arial</vt:lpstr>
      <vt:lpstr>Calibri</vt:lpstr>
      <vt:lpstr>Calisto MT</vt:lpstr>
      <vt:lpstr>Trebuchet MS</vt:lpstr>
      <vt:lpstr>Wingdings 2</vt:lpstr>
      <vt:lpstr>צפחה</vt:lpstr>
      <vt:lpstr>The Hebrew verb system in xfst</vt:lpstr>
      <vt:lpstr>About Hebrew</vt:lpstr>
      <vt:lpstr>The Hebrew writing system</vt:lpstr>
      <vt:lpstr>The Hebrew verb system</vt:lpstr>
      <vt:lpstr>מצגת של PowerPoint‏</vt:lpstr>
      <vt:lpstr>מצגת של PowerPoint‏</vt:lpstr>
      <vt:lpstr>מצגת של PowerPoint‏</vt:lpstr>
      <vt:lpstr>מצגת של PowerPoint‏</vt:lpstr>
      <vt:lpstr>מצגת של PowerPoint‏</vt:lpstr>
      <vt:lpstr>מצגת של PowerPoint‏</vt:lpstr>
      <vt:lpstr>Heb-verbs.lexc</vt:lpstr>
      <vt:lpstr>Heb-verbs.lexc</vt:lpstr>
      <vt:lpstr>Heb-verbs.lexc</vt:lpstr>
      <vt:lpstr>Heb-verbs.lexc</vt:lpstr>
      <vt:lpstr>Heb-verbs.lexc</vt:lpstr>
      <vt:lpstr>Heb-verbs.lexc</vt:lpstr>
      <vt:lpstr>Heb-verbs.lexc</vt:lpstr>
      <vt:lpstr>Heb-verbs.lexc – the important stuff</vt:lpstr>
      <vt:lpstr>Special irregular root types</vt:lpstr>
      <vt:lpstr>XFN:</vt:lpstr>
      <vt:lpstr>XFN:</vt:lpstr>
      <vt:lpstr>מצגת של PowerPoint‏</vt:lpstr>
      <vt:lpstr>Hebrules.regex</vt:lpstr>
      <vt:lpstr>Hebrules.regex</vt:lpstr>
      <vt:lpstr>Hebrules.regex</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Hebrew verb system in xfst</dc:title>
  <dc:creator>Ohad</dc:creator>
  <cp:lastModifiedBy>Ohad</cp:lastModifiedBy>
  <cp:revision>23</cp:revision>
  <dcterms:created xsi:type="dcterms:W3CDTF">2018-01-30T14:15:54Z</dcterms:created>
  <dcterms:modified xsi:type="dcterms:W3CDTF">2018-02-07T00:23:20Z</dcterms:modified>
</cp:coreProperties>
</file>