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8" r:id="rId2"/>
    <p:sldId id="325" r:id="rId3"/>
    <p:sldId id="302" r:id="rId4"/>
    <p:sldId id="282" r:id="rId5"/>
    <p:sldId id="283" r:id="rId6"/>
    <p:sldId id="284" r:id="rId7"/>
    <p:sldId id="303" r:id="rId8"/>
    <p:sldId id="304" r:id="rId9"/>
    <p:sldId id="305" r:id="rId10"/>
    <p:sldId id="285" r:id="rId11"/>
    <p:sldId id="307" r:id="rId12"/>
    <p:sldId id="309" r:id="rId13"/>
    <p:sldId id="286" r:id="rId14"/>
    <p:sldId id="310" r:id="rId15"/>
    <p:sldId id="287" r:id="rId16"/>
    <p:sldId id="311" r:id="rId17"/>
    <p:sldId id="308" r:id="rId18"/>
    <p:sldId id="312" r:id="rId19"/>
    <p:sldId id="288" r:id="rId20"/>
    <p:sldId id="290" r:id="rId21"/>
    <p:sldId id="313" r:id="rId22"/>
    <p:sldId id="315" r:id="rId23"/>
    <p:sldId id="316" r:id="rId24"/>
    <p:sldId id="289" r:id="rId25"/>
    <p:sldId id="293" r:id="rId26"/>
    <p:sldId id="294" r:id="rId27"/>
    <p:sldId id="296" r:id="rId28"/>
    <p:sldId id="297" r:id="rId29"/>
    <p:sldId id="326" r:id="rId30"/>
    <p:sldId id="327" r:id="rId31"/>
    <p:sldId id="328" r:id="rId32"/>
    <p:sldId id="329" r:id="rId33"/>
    <p:sldId id="330" r:id="rId34"/>
    <p:sldId id="331" r:id="rId35"/>
    <p:sldId id="332" r:id="rId3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D7E0E3"/>
    <a:srgbClr val="CAE0E3"/>
    <a:srgbClr val="CCECFF"/>
    <a:srgbClr val="009900"/>
    <a:srgbClr val="FF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638" autoAdjust="0"/>
  </p:normalViewPr>
  <p:slideViewPr>
    <p:cSldViewPr>
      <p:cViewPr varScale="1">
        <p:scale>
          <a:sx n="73" d="100"/>
          <a:sy n="73" d="100"/>
        </p:scale>
        <p:origin x="1766"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sha Wangui" userId="c8b90f32dba9fdc1" providerId="LiveId" clId="{6F2C8118-C53A-4C9E-82CC-12BCEB556096}"/>
    <pc:docChg chg="modSld">
      <pc:chgData name="Natasha Wangui" userId="c8b90f32dba9fdc1" providerId="LiveId" clId="{6F2C8118-C53A-4C9E-82CC-12BCEB556096}" dt="2025-04-10T09:29:43.771" v="4" actId="1076"/>
      <pc:docMkLst>
        <pc:docMk/>
      </pc:docMkLst>
      <pc:sldChg chg="addSp delSp modSp">
        <pc:chgData name="Natasha Wangui" userId="c8b90f32dba9fdc1" providerId="LiveId" clId="{6F2C8118-C53A-4C9E-82CC-12BCEB556096}" dt="2025-04-10T09:29:43.771" v="4" actId="1076"/>
        <pc:sldMkLst>
          <pc:docMk/>
          <pc:sldMk cId="0" sldId="258"/>
        </pc:sldMkLst>
        <pc:spChg chg="add del mod">
          <ac:chgData name="Natasha Wangui" userId="c8b90f32dba9fdc1" providerId="LiveId" clId="{6F2C8118-C53A-4C9E-82CC-12BCEB556096}" dt="2025-04-10T09:29:33.428" v="1" actId="478"/>
          <ac:spMkLst>
            <pc:docMk/>
            <pc:sldMk cId="0" sldId="258"/>
            <ac:spMk id="2" creationId="{1EEAF1BD-C65C-409A-9A7B-F035AD1F0473}"/>
          </ac:spMkLst>
        </pc:spChg>
        <pc:spChg chg="del">
          <ac:chgData name="Natasha Wangui" userId="c8b90f32dba9fdc1" providerId="LiveId" clId="{6F2C8118-C53A-4C9E-82CC-12BCEB556096}" dt="2025-04-10T09:29:25.919" v="0" actId="478"/>
          <ac:spMkLst>
            <pc:docMk/>
            <pc:sldMk cId="0" sldId="258"/>
            <ac:spMk id="5122" creationId="{E1287871-134C-3CD9-10CB-8453EB8699EC}"/>
          </ac:spMkLst>
        </pc:spChg>
        <pc:spChg chg="mod">
          <ac:chgData name="Natasha Wangui" userId="c8b90f32dba9fdc1" providerId="LiveId" clId="{6F2C8118-C53A-4C9E-82CC-12BCEB556096}" dt="2025-04-10T09:29:43.771" v="4" actId="1076"/>
          <ac:spMkLst>
            <pc:docMk/>
            <pc:sldMk cId="0" sldId="258"/>
            <ac:spMk id="5123" creationId="{8540CD90-F563-B151-7C4E-1B6E6D43C75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C8DCD54-10B9-4EC7-205D-EFBF7001B62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6147" name="Rectangle 3">
            <a:extLst>
              <a:ext uri="{FF2B5EF4-FFF2-40B4-BE49-F238E27FC236}">
                <a16:creationId xmlns:a16="http://schemas.microsoft.com/office/drawing/2014/main" id="{978E330D-BE58-2F3C-77DA-973136A28A2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31748" name="Rectangle 4">
            <a:extLst>
              <a:ext uri="{FF2B5EF4-FFF2-40B4-BE49-F238E27FC236}">
                <a16:creationId xmlns:a16="http://schemas.microsoft.com/office/drawing/2014/main" id="{CAE32D36-E3D3-8100-0D32-2A4C4512F1E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D799D952-7C05-5441-C07C-060EB78DD8C4}"/>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4E2FCA8D-64FC-386B-CB03-0356800C014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6151" name="Rectangle 7">
            <a:extLst>
              <a:ext uri="{FF2B5EF4-FFF2-40B4-BE49-F238E27FC236}">
                <a16:creationId xmlns:a16="http://schemas.microsoft.com/office/drawing/2014/main" id="{8F837A55-D0C4-B9DF-E01D-E9E27797F7AA}"/>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036637D9-6995-4CD5-B2FE-E791E3751F2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9FA33EE5-5DF3-F50E-C82A-58DC65487F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1099B4A-7B3E-4B82-804E-801D108854A1}" type="slidenum">
              <a:rPr lang="en-US" altLang="en-US" sz="1200">
                <a:latin typeface="Arial" panose="020B0604020202020204" pitchFamily="34" charset="0"/>
              </a:rPr>
              <a:pPr eaLnBrk="1" hangingPunct="1"/>
              <a:t>2</a:t>
            </a:fld>
            <a:endParaRPr lang="en-US" altLang="en-US" sz="1200">
              <a:latin typeface="Arial" panose="020B0604020202020204" pitchFamily="34" charset="0"/>
            </a:endParaRPr>
          </a:p>
        </p:txBody>
      </p:sp>
      <p:sp>
        <p:nvSpPr>
          <p:cNvPr id="32771" name="Rectangle 2">
            <a:extLst>
              <a:ext uri="{FF2B5EF4-FFF2-40B4-BE49-F238E27FC236}">
                <a16:creationId xmlns:a16="http://schemas.microsoft.com/office/drawing/2014/main" id="{D8EB42A8-8248-A794-5A47-A8FF3FA7DE2C}"/>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D129B72F-3ECB-69F9-BD1F-C2D90E41BAD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6637D9-6995-4CD5-B2FE-E791E3751F2F}" type="slidenum">
              <a:rPr lang="en-US" altLang="en-US" smtClean="0"/>
              <a:pPr/>
              <a:t>18</a:t>
            </a:fld>
            <a:endParaRPr lang="en-US" altLang="en-US"/>
          </a:p>
        </p:txBody>
      </p:sp>
    </p:spTree>
    <p:extLst>
      <p:ext uri="{BB962C8B-B14F-4D97-AF65-F5344CB8AC3E}">
        <p14:creationId xmlns:p14="http://schemas.microsoft.com/office/powerpoint/2010/main" val="322018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6637D9-6995-4CD5-B2FE-E791E3751F2F}" type="slidenum">
              <a:rPr lang="en-US" altLang="en-US" smtClean="0"/>
              <a:pPr/>
              <a:t>30</a:t>
            </a:fld>
            <a:endParaRPr lang="en-US" altLang="en-US"/>
          </a:p>
        </p:txBody>
      </p:sp>
    </p:spTree>
    <p:extLst>
      <p:ext uri="{BB962C8B-B14F-4D97-AF65-F5344CB8AC3E}">
        <p14:creationId xmlns:p14="http://schemas.microsoft.com/office/powerpoint/2010/main" val="414807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a:extLst>
              <a:ext uri="{FF2B5EF4-FFF2-40B4-BE49-F238E27FC236}">
                <a16:creationId xmlns:a16="http://schemas.microsoft.com/office/drawing/2014/main" id="{705E312D-9775-B69E-4782-706C245BFA1D}"/>
              </a:ext>
            </a:extLst>
          </p:cNvPr>
          <p:cNvSpPr>
            <a:spLocks noGrp="1" noChangeArrowheads="1"/>
          </p:cNvSpPr>
          <p:nvPr>
            <p:ph type="dt" sz="half" idx="10"/>
          </p:nvPr>
        </p:nvSpPr>
        <p:spPr>
          <a:ln/>
        </p:spPr>
        <p:txBody>
          <a:bodyPr/>
          <a:lstStyle>
            <a:lvl1pPr>
              <a:defRPr/>
            </a:lvl1pPr>
          </a:lstStyle>
          <a:p>
            <a:pPr>
              <a:defRPr/>
            </a:pPr>
            <a:fld id="{FDA65BEC-5B6B-4429-9E47-AFC04CA87851}" type="datetime4">
              <a:rPr lang="en-US"/>
              <a:pPr>
                <a:defRPr/>
              </a:pPr>
              <a:t>April 10, 2025</a:t>
            </a:fld>
            <a:endParaRPr lang="en-US"/>
          </a:p>
        </p:txBody>
      </p:sp>
      <p:sp>
        <p:nvSpPr>
          <p:cNvPr id="5" name="Rectangle 5">
            <a:extLst>
              <a:ext uri="{FF2B5EF4-FFF2-40B4-BE49-F238E27FC236}">
                <a16:creationId xmlns:a16="http://schemas.microsoft.com/office/drawing/2014/main" id="{A2F356EC-4D0C-418A-2C10-D733F09A6531}"/>
              </a:ext>
            </a:extLst>
          </p:cNvPr>
          <p:cNvSpPr>
            <a:spLocks noGrp="1" noChangeArrowheads="1"/>
          </p:cNvSpPr>
          <p:nvPr>
            <p:ph type="ftr" sz="quarter" idx="11"/>
          </p:nvPr>
        </p:nvSpPr>
        <p:spPr>
          <a:ln/>
        </p:spPr>
        <p:txBody>
          <a:bodyPr/>
          <a:lstStyle>
            <a:lvl1pPr>
              <a:defRPr/>
            </a:lvl1pPr>
          </a:lstStyle>
          <a:p>
            <a:pPr>
              <a:defRPr/>
            </a:pPr>
            <a:r>
              <a:rPr lang="en-US"/>
              <a:t>Computer Graphics</a:t>
            </a:r>
          </a:p>
        </p:txBody>
      </p:sp>
      <p:sp>
        <p:nvSpPr>
          <p:cNvPr id="6" name="Rectangle 6">
            <a:extLst>
              <a:ext uri="{FF2B5EF4-FFF2-40B4-BE49-F238E27FC236}">
                <a16:creationId xmlns:a16="http://schemas.microsoft.com/office/drawing/2014/main" id="{C101B9EA-DF15-A49A-EA42-93D5089190C1}"/>
              </a:ext>
            </a:extLst>
          </p:cNvPr>
          <p:cNvSpPr>
            <a:spLocks noGrp="1" noChangeArrowheads="1"/>
          </p:cNvSpPr>
          <p:nvPr>
            <p:ph type="sldNum" sz="quarter" idx="12"/>
          </p:nvPr>
        </p:nvSpPr>
        <p:spPr>
          <a:ln/>
        </p:spPr>
        <p:txBody>
          <a:bodyPr/>
          <a:lstStyle>
            <a:lvl1pPr>
              <a:defRPr/>
            </a:lvl1pPr>
          </a:lstStyle>
          <a:p>
            <a:fld id="{DFEB303D-EB2B-4294-9138-2BCA239D12E4}" type="slidenum">
              <a:rPr lang="en-US" altLang="en-US"/>
              <a:pPr/>
              <a:t>‹#›</a:t>
            </a:fld>
            <a:endParaRPr lang="en-US" altLang="en-US"/>
          </a:p>
        </p:txBody>
      </p:sp>
    </p:spTree>
    <p:extLst>
      <p:ext uri="{BB962C8B-B14F-4D97-AF65-F5344CB8AC3E}">
        <p14:creationId xmlns:p14="http://schemas.microsoft.com/office/powerpoint/2010/main" val="305315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9C46939C-74D2-AE6E-2263-A7FE9FD1E5D2}"/>
              </a:ext>
            </a:extLst>
          </p:cNvPr>
          <p:cNvSpPr>
            <a:spLocks noGrp="1" noChangeArrowheads="1"/>
          </p:cNvSpPr>
          <p:nvPr>
            <p:ph type="dt" sz="half" idx="10"/>
          </p:nvPr>
        </p:nvSpPr>
        <p:spPr>
          <a:ln/>
        </p:spPr>
        <p:txBody>
          <a:bodyPr/>
          <a:lstStyle>
            <a:lvl1pPr>
              <a:defRPr/>
            </a:lvl1pPr>
          </a:lstStyle>
          <a:p>
            <a:pPr>
              <a:defRPr/>
            </a:pPr>
            <a:fld id="{85BE6079-D391-4C4B-8657-ADA7D220450C}" type="datetime4">
              <a:rPr lang="en-US"/>
              <a:pPr>
                <a:defRPr/>
              </a:pPr>
              <a:t>April 10, 2025</a:t>
            </a:fld>
            <a:endParaRPr lang="en-US"/>
          </a:p>
        </p:txBody>
      </p:sp>
      <p:sp>
        <p:nvSpPr>
          <p:cNvPr id="5" name="Rectangle 5">
            <a:extLst>
              <a:ext uri="{FF2B5EF4-FFF2-40B4-BE49-F238E27FC236}">
                <a16:creationId xmlns:a16="http://schemas.microsoft.com/office/drawing/2014/main" id="{1732E28C-90B5-7906-C4BF-920990E0A4ED}"/>
              </a:ext>
            </a:extLst>
          </p:cNvPr>
          <p:cNvSpPr>
            <a:spLocks noGrp="1" noChangeArrowheads="1"/>
          </p:cNvSpPr>
          <p:nvPr>
            <p:ph type="ftr" sz="quarter" idx="11"/>
          </p:nvPr>
        </p:nvSpPr>
        <p:spPr>
          <a:ln/>
        </p:spPr>
        <p:txBody>
          <a:bodyPr/>
          <a:lstStyle>
            <a:lvl1pPr>
              <a:defRPr/>
            </a:lvl1pPr>
          </a:lstStyle>
          <a:p>
            <a:pPr>
              <a:defRPr/>
            </a:pPr>
            <a:r>
              <a:rPr lang="en-US"/>
              <a:t>Computer Graphics</a:t>
            </a:r>
          </a:p>
        </p:txBody>
      </p:sp>
      <p:sp>
        <p:nvSpPr>
          <p:cNvPr id="6" name="Rectangle 6">
            <a:extLst>
              <a:ext uri="{FF2B5EF4-FFF2-40B4-BE49-F238E27FC236}">
                <a16:creationId xmlns:a16="http://schemas.microsoft.com/office/drawing/2014/main" id="{621C588E-6DFF-CCD9-B25C-FEECC5413DCE}"/>
              </a:ext>
            </a:extLst>
          </p:cNvPr>
          <p:cNvSpPr>
            <a:spLocks noGrp="1" noChangeArrowheads="1"/>
          </p:cNvSpPr>
          <p:nvPr>
            <p:ph type="sldNum" sz="quarter" idx="12"/>
          </p:nvPr>
        </p:nvSpPr>
        <p:spPr>
          <a:ln/>
        </p:spPr>
        <p:txBody>
          <a:bodyPr/>
          <a:lstStyle>
            <a:lvl1pPr>
              <a:defRPr/>
            </a:lvl1pPr>
          </a:lstStyle>
          <a:p>
            <a:fld id="{577E7E6F-9167-4579-AA60-47A922F9FC54}" type="slidenum">
              <a:rPr lang="en-US" altLang="en-US"/>
              <a:pPr/>
              <a:t>‹#›</a:t>
            </a:fld>
            <a:endParaRPr lang="en-US" altLang="en-US"/>
          </a:p>
        </p:txBody>
      </p:sp>
    </p:spTree>
    <p:extLst>
      <p:ext uri="{BB962C8B-B14F-4D97-AF65-F5344CB8AC3E}">
        <p14:creationId xmlns:p14="http://schemas.microsoft.com/office/powerpoint/2010/main" val="832124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8437C2DC-23C8-42BF-B681-052C4A1DB40D}"/>
              </a:ext>
            </a:extLst>
          </p:cNvPr>
          <p:cNvSpPr>
            <a:spLocks noGrp="1" noChangeArrowheads="1"/>
          </p:cNvSpPr>
          <p:nvPr>
            <p:ph type="dt" sz="half" idx="10"/>
          </p:nvPr>
        </p:nvSpPr>
        <p:spPr>
          <a:ln/>
        </p:spPr>
        <p:txBody>
          <a:bodyPr/>
          <a:lstStyle>
            <a:lvl1pPr>
              <a:defRPr/>
            </a:lvl1pPr>
          </a:lstStyle>
          <a:p>
            <a:pPr>
              <a:defRPr/>
            </a:pPr>
            <a:fld id="{CC6FF0A2-05A9-47F6-87E4-0CD8DDB2056B}" type="datetime4">
              <a:rPr lang="en-US"/>
              <a:pPr>
                <a:defRPr/>
              </a:pPr>
              <a:t>April 10, 2025</a:t>
            </a:fld>
            <a:endParaRPr lang="en-US"/>
          </a:p>
        </p:txBody>
      </p:sp>
      <p:sp>
        <p:nvSpPr>
          <p:cNvPr id="5" name="Rectangle 5">
            <a:extLst>
              <a:ext uri="{FF2B5EF4-FFF2-40B4-BE49-F238E27FC236}">
                <a16:creationId xmlns:a16="http://schemas.microsoft.com/office/drawing/2014/main" id="{52AF34A3-FB16-7F3C-3C82-230501FEAAEB}"/>
              </a:ext>
            </a:extLst>
          </p:cNvPr>
          <p:cNvSpPr>
            <a:spLocks noGrp="1" noChangeArrowheads="1"/>
          </p:cNvSpPr>
          <p:nvPr>
            <p:ph type="ftr" sz="quarter" idx="11"/>
          </p:nvPr>
        </p:nvSpPr>
        <p:spPr>
          <a:ln/>
        </p:spPr>
        <p:txBody>
          <a:bodyPr/>
          <a:lstStyle>
            <a:lvl1pPr>
              <a:defRPr/>
            </a:lvl1pPr>
          </a:lstStyle>
          <a:p>
            <a:pPr>
              <a:defRPr/>
            </a:pPr>
            <a:r>
              <a:rPr lang="en-US"/>
              <a:t>Computer Graphics</a:t>
            </a:r>
          </a:p>
        </p:txBody>
      </p:sp>
      <p:sp>
        <p:nvSpPr>
          <p:cNvPr id="6" name="Rectangle 6">
            <a:extLst>
              <a:ext uri="{FF2B5EF4-FFF2-40B4-BE49-F238E27FC236}">
                <a16:creationId xmlns:a16="http://schemas.microsoft.com/office/drawing/2014/main" id="{B012CF3C-D775-4E71-2DB3-F5994EF14D9A}"/>
              </a:ext>
            </a:extLst>
          </p:cNvPr>
          <p:cNvSpPr>
            <a:spLocks noGrp="1" noChangeArrowheads="1"/>
          </p:cNvSpPr>
          <p:nvPr>
            <p:ph type="sldNum" sz="quarter" idx="12"/>
          </p:nvPr>
        </p:nvSpPr>
        <p:spPr>
          <a:ln/>
        </p:spPr>
        <p:txBody>
          <a:bodyPr/>
          <a:lstStyle>
            <a:lvl1pPr>
              <a:defRPr/>
            </a:lvl1pPr>
          </a:lstStyle>
          <a:p>
            <a:fld id="{B36E75E1-81C5-426A-9A2E-9320E37D39FE}" type="slidenum">
              <a:rPr lang="en-US" altLang="en-US"/>
              <a:pPr/>
              <a:t>‹#›</a:t>
            </a:fld>
            <a:endParaRPr lang="en-US" altLang="en-US"/>
          </a:p>
        </p:txBody>
      </p:sp>
    </p:spTree>
    <p:extLst>
      <p:ext uri="{BB962C8B-B14F-4D97-AF65-F5344CB8AC3E}">
        <p14:creationId xmlns:p14="http://schemas.microsoft.com/office/powerpoint/2010/main" val="489049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1542B885-2DC5-8896-69F8-154327EA8B9D}"/>
              </a:ext>
            </a:extLst>
          </p:cNvPr>
          <p:cNvSpPr>
            <a:spLocks noGrp="1" noChangeArrowheads="1"/>
          </p:cNvSpPr>
          <p:nvPr>
            <p:ph type="dt" sz="half" idx="10"/>
          </p:nvPr>
        </p:nvSpPr>
        <p:spPr>
          <a:ln/>
        </p:spPr>
        <p:txBody>
          <a:bodyPr/>
          <a:lstStyle>
            <a:lvl1pPr>
              <a:defRPr/>
            </a:lvl1pPr>
          </a:lstStyle>
          <a:p>
            <a:pPr>
              <a:defRPr/>
            </a:pPr>
            <a:fld id="{E34DF2B1-2727-4BE7-9C41-68E2A87BF20C}" type="datetime4">
              <a:rPr lang="en-US"/>
              <a:pPr>
                <a:defRPr/>
              </a:pPr>
              <a:t>April 10, 2025</a:t>
            </a:fld>
            <a:endParaRPr lang="en-US"/>
          </a:p>
        </p:txBody>
      </p:sp>
      <p:sp>
        <p:nvSpPr>
          <p:cNvPr id="6" name="Rectangle 5">
            <a:extLst>
              <a:ext uri="{FF2B5EF4-FFF2-40B4-BE49-F238E27FC236}">
                <a16:creationId xmlns:a16="http://schemas.microsoft.com/office/drawing/2014/main" id="{85D78692-0DD8-BF5F-55A1-7D0170C94B7A}"/>
              </a:ext>
            </a:extLst>
          </p:cNvPr>
          <p:cNvSpPr>
            <a:spLocks noGrp="1" noChangeArrowheads="1"/>
          </p:cNvSpPr>
          <p:nvPr>
            <p:ph type="ftr" sz="quarter" idx="11"/>
          </p:nvPr>
        </p:nvSpPr>
        <p:spPr>
          <a:ln/>
        </p:spPr>
        <p:txBody>
          <a:bodyPr/>
          <a:lstStyle>
            <a:lvl1pPr>
              <a:defRPr/>
            </a:lvl1pPr>
          </a:lstStyle>
          <a:p>
            <a:pPr>
              <a:defRPr/>
            </a:pPr>
            <a:r>
              <a:rPr lang="en-US"/>
              <a:t>Computer Graphics</a:t>
            </a:r>
          </a:p>
        </p:txBody>
      </p:sp>
      <p:sp>
        <p:nvSpPr>
          <p:cNvPr id="7" name="Rectangle 6">
            <a:extLst>
              <a:ext uri="{FF2B5EF4-FFF2-40B4-BE49-F238E27FC236}">
                <a16:creationId xmlns:a16="http://schemas.microsoft.com/office/drawing/2014/main" id="{983EA509-6F4C-15B2-51CD-CC2D5E86B22B}"/>
              </a:ext>
            </a:extLst>
          </p:cNvPr>
          <p:cNvSpPr>
            <a:spLocks noGrp="1" noChangeArrowheads="1"/>
          </p:cNvSpPr>
          <p:nvPr>
            <p:ph type="sldNum" sz="quarter" idx="12"/>
          </p:nvPr>
        </p:nvSpPr>
        <p:spPr>
          <a:ln/>
        </p:spPr>
        <p:txBody>
          <a:bodyPr/>
          <a:lstStyle>
            <a:lvl1pPr>
              <a:defRPr/>
            </a:lvl1pPr>
          </a:lstStyle>
          <a:p>
            <a:fld id="{D7B5E1C2-C0C0-41C2-A564-5A2C2DD491CB}" type="slidenum">
              <a:rPr lang="en-US" altLang="en-US"/>
              <a:pPr/>
              <a:t>‹#›</a:t>
            </a:fld>
            <a:endParaRPr lang="en-US" altLang="en-US"/>
          </a:p>
        </p:txBody>
      </p:sp>
    </p:spTree>
    <p:extLst>
      <p:ext uri="{BB962C8B-B14F-4D97-AF65-F5344CB8AC3E}">
        <p14:creationId xmlns:p14="http://schemas.microsoft.com/office/powerpoint/2010/main" val="3692691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4D6D1D35-1AD6-64F5-B463-79ABA0650914}"/>
              </a:ext>
            </a:extLst>
          </p:cNvPr>
          <p:cNvSpPr>
            <a:spLocks noGrp="1" noChangeArrowheads="1"/>
          </p:cNvSpPr>
          <p:nvPr>
            <p:ph type="dt" sz="half" idx="10"/>
          </p:nvPr>
        </p:nvSpPr>
        <p:spPr>
          <a:ln/>
        </p:spPr>
        <p:txBody>
          <a:bodyPr/>
          <a:lstStyle>
            <a:lvl1pPr>
              <a:defRPr/>
            </a:lvl1pPr>
          </a:lstStyle>
          <a:p>
            <a:pPr>
              <a:defRPr/>
            </a:pPr>
            <a:fld id="{8043C7EB-250D-4B30-A2FF-928FC1B9B4F8}" type="datetime4">
              <a:rPr lang="en-US"/>
              <a:pPr>
                <a:defRPr/>
              </a:pPr>
              <a:t>April 10, 2025</a:t>
            </a:fld>
            <a:endParaRPr lang="en-US"/>
          </a:p>
        </p:txBody>
      </p:sp>
      <p:sp>
        <p:nvSpPr>
          <p:cNvPr id="5" name="Rectangle 5">
            <a:extLst>
              <a:ext uri="{FF2B5EF4-FFF2-40B4-BE49-F238E27FC236}">
                <a16:creationId xmlns:a16="http://schemas.microsoft.com/office/drawing/2014/main" id="{9AE99D7F-A40C-FD42-D734-1B556E95E2B5}"/>
              </a:ext>
            </a:extLst>
          </p:cNvPr>
          <p:cNvSpPr>
            <a:spLocks noGrp="1" noChangeArrowheads="1"/>
          </p:cNvSpPr>
          <p:nvPr>
            <p:ph type="ftr" sz="quarter" idx="11"/>
          </p:nvPr>
        </p:nvSpPr>
        <p:spPr>
          <a:ln/>
        </p:spPr>
        <p:txBody>
          <a:bodyPr/>
          <a:lstStyle>
            <a:lvl1pPr>
              <a:defRPr/>
            </a:lvl1pPr>
          </a:lstStyle>
          <a:p>
            <a:pPr>
              <a:defRPr/>
            </a:pPr>
            <a:r>
              <a:rPr lang="en-US"/>
              <a:t>Computer Graphics</a:t>
            </a:r>
          </a:p>
        </p:txBody>
      </p:sp>
      <p:sp>
        <p:nvSpPr>
          <p:cNvPr id="6" name="Rectangle 6">
            <a:extLst>
              <a:ext uri="{FF2B5EF4-FFF2-40B4-BE49-F238E27FC236}">
                <a16:creationId xmlns:a16="http://schemas.microsoft.com/office/drawing/2014/main" id="{EF97797A-8ECA-1F6C-8277-0E484E0D34B1}"/>
              </a:ext>
            </a:extLst>
          </p:cNvPr>
          <p:cNvSpPr>
            <a:spLocks noGrp="1" noChangeArrowheads="1"/>
          </p:cNvSpPr>
          <p:nvPr>
            <p:ph type="sldNum" sz="quarter" idx="12"/>
          </p:nvPr>
        </p:nvSpPr>
        <p:spPr>
          <a:ln/>
        </p:spPr>
        <p:txBody>
          <a:bodyPr/>
          <a:lstStyle>
            <a:lvl1pPr>
              <a:defRPr/>
            </a:lvl1pPr>
          </a:lstStyle>
          <a:p>
            <a:fld id="{FEFE9E20-BB62-47D9-A41B-F779B2B8ABAE}" type="slidenum">
              <a:rPr lang="en-US" altLang="en-US"/>
              <a:pPr/>
              <a:t>‹#›</a:t>
            </a:fld>
            <a:endParaRPr lang="en-US" altLang="en-US"/>
          </a:p>
        </p:txBody>
      </p:sp>
    </p:spTree>
    <p:extLst>
      <p:ext uri="{BB962C8B-B14F-4D97-AF65-F5344CB8AC3E}">
        <p14:creationId xmlns:p14="http://schemas.microsoft.com/office/powerpoint/2010/main" val="1879542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4B7F082-FCBA-6A91-93D5-6724E1B7E0AC}"/>
              </a:ext>
            </a:extLst>
          </p:cNvPr>
          <p:cNvSpPr>
            <a:spLocks noGrp="1" noChangeArrowheads="1"/>
          </p:cNvSpPr>
          <p:nvPr>
            <p:ph type="dt" sz="half" idx="10"/>
          </p:nvPr>
        </p:nvSpPr>
        <p:spPr>
          <a:ln/>
        </p:spPr>
        <p:txBody>
          <a:bodyPr/>
          <a:lstStyle>
            <a:lvl1pPr>
              <a:defRPr/>
            </a:lvl1pPr>
          </a:lstStyle>
          <a:p>
            <a:pPr>
              <a:defRPr/>
            </a:pPr>
            <a:fld id="{2B7220F3-85FD-48D5-8BFB-CA1048228C0A}" type="datetime4">
              <a:rPr lang="en-US"/>
              <a:pPr>
                <a:defRPr/>
              </a:pPr>
              <a:t>April 10, 2025</a:t>
            </a:fld>
            <a:endParaRPr lang="en-US"/>
          </a:p>
        </p:txBody>
      </p:sp>
      <p:sp>
        <p:nvSpPr>
          <p:cNvPr id="5" name="Rectangle 5">
            <a:extLst>
              <a:ext uri="{FF2B5EF4-FFF2-40B4-BE49-F238E27FC236}">
                <a16:creationId xmlns:a16="http://schemas.microsoft.com/office/drawing/2014/main" id="{B41F870E-59C2-42ED-1E46-1CDDDA6F5507}"/>
              </a:ext>
            </a:extLst>
          </p:cNvPr>
          <p:cNvSpPr>
            <a:spLocks noGrp="1" noChangeArrowheads="1"/>
          </p:cNvSpPr>
          <p:nvPr>
            <p:ph type="ftr" sz="quarter" idx="11"/>
          </p:nvPr>
        </p:nvSpPr>
        <p:spPr>
          <a:ln/>
        </p:spPr>
        <p:txBody>
          <a:bodyPr/>
          <a:lstStyle>
            <a:lvl1pPr>
              <a:defRPr/>
            </a:lvl1pPr>
          </a:lstStyle>
          <a:p>
            <a:pPr>
              <a:defRPr/>
            </a:pPr>
            <a:r>
              <a:rPr lang="en-US"/>
              <a:t>Computer Graphics</a:t>
            </a:r>
          </a:p>
        </p:txBody>
      </p:sp>
      <p:sp>
        <p:nvSpPr>
          <p:cNvPr id="6" name="Rectangle 6">
            <a:extLst>
              <a:ext uri="{FF2B5EF4-FFF2-40B4-BE49-F238E27FC236}">
                <a16:creationId xmlns:a16="http://schemas.microsoft.com/office/drawing/2014/main" id="{AF3FEEF6-B843-64AB-E438-D5AA9AAC87BE}"/>
              </a:ext>
            </a:extLst>
          </p:cNvPr>
          <p:cNvSpPr>
            <a:spLocks noGrp="1" noChangeArrowheads="1"/>
          </p:cNvSpPr>
          <p:nvPr>
            <p:ph type="sldNum" sz="quarter" idx="12"/>
          </p:nvPr>
        </p:nvSpPr>
        <p:spPr>
          <a:ln/>
        </p:spPr>
        <p:txBody>
          <a:bodyPr/>
          <a:lstStyle>
            <a:lvl1pPr>
              <a:defRPr/>
            </a:lvl1pPr>
          </a:lstStyle>
          <a:p>
            <a:fld id="{0707AA1F-C8F7-4289-A3C5-E43293B54F8B}" type="slidenum">
              <a:rPr lang="en-US" altLang="en-US"/>
              <a:pPr/>
              <a:t>‹#›</a:t>
            </a:fld>
            <a:endParaRPr lang="en-US" altLang="en-US"/>
          </a:p>
        </p:txBody>
      </p:sp>
    </p:spTree>
    <p:extLst>
      <p:ext uri="{BB962C8B-B14F-4D97-AF65-F5344CB8AC3E}">
        <p14:creationId xmlns:p14="http://schemas.microsoft.com/office/powerpoint/2010/main" val="332351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1F63D87C-4645-1EBD-F165-513C97C96434}"/>
              </a:ext>
            </a:extLst>
          </p:cNvPr>
          <p:cNvSpPr>
            <a:spLocks noGrp="1" noChangeArrowheads="1"/>
          </p:cNvSpPr>
          <p:nvPr>
            <p:ph type="dt" sz="half" idx="10"/>
          </p:nvPr>
        </p:nvSpPr>
        <p:spPr>
          <a:ln/>
        </p:spPr>
        <p:txBody>
          <a:bodyPr/>
          <a:lstStyle>
            <a:lvl1pPr>
              <a:defRPr/>
            </a:lvl1pPr>
          </a:lstStyle>
          <a:p>
            <a:pPr>
              <a:defRPr/>
            </a:pPr>
            <a:fld id="{DF756B80-F744-4763-B97F-556DD1E99BDF}" type="datetime4">
              <a:rPr lang="en-US"/>
              <a:pPr>
                <a:defRPr/>
              </a:pPr>
              <a:t>April 10, 2025</a:t>
            </a:fld>
            <a:endParaRPr lang="en-US"/>
          </a:p>
        </p:txBody>
      </p:sp>
      <p:sp>
        <p:nvSpPr>
          <p:cNvPr id="6" name="Rectangle 5">
            <a:extLst>
              <a:ext uri="{FF2B5EF4-FFF2-40B4-BE49-F238E27FC236}">
                <a16:creationId xmlns:a16="http://schemas.microsoft.com/office/drawing/2014/main" id="{0C9EF453-C86D-B720-F3FE-20E576F1E07F}"/>
              </a:ext>
            </a:extLst>
          </p:cNvPr>
          <p:cNvSpPr>
            <a:spLocks noGrp="1" noChangeArrowheads="1"/>
          </p:cNvSpPr>
          <p:nvPr>
            <p:ph type="ftr" sz="quarter" idx="11"/>
          </p:nvPr>
        </p:nvSpPr>
        <p:spPr>
          <a:ln/>
        </p:spPr>
        <p:txBody>
          <a:bodyPr/>
          <a:lstStyle>
            <a:lvl1pPr>
              <a:defRPr/>
            </a:lvl1pPr>
          </a:lstStyle>
          <a:p>
            <a:pPr>
              <a:defRPr/>
            </a:pPr>
            <a:r>
              <a:rPr lang="en-US"/>
              <a:t>Computer Graphics</a:t>
            </a:r>
          </a:p>
        </p:txBody>
      </p:sp>
      <p:sp>
        <p:nvSpPr>
          <p:cNvPr id="7" name="Rectangle 6">
            <a:extLst>
              <a:ext uri="{FF2B5EF4-FFF2-40B4-BE49-F238E27FC236}">
                <a16:creationId xmlns:a16="http://schemas.microsoft.com/office/drawing/2014/main" id="{5D20D04D-B075-5032-2DCE-DC6938EE28DF}"/>
              </a:ext>
            </a:extLst>
          </p:cNvPr>
          <p:cNvSpPr>
            <a:spLocks noGrp="1" noChangeArrowheads="1"/>
          </p:cNvSpPr>
          <p:nvPr>
            <p:ph type="sldNum" sz="quarter" idx="12"/>
          </p:nvPr>
        </p:nvSpPr>
        <p:spPr>
          <a:ln/>
        </p:spPr>
        <p:txBody>
          <a:bodyPr/>
          <a:lstStyle>
            <a:lvl1pPr>
              <a:defRPr/>
            </a:lvl1pPr>
          </a:lstStyle>
          <a:p>
            <a:fld id="{74BFCC3F-DB10-4951-84F3-85D49FB3283C}" type="slidenum">
              <a:rPr lang="en-US" altLang="en-US"/>
              <a:pPr/>
              <a:t>‹#›</a:t>
            </a:fld>
            <a:endParaRPr lang="en-US" altLang="en-US"/>
          </a:p>
        </p:txBody>
      </p:sp>
    </p:spTree>
    <p:extLst>
      <p:ext uri="{BB962C8B-B14F-4D97-AF65-F5344CB8AC3E}">
        <p14:creationId xmlns:p14="http://schemas.microsoft.com/office/powerpoint/2010/main" val="1402517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F7CBA294-70F1-267F-261F-DA96DAA4C368}"/>
              </a:ext>
            </a:extLst>
          </p:cNvPr>
          <p:cNvSpPr>
            <a:spLocks noGrp="1" noChangeArrowheads="1"/>
          </p:cNvSpPr>
          <p:nvPr>
            <p:ph type="dt" sz="half" idx="10"/>
          </p:nvPr>
        </p:nvSpPr>
        <p:spPr>
          <a:ln/>
        </p:spPr>
        <p:txBody>
          <a:bodyPr/>
          <a:lstStyle>
            <a:lvl1pPr>
              <a:defRPr/>
            </a:lvl1pPr>
          </a:lstStyle>
          <a:p>
            <a:pPr>
              <a:defRPr/>
            </a:pPr>
            <a:fld id="{F6399206-7708-4CBF-BD3A-D04E4ECED777}" type="datetime4">
              <a:rPr lang="en-US"/>
              <a:pPr>
                <a:defRPr/>
              </a:pPr>
              <a:t>April 10, 2025</a:t>
            </a:fld>
            <a:endParaRPr lang="en-US"/>
          </a:p>
        </p:txBody>
      </p:sp>
      <p:sp>
        <p:nvSpPr>
          <p:cNvPr id="8" name="Rectangle 5">
            <a:extLst>
              <a:ext uri="{FF2B5EF4-FFF2-40B4-BE49-F238E27FC236}">
                <a16:creationId xmlns:a16="http://schemas.microsoft.com/office/drawing/2014/main" id="{4209AFCA-B824-A4AB-CD97-FE0F1C7183DE}"/>
              </a:ext>
            </a:extLst>
          </p:cNvPr>
          <p:cNvSpPr>
            <a:spLocks noGrp="1" noChangeArrowheads="1"/>
          </p:cNvSpPr>
          <p:nvPr>
            <p:ph type="ftr" sz="quarter" idx="11"/>
          </p:nvPr>
        </p:nvSpPr>
        <p:spPr>
          <a:ln/>
        </p:spPr>
        <p:txBody>
          <a:bodyPr/>
          <a:lstStyle>
            <a:lvl1pPr>
              <a:defRPr/>
            </a:lvl1pPr>
          </a:lstStyle>
          <a:p>
            <a:pPr>
              <a:defRPr/>
            </a:pPr>
            <a:r>
              <a:rPr lang="en-US"/>
              <a:t>Computer Graphics</a:t>
            </a:r>
          </a:p>
        </p:txBody>
      </p:sp>
      <p:sp>
        <p:nvSpPr>
          <p:cNvPr id="9" name="Rectangle 6">
            <a:extLst>
              <a:ext uri="{FF2B5EF4-FFF2-40B4-BE49-F238E27FC236}">
                <a16:creationId xmlns:a16="http://schemas.microsoft.com/office/drawing/2014/main" id="{C113710D-0CC9-990E-0F34-1A75FF178C15}"/>
              </a:ext>
            </a:extLst>
          </p:cNvPr>
          <p:cNvSpPr>
            <a:spLocks noGrp="1" noChangeArrowheads="1"/>
          </p:cNvSpPr>
          <p:nvPr>
            <p:ph type="sldNum" sz="quarter" idx="12"/>
          </p:nvPr>
        </p:nvSpPr>
        <p:spPr>
          <a:ln/>
        </p:spPr>
        <p:txBody>
          <a:bodyPr/>
          <a:lstStyle>
            <a:lvl1pPr>
              <a:defRPr/>
            </a:lvl1pPr>
          </a:lstStyle>
          <a:p>
            <a:fld id="{AA2C055A-6FF4-4AC9-9730-03426AAA0B34}" type="slidenum">
              <a:rPr lang="en-US" altLang="en-US"/>
              <a:pPr/>
              <a:t>‹#›</a:t>
            </a:fld>
            <a:endParaRPr lang="en-US" altLang="en-US"/>
          </a:p>
        </p:txBody>
      </p:sp>
    </p:spTree>
    <p:extLst>
      <p:ext uri="{BB962C8B-B14F-4D97-AF65-F5344CB8AC3E}">
        <p14:creationId xmlns:p14="http://schemas.microsoft.com/office/powerpoint/2010/main" val="21538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43F5AE04-287A-7E89-199C-EA7347760AED}"/>
              </a:ext>
            </a:extLst>
          </p:cNvPr>
          <p:cNvSpPr>
            <a:spLocks noGrp="1" noChangeArrowheads="1"/>
          </p:cNvSpPr>
          <p:nvPr>
            <p:ph type="dt" sz="half" idx="10"/>
          </p:nvPr>
        </p:nvSpPr>
        <p:spPr>
          <a:ln/>
        </p:spPr>
        <p:txBody>
          <a:bodyPr/>
          <a:lstStyle>
            <a:lvl1pPr>
              <a:defRPr/>
            </a:lvl1pPr>
          </a:lstStyle>
          <a:p>
            <a:pPr>
              <a:defRPr/>
            </a:pPr>
            <a:fld id="{BA9E0680-CB31-4328-BA1D-91345DEF16AF}" type="datetime4">
              <a:rPr lang="en-US"/>
              <a:pPr>
                <a:defRPr/>
              </a:pPr>
              <a:t>April 10, 2025</a:t>
            </a:fld>
            <a:endParaRPr lang="en-US"/>
          </a:p>
        </p:txBody>
      </p:sp>
      <p:sp>
        <p:nvSpPr>
          <p:cNvPr id="4" name="Rectangle 5">
            <a:extLst>
              <a:ext uri="{FF2B5EF4-FFF2-40B4-BE49-F238E27FC236}">
                <a16:creationId xmlns:a16="http://schemas.microsoft.com/office/drawing/2014/main" id="{70242672-5056-DCCF-67CF-5DF678254147}"/>
              </a:ext>
            </a:extLst>
          </p:cNvPr>
          <p:cNvSpPr>
            <a:spLocks noGrp="1" noChangeArrowheads="1"/>
          </p:cNvSpPr>
          <p:nvPr>
            <p:ph type="ftr" sz="quarter" idx="11"/>
          </p:nvPr>
        </p:nvSpPr>
        <p:spPr>
          <a:ln/>
        </p:spPr>
        <p:txBody>
          <a:bodyPr/>
          <a:lstStyle>
            <a:lvl1pPr>
              <a:defRPr/>
            </a:lvl1pPr>
          </a:lstStyle>
          <a:p>
            <a:pPr>
              <a:defRPr/>
            </a:pPr>
            <a:r>
              <a:rPr lang="en-US"/>
              <a:t>Computer Graphics</a:t>
            </a:r>
          </a:p>
        </p:txBody>
      </p:sp>
      <p:sp>
        <p:nvSpPr>
          <p:cNvPr id="5" name="Rectangle 6">
            <a:extLst>
              <a:ext uri="{FF2B5EF4-FFF2-40B4-BE49-F238E27FC236}">
                <a16:creationId xmlns:a16="http://schemas.microsoft.com/office/drawing/2014/main" id="{5C356F48-0C42-D00C-8340-F6DB9A1C50C9}"/>
              </a:ext>
            </a:extLst>
          </p:cNvPr>
          <p:cNvSpPr>
            <a:spLocks noGrp="1" noChangeArrowheads="1"/>
          </p:cNvSpPr>
          <p:nvPr>
            <p:ph type="sldNum" sz="quarter" idx="12"/>
          </p:nvPr>
        </p:nvSpPr>
        <p:spPr>
          <a:ln/>
        </p:spPr>
        <p:txBody>
          <a:bodyPr/>
          <a:lstStyle>
            <a:lvl1pPr>
              <a:defRPr/>
            </a:lvl1pPr>
          </a:lstStyle>
          <a:p>
            <a:fld id="{D6A4D1FE-53B9-4E7D-A994-2DF29A2BFE05}" type="slidenum">
              <a:rPr lang="en-US" altLang="en-US"/>
              <a:pPr/>
              <a:t>‹#›</a:t>
            </a:fld>
            <a:endParaRPr lang="en-US" altLang="en-US"/>
          </a:p>
        </p:txBody>
      </p:sp>
    </p:spTree>
    <p:extLst>
      <p:ext uri="{BB962C8B-B14F-4D97-AF65-F5344CB8AC3E}">
        <p14:creationId xmlns:p14="http://schemas.microsoft.com/office/powerpoint/2010/main" val="188010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A30A5BC-7AA5-422C-F649-C60197D2AA92}"/>
              </a:ext>
            </a:extLst>
          </p:cNvPr>
          <p:cNvSpPr>
            <a:spLocks noGrp="1" noChangeArrowheads="1"/>
          </p:cNvSpPr>
          <p:nvPr>
            <p:ph type="dt" sz="half" idx="10"/>
          </p:nvPr>
        </p:nvSpPr>
        <p:spPr>
          <a:ln/>
        </p:spPr>
        <p:txBody>
          <a:bodyPr/>
          <a:lstStyle>
            <a:lvl1pPr>
              <a:defRPr/>
            </a:lvl1pPr>
          </a:lstStyle>
          <a:p>
            <a:pPr>
              <a:defRPr/>
            </a:pPr>
            <a:fld id="{26BE2C19-37EF-40C4-BA5D-3618A7171732}" type="datetime4">
              <a:rPr lang="en-US"/>
              <a:pPr>
                <a:defRPr/>
              </a:pPr>
              <a:t>April 10, 2025</a:t>
            </a:fld>
            <a:endParaRPr lang="en-US"/>
          </a:p>
        </p:txBody>
      </p:sp>
      <p:sp>
        <p:nvSpPr>
          <p:cNvPr id="3" name="Rectangle 5">
            <a:extLst>
              <a:ext uri="{FF2B5EF4-FFF2-40B4-BE49-F238E27FC236}">
                <a16:creationId xmlns:a16="http://schemas.microsoft.com/office/drawing/2014/main" id="{6359A324-714C-B613-FCFC-F0DB2D16C932}"/>
              </a:ext>
            </a:extLst>
          </p:cNvPr>
          <p:cNvSpPr>
            <a:spLocks noGrp="1" noChangeArrowheads="1"/>
          </p:cNvSpPr>
          <p:nvPr>
            <p:ph type="ftr" sz="quarter" idx="11"/>
          </p:nvPr>
        </p:nvSpPr>
        <p:spPr>
          <a:ln/>
        </p:spPr>
        <p:txBody>
          <a:bodyPr/>
          <a:lstStyle>
            <a:lvl1pPr>
              <a:defRPr/>
            </a:lvl1pPr>
          </a:lstStyle>
          <a:p>
            <a:pPr>
              <a:defRPr/>
            </a:pPr>
            <a:r>
              <a:rPr lang="en-US"/>
              <a:t>Computer Graphics</a:t>
            </a:r>
          </a:p>
        </p:txBody>
      </p:sp>
      <p:sp>
        <p:nvSpPr>
          <p:cNvPr id="4" name="Rectangle 6">
            <a:extLst>
              <a:ext uri="{FF2B5EF4-FFF2-40B4-BE49-F238E27FC236}">
                <a16:creationId xmlns:a16="http://schemas.microsoft.com/office/drawing/2014/main" id="{B11702A3-02CB-E0E5-FAD0-6EFC921EC697}"/>
              </a:ext>
            </a:extLst>
          </p:cNvPr>
          <p:cNvSpPr>
            <a:spLocks noGrp="1" noChangeArrowheads="1"/>
          </p:cNvSpPr>
          <p:nvPr>
            <p:ph type="sldNum" sz="quarter" idx="12"/>
          </p:nvPr>
        </p:nvSpPr>
        <p:spPr>
          <a:ln/>
        </p:spPr>
        <p:txBody>
          <a:bodyPr/>
          <a:lstStyle>
            <a:lvl1pPr>
              <a:defRPr/>
            </a:lvl1pPr>
          </a:lstStyle>
          <a:p>
            <a:fld id="{62F3C1B0-1163-4E1C-885A-12BA26AA110B}" type="slidenum">
              <a:rPr lang="en-US" altLang="en-US"/>
              <a:pPr/>
              <a:t>‹#›</a:t>
            </a:fld>
            <a:endParaRPr lang="en-US" altLang="en-US"/>
          </a:p>
        </p:txBody>
      </p:sp>
    </p:spTree>
    <p:extLst>
      <p:ext uri="{BB962C8B-B14F-4D97-AF65-F5344CB8AC3E}">
        <p14:creationId xmlns:p14="http://schemas.microsoft.com/office/powerpoint/2010/main" val="353395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63C44A5-E83A-1F73-FFFD-87EFBEF2DECC}"/>
              </a:ext>
            </a:extLst>
          </p:cNvPr>
          <p:cNvSpPr>
            <a:spLocks noGrp="1" noChangeArrowheads="1"/>
          </p:cNvSpPr>
          <p:nvPr>
            <p:ph type="dt" sz="half" idx="10"/>
          </p:nvPr>
        </p:nvSpPr>
        <p:spPr>
          <a:ln/>
        </p:spPr>
        <p:txBody>
          <a:bodyPr/>
          <a:lstStyle>
            <a:lvl1pPr>
              <a:defRPr/>
            </a:lvl1pPr>
          </a:lstStyle>
          <a:p>
            <a:pPr>
              <a:defRPr/>
            </a:pPr>
            <a:fld id="{BD5114B1-1325-4972-A830-03AA4870EC37}" type="datetime4">
              <a:rPr lang="en-US"/>
              <a:pPr>
                <a:defRPr/>
              </a:pPr>
              <a:t>April 10, 2025</a:t>
            </a:fld>
            <a:endParaRPr lang="en-US"/>
          </a:p>
        </p:txBody>
      </p:sp>
      <p:sp>
        <p:nvSpPr>
          <p:cNvPr id="6" name="Rectangle 5">
            <a:extLst>
              <a:ext uri="{FF2B5EF4-FFF2-40B4-BE49-F238E27FC236}">
                <a16:creationId xmlns:a16="http://schemas.microsoft.com/office/drawing/2014/main" id="{63791A39-6594-6ADF-4D6F-E5778100376C}"/>
              </a:ext>
            </a:extLst>
          </p:cNvPr>
          <p:cNvSpPr>
            <a:spLocks noGrp="1" noChangeArrowheads="1"/>
          </p:cNvSpPr>
          <p:nvPr>
            <p:ph type="ftr" sz="quarter" idx="11"/>
          </p:nvPr>
        </p:nvSpPr>
        <p:spPr>
          <a:ln/>
        </p:spPr>
        <p:txBody>
          <a:bodyPr/>
          <a:lstStyle>
            <a:lvl1pPr>
              <a:defRPr/>
            </a:lvl1pPr>
          </a:lstStyle>
          <a:p>
            <a:pPr>
              <a:defRPr/>
            </a:pPr>
            <a:r>
              <a:rPr lang="en-US"/>
              <a:t>Computer Graphics</a:t>
            </a:r>
          </a:p>
        </p:txBody>
      </p:sp>
      <p:sp>
        <p:nvSpPr>
          <p:cNvPr id="7" name="Rectangle 6">
            <a:extLst>
              <a:ext uri="{FF2B5EF4-FFF2-40B4-BE49-F238E27FC236}">
                <a16:creationId xmlns:a16="http://schemas.microsoft.com/office/drawing/2014/main" id="{F309689C-BFF1-B334-30C8-BCB5659FAC15}"/>
              </a:ext>
            </a:extLst>
          </p:cNvPr>
          <p:cNvSpPr>
            <a:spLocks noGrp="1" noChangeArrowheads="1"/>
          </p:cNvSpPr>
          <p:nvPr>
            <p:ph type="sldNum" sz="quarter" idx="12"/>
          </p:nvPr>
        </p:nvSpPr>
        <p:spPr>
          <a:ln/>
        </p:spPr>
        <p:txBody>
          <a:bodyPr/>
          <a:lstStyle>
            <a:lvl1pPr>
              <a:defRPr/>
            </a:lvl1pPr>
          </a:lstStyle>
          <a:p>
            <a:fld id="{0F60C2A4-3A7A-4AD2-A296-848E3CDB73BF}" type="slidenum">
              <a:rPr lang="en-US" altLang="en-US"/>
              <a:pPr/>
              <a:t>‹#›</a:t>
            </a:fld>
            <a:endParaRPr lang="en-US" altLang="en-US"/>
          </a:p>
        </p:txBody>
      </p:sp>
    </p:spTree>
    <p:extLst>
      <p:ext uri="{BB962C8B-B14F-4D97-AF65-F5344CB8AC3E}">
        <p14:creationId xmlns:p14="http://schemas.microsoft.com/office/powerpoint/2010/main" val="3990967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6CE5A65-2FB4-6126-A864-3D188D5BC9CC}"/>
              </a:ext>
            </a:extLst>
          </p:cNvPr>
          <p:cNvSpPr>
            <a:spLocks noGrp="1" noChangeArrowheads="1"/>
          </p:cNvSpPr>
          <p:nvPr>
            <p:ph type="dt" sz="half" idx="10"/>
          </p:nvPr>
        </p:nvSpPr>
        <p:spPr>
          <a:ln/>
        </p:spPr>
        <p:txBody>
          <a:bodyPr/>
          <a:lstStyle>
            <a:lvl1pPr>
              <a:defRPr/>
            </a:lvl1pPr>
          </a:lstStyle>
          <a:p>
            <a:pPr>
              <a:defRPr/>
            </a:pPr>
            <a:fld id="{C14C5EFF-2969-469D-8D73-93871A892B59}" type="datetime4">
              <a:rPr lang="en-US"/>
              <a:pPr>
                <a:defRPr/>
              </a:pPr>
              <a:t>April 10, 2025</a:t>
            </a:fld>
            <a:endParaRPr lang="en-US"/>
          </a:p>
        </p:txBody>
      </p:sp>
      <p:sp>
        <p:nvSpPr>
          <p:cNvPr id="6" name="Rectangle 5">
            <a:extLst>
              <a:ext uri="{FF2B5EF4-FFF2-40B4-BE49-F238E27FC236}">
                <a16:creationId xmlns:a16="http://schemas.microsoft.com/office/drawing/2014/main" id="{751E39F1-ED76-002C-3AF3-90E9B029F339}"/>
              </a:ext>
            </a:extLst>
          </p:cNvPr>
          <p:cNvSpPr>
            <a:spLocks noGrp="1" noChangeArrowheads="1"/>
          </p:cNvSpPr>
          <p:nvPr>
            <p:ph type="ftr" sz="quarter" idx="11"/>
          </p:nvPr>
        </p:nvSpPr>
        <p:spPr>
          <a:ln/>
        </p:spPr>
        <p:txBody>
          <a:bodyPr/>
          <a:lstStyle>
            <a:lvl1pPr>
              <a:defRPr/>
            </a:lvl1pPr>
          </a:lstStyle>
          <a:p>
            <a:pPr>
              <a:defRPr/>
            </a:pPr>
            <a:r>
              <a:rPr lang="en-US"/>
              <a:t>Computer Graphics</a:t>
            </a:r>
          </a:p>
        </p:txBody>
      </p:sp>
      <p:sp>
        <p:nvSpPr>
          <p:cNvPr id="7" name="Rectangle 6">
            <a:extLst>
              <a:ext uri="{FF2B5EF4-FFF2-40B4-BE49-F238E27FC236}">
                <a16:creationId xmlns:a16="http://schemas.microsoft.com/office/drawing/2014/main" id="{C711B155-EE08-084F-F783-EA25C9316582}"/>
              </a:ext>
            </a:extLst>
          </p:cNvPr>
          <p:cNvSpPr>
            <a:spLocks noGrp="1" noChangeArrowheads="1"/>
          </p:cNvSpPr>
          <p:nvPr>
            <p:ph type="sldNum" sz="quarter" idx="12"/>
          </p:nvPr>
        </p:nvSpPr>
        <p:spPr>
          <a:ln/>
        </p:spPr>
        <p:txBody>
          <a:bodyPr/>
          <a:lstStyle>
            <a:lvl1pPr>
              <a:defRPr/>
            </a:lvl1pPr>
          </a:lstStyle>
          <a:p>
            <a:fld id="{9F8BAFCC-3846-479A-91F9-637DC5E77857}" type="slidenum">
              <a:rPr lang="en-US" altLang="en-US"/>
              <a:pPr/>
              <a:t>‹#›</a:t>
            </a:fld>
            <a:endParaRPr lang="en-US" altLang="en-US"/>
          </a:p>
        </p:txBody>
      </p:sp>
    </p:spTree>
    <p:extLst>
      <p:ext uri="{BB962C8B-B14F-4D97-AF65-F5344CB8AC3E}">
        <p14:creationId xmlns:p14="http://schemas.microsoft.com/office/powerpoint/2010/main" val="317593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4ACF863-020A-CB19-6003-CDA6E8E499AF}"/>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Rectangle 3">
            <a:extLst>
              <a:ext uri="{FF2B5EF4-FFF2-40B4-BE49-F238E27FC236}">
                <a16:creationId xmlns:a16="http://schemas.microsoft.com/office/drawing/2014/main" id="{37D2DB39-51DA-4511-8579-58E9F07B425B}"/>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1057B0A6-968E-5F69-E9F4-D95236D5AD29}"/>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mn-lt"/>
              </a:defRPr>
            </a:lvl1pPr>
          </a:lstStyle>
          <a:p>
            <a:pPr>
              <a:defRPr/>
            </a:pPr>
            <a:fld id="{A568CEAF-5263-492F-AEB4-2BD7F27AB081}" type="datetime4">
              <a:rPr lang="en-US"/>
              <a:pPr>
                <a:defRPr/>
              </a:pPr>
              <a:t>April 10, 2025</a:t>
            </a:fld>
            <a:endParaRPr lang="en-US"/>
          </a:p>
        </p:txBody>
      </p:sp>
      <p:sp>
        <p:nvSpPr>
          <p:cNvPr id="1029" name="Rectangle 5">
            <a:extLst>
              <a:ext uri="{FF2B5EF4-FFF2-40B4-BE49-F238E27FC236}">
                <a16:creationId xmlns:a16="http://schemas.microsoft.com/office/drawing/2014/main" id="{487ADCE5-88F7-8207-A42C-B165D4DF88DC}"/>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mn-lt"/>
              </a:defRPr>
            </a:lvl1pPr>
          </a:lstStyle>
          <a:p>
            <a:pPr>
              <a:defRPr/>
            </a:pPr>
            <a:r>
              <a:rPr lang="en-US"/>
              <a:t>Computer Graphics</a:t>
            </a:r>
          </a:p>
        </p:txBody>
      </p:sp>
      <p:sp>
        <p:nvSpPr>
          <p:cNvPr id="1030" name="Rectangle 6">
            <a:extLst>
              <a:ext uri="{FF2B5EF4-FFF2-40B4-BE49-F238E27FC236}">
                <a16:creationId xmlns:a16="http://schemas.microsoft.com/office/drawing/2014/main" id="{09B42374-F395-B504-B47D-DFBF6D0369AA}"/>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defRPr>
            </a:lvl1pPr>
          </a:lstStyle>
          <a:p>
            <a:fld id="{92CFED6B-C21C-4F35-8F1E-7E3D55C68C5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2.bin"/><Relationship Id="rId1" Type="http://schemas.openxmlformats.org/officeDocument/2006/relationships/slideLayout" Target="../slideLayouts/slideLayout12.xml"/><Relationship Id="rId6" Type="http://schemas.openxmlformats.org/officeDocument/2006/relationships/oleObject" Target="../embeddings/oleObject4.bin"/><Relationship Id="rId5" Type="http://schemas.openxmlformats.org/officeDocument/2006/relationships/image" Target="../media/image12.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a:extLst>
              <a:ext uri="{FF2B5EF4-FFF2-40B4-BE49-F238E27FC236}">
                <a16:creationId xmlns:a16="http://schemas.microsoft.com/office/drawing/2014/main" id="{8540CD90-F563-B151-7C4E-1B6E6D43C754}"/>
              </a:ext>
            </a:extLst>
          </p:cNvPr>
          <p:cNvSpPr>
            <a:spLocks noGrp="1" noChangeArrowheads="1"/>
          </p:cNvSpPr>
          <p:nvPr>
            <p:ph type="subTitle" idx="1"/>
          </p:nvPr>
        </p:nvSpPr>
        <p:spPr>
          <a:xfrm>
            <a:off x="1524000" y="2590800"/>
            <a:ext cx="6400800" cy="1143000"/>
          </a:xfrm>
          <a:noFill/>
        </p:spPr>
        <p:txBody>
          <a:bodyPr/>
          <a:lstStyle/>
          <a:p>
            <a:pPr eaLnBrk="1" hangingPunct="1"/>
            <a:r>
              <a:rPr lang="en-US" altLang="en-US" sz="3600" b="1" dirty="0">
                <a:latin typeface="Times New Roman" panose="02020603050405020304" pitchFamily="18" charset="0"/>
              </a:rPr>
              <a:t>3D Clipping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A1ECF199-C4DF-424F-8563-6CA8616F29CF}"/>
              </a:ext>
            </a:extLst>
          </p:cNvPr>
          <p:cNvSpPr>
            <a:spLocks noGrp="1"/>
          </p:cNvSpPr>
          <p:nvPr>
            <p:ph type="dt" sz="quarter" idx="10"/>
          </p:nvPr>
        </p:nvSpPr>
        <p:spPr/>
        <p:txBody>
          <a:bodyPr/>
          <a:lstStyle/>
          <a:p>
            <a:pPr>
              <a:defRPr/>
            </a:pPr>
            <a:fld id="{4C77A597-1384-4ED2-9BF7-B04D95257D41}" type="datetime4">
              <a:rPr lang="en-US"/>
              <a:pPr>
                <a:defRPr/>
              </a:pPr>
              <a:t>April 10, 2025</a:t>
            </a:fld>
            <a:endParaRPr lang="en-US"/>
          </a:p>
        </p:txBody>
      </p:sp>
      <p:sp>
        <p:nvSpPr>
          <p:cNvPr id="6" name="Footer Placeholder 4">
            <a:extLst>
              <a:ext uri="{FF2B5EF4-FFF2-40B4-BE49-F238E27FC236}">
                <a16:creationId xmlns:a16="http://schemas.microsoft.com/office/drawing/2014/main" id="{92984245-1C49-7D24-E94D-098030A0DD82}"/>
              </a:ext>
            </a:extLst>
          </p:cNvPr>
          <p:cNvSpPr>
            <a:spLocks noGrp="1"/>
          </p:cNvSpPr>
          <p:nvPr>
            <p:ph type="ftr" sz="quarter" idx="11"/>
          </p:nvPr>
        </p:nvSpPr>
        <p:spPr/>
        <p:txBody>
          <a:bodyPr/>
          <a:lstStyle/>
          <a:p>
            <a:pPr>
              <a:defRPr/>
            </a:pPr>
            <a:r>
              <a:rPr lang="en-US"/>
              <a:t>Computer Graphics</a:t>
            </a:r>
          </a:p>
        </p:txBody>
      </p:sp>
      <p:sp>
        <p:nvSpPr>
          <p:cNvPr id="7" name="Slide Number Placeholder 5">
            <a:extLst>
              <a:ext uri="{FF2B5EF4-FFF2-40B4-BE49-F238E27FC236}">
                <a16:creationId xmlns:a16="http://schemas.microsoft.com/office/drawing/2014/main" id="{60E5D16D-ED3D-98D4-A530-94032C19BE25}"/>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167A3D7-9CB0-48CB-A75C-7A4EEE6B7135}" type="slidenum">
              <a:rPr lang="en-US" altLang="en-US" sz="1400">
                <a:latin typeface="Arial" panose="020B0604020202020204" pitchFamily="34" charset="0"/>
              </a:rPr>
              <a:pPr eaLnBrk="1" hangingPunct="1"/>
              <a:t>10</a:t>
            </a:fld>
            <a:endParaRPr lang="en-US" altLang="en-US" sz="1400">
              <a:latin typeface="Arial" panose="020B0604020202020204" pitchFamily="34" charset="0"/>
            </a:endParaRPr>
          </a:p>
        </p:txBody>
      </p:sp>
      <p:pic>
        <p:nvPicPr>
          <p:cNvPr id="14341" name="Picture 2" descr="AADGHYJ0">
            <a:extLst>
              <a:ext uri="{FF2B5EF4-FFF2-40B4-BE49-F238E27FC236}">
                <a16:creationId xmlns:a16="http://schemas.microsoft.com/office/drawing/2014/main" id="{5C6FB86C-1764-3B4B-9661-63B8D420C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832" t="19745" r="14954" b="33333"/>
          <a:stretch>
            <a:fillRect/>
          </a:stretch>
        </p:blipFill>
        <p:spPr bwMode="auto">
          <a:xfrm>
            <a:off x="1447800" y="3048000"/>
            <a:ext cx="6075363" cy="304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Rectangle 3">
            <a:extLst>
              <a:ext uri="{FF2B5EF4-FFF2-40B4-BE49-F238E27FC236}">
                <a16:creationId xmlns:a16="http://schemas.microsoft.com/office/drawing/2014/main" id="{3064B186-F7E0-FB2C-93A3-A7908E5CAA01}"/>
              </a:ext>
            </a:extLst>
          </p:cNvPr>
          <p:cNvSpPr>
            <a:spLocks noGrp="1" noChangeArrowheads="1"/>
          </p:cNvSpPr>
          <p:nvPr>
            <p:ph type="title"/>
          </p:nvPr>
        </p:nvSpPr>
        <p:spPr/>
        <p:txBody>
          <a:bodyPr/>
          <a:lstStyle/>
          <a:p>
            <a:pPr eaLnBrk="1" hangingPunct="1"/>
            <a:r>
              <a:rPr lang="en-IE" altLang="en-US">
                <a:latin typeface="Times New Roman" panose="02020603050405020304" pitchFamily="18" charset="0"/>
              </a:rPr>
              <a:t>The Clipping Volume</a:t>
            </a:r>
            <a:endParaRPr lang="en-GB" altLang="en-US">
              <a:latin typeface="Times New Roman" panose="02020603050405020304" pitchFamily="18" charset="0"/>
            </a:endParaRPr>
          </a:p>
        </p:txBody>
      </p:sp>
      <p:sp>
        <p:nvSpPr>
          <p:cNvPr id="14343" name="Rectangle 4">
            <a:extLst>
              <a:ext uri="{FF2B5EF4-FFF2-40B4-BE49-F238E27FC236}">
                <a16:creationId xmlns:a16="http://schemas.microsoft.com/office/drawing/2014/main" id="{1A9168C6-C0A5-F32F-AEBC-361A9CE33B33}"/>
              </a:ext>
            </a:extLst>
          </p:cNvPr>
          <p:cNvSpPr>
            <a:spLocks noGrp="1" noChangeArrowheads="1"/>
          </p:cNvSpPr>
          <p:nvPr>
            <p:ph type="body" idx="1"/>
          </p:nvPr>
        </p:nvSpPr>
        <p:spPr/>
        <p:txBody>
          <a:bodyPr/>
          <a:lstStyle/>
          <a:p>
            <a:pPr eaLnBrk="1" hangingPunct="1"/>
            <a:r>
              <a:rPr lang="en-IE" altLang="en-US" sz="2400">
                <a:latin typeface="Times New Roman" panose="02020603050405020304" pitchFamily="18" charset="0"/>
              </a:rPr>
              <a:t>After the perspective transformation is complete the frustum shaped viewing volume has been converted to a parallelepiped - remember we preserved all z coordinate depth information</a:t>
            </a:r>
          </a:p>
          <a:p>
            <a:pPr eaLnBrk="1" hangingPunct="1"/>
            <a:endParaRPr lang="en-GB" altLang="en-US" sz="240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927135C-5C8E-75C9-3B0F-596352C0243B}"/>
              </a:ext>
            </a:extLst>
          </p:cNvPr>
          <p:cNvSpPr>
            <a:spLocks noGrp="1" noChangeArrowheads="1"/>
          </p:cNvSpPr>
          <p:nvPr>
            <p:ph type="ctrTitle"/>
          </p:nvPr>
        </p:nvSpPr>
        <p:spPr/>
        <p:txBody>
          <a:bodyPr/>
          <a:lstStyle/>
          <a:p>
            <a:pPr eaLnBrk="1" hangingPunct="1"/>
            <a:r>
              <a:rPr lang="en-US" altLang="en-US">
                <a:latin typeface="Times New Roman" panose="02020603050405020304" pitchFamily="18" charset="0"/>
              </a:rPr>
              <a:t>Contents</a:t>
            </a:r>
          </a:p>
        </p:txBody>
      </p:sp>
      <p:sp>
        <p:nvSpPr>
          <p:cNvPr id="15363" name="Rectangle 3">
            <a:extLst>
              <a:ext uri="{FF2B5EF4-FFF2-40B4-BE49-F238E27FC236}">
                <a16:creationId xmlns:a16="http://schemas.microsoft.com/office/drawing/2014/main" id="{BC01F5D5-172F-8E3B-AF8A-D9D66C5CABFE}"/>
              </a:ext>
            </a:extLst>
          </p:cNvPr>
          <p:cNvSpPr>
            <a:spLocks noGrp="1" noChangeArrowheads="1"/>
          </p:cNvSpPr>
          <p:nvPr>
            <p:ph type="subTitle" idx="1"/>
          </p:nvPr>
        </p:nvSpPr>
        <p:spPr>
          <a:xfrm>
            <a:off x="3200400" y="3657600"/>
            <a:ext cx="5257800" cy="1981200"/>
          </a:xfrm>
          <a:noFill/>
        </p:spPr>
        <p:txBody>
          <a:bodyPr/>
          <a:lstStyle/>
          <a:p>
            <a:pPr marL="609600" indent="-609600" algn="l" eaLnBrk="1" hangingPunct="1">
              <a:lnSpc>
                <a:spcPct val="90000"/>
              </a:lnSpc>
              <a:buFontTx/>
              <a:buAutoNum type="arabicPeriod"/>
            </a:pPr>
            <a:r>
              <a:rPr lang="en-US" altLang="en-US" sz="2800">
                <a:latin typeface="Times New Roman" panose="02020603050405020304" pitchFamily="18" charset="0"/>
              </a:rPr>
              <a:t>Introduction</a:t>
            </a:r>
          </a:p>
          <a:p>
            <a:pPr marL="609600" indent="-609600" algn="l" eaLnBrk="1" hangingPunct="1">
              <a:lnSpc>
                <a:spcPct val="90000"/>
              </a:lnSpc>
              <a:buFontTx/>
              <a:buAutoNum type="arabicPeriod"/>
            </a:pPr>
            <a:r>
              <a:rPr lang="en-US" altLang="en-US" sz="2800">
                <a:latin typeface="Times New Roman" panose="02020603050405020304" pitchFamily="18" charset="0"/>
              </a:rPr>
              <a:t>Clipping Volume</a:t>
            </a:r>
          </a:p>
          <a:p>
            <a:pPr marL="609600" indent="-609600" algn="l" eaLnBrk="1" hangingPunct="1">
              <a:lnSpc>
                <a:spcPct val="90000"/>
              </a:lnSpc>
              <a:buFontTx/>
              <a:buAutoNum type="arabicPeriod"/>
            </a:pPr>
            <a:r>
              <a:rPr lang="en-US" altLang="en-US" sz="2800" b="1">
                <a:latin typeface="Times New Roman" panose="02020603050405020304" pitchFamily="18" charset="0"/>
              </a:rPr>
              <a:t>Clipping Strategies</a:t>
            </a:r>
          </a:p>
          <a:p>
            <a:pPr marL="609600" indent="-609600" algn="l" eaLnBrk="1" hangingPunct="1">
              <a:lnSpc>
                <a:spcPct val="90000"/>
              </a:lnSpc>
              <a:buFontTx/>
              <a:buAutoNum type="arabicPeriod"/>
            </a:pPr>
            <a:r>
              <a:rPr lang="en-US" altLang="en-US" sz="2800">
                <a:latin typeface="Times New Roman" panose="02020603050405020304" pitchFamily="18" charset="0"/>
              </a:rPr>
              <a:t>Clipping Algorithm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8C64C7C-0D33-8B0B-718E-2C85DF6421DD}"/>
              </a:ext>
            </a:extLst>
          </p:cNvPr>
          <p:cNvSpPr>
            <a:spLocks noGrp="1"/>
          </p:cNvSpPr>
          <p:nvPr>
            <p:ph type="dt" sz="quarter" idx="10"/>
          </p:nvPr>
        </p:nvSpPr>
        <p:spPr/>
        <p:txBody>
          <a:bodyPr/>
          <a:lstStyle/>
          <a:p>
            <a:pPr>
              <a:defRPr/>
            </a:pPr>
            <a:fld id="{6CEC9DC8-D275-4CFB-9BAB-D7EEF08E0611}" type="datetime4">
              <a:rPr lang="en-US"/>
              <a:pPr>
                <a:defRPr/>
              </a:pPr>
              <a:t>April 10, 2025</a:t>
            </a:fld>
            <a:endParaRPr lang="en-US"/>
          </a:p>
        </p:txBody>
      </p:sp>
      <p:sp>
        <p:nvSpPr>
          <p:cNvPr id="5" name="Footer Placeholder 4">
            <a:extLst>
              <a:ext uri="{FF2B5EF4-FFF2-40B4-BE49-F238E27FC236}">
                <a16:creationId xmlns:a16="http://schemas.microsoft.com/office/drawing/2014/main" id="{F9D4BF93-47E3-E77A-8B77-83DD05D5312A}"/>
              </a:ext>
            </a:extLst>
          </p:cNvPr>
          <p:cNvSpPr>
            <a:spLocks noGrp="1"/>
          </p:cNvSpPr>
          <p:nvPr>
            <p:ph type="ftr" sz="quarter" idx="11"/>
          </p:nvPr>
        </p:nvSpPr>
        <p:spPr/>
        <p:txBody>
          <a:bodyPr/>
          <a:lstStyle/>
          <a:p>
            <a:pPr>
              <a:defRPr/>
            </a:pPr>
            <a:r>
              <a:rPr lang="en-US"/>
              <a:t>Computer Graphics</a:t>
            </a:r>
          </a:p>
        </p:txBody>
      </p:sp>
      <p:sp>
        <p:nvSpPr>
          <p:cNvPr id="6" name="Slide Number Placeholder 5">
            <a:extLst>
              <a:ext uri="{FF2B5EF4-FFF2-40B4-BE49-F238E27FC236}">
                <a16:creationId xmlns:a16="http://schemas.microsoft.com/office/drawing/2014/main" id="{4DC0CD74-FDA8-B51C-0034-54020FC6556A}"/>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2A2A5AB-4027-470B-8E37-F015297AEA53}" type="slidenum">
              <a:rPr lang="en-US" altLang="en-US" sz="1400">
                <a:latin typeface="Arial" panose="020B0604020202020204" pitchFamily="34" charset="0"/>
              </a:rPr>
              <a:pPr eaLnBrk="1" hangingPunct="1"/>
              <a:t>12</a:t>
            </a:fld>
            <a:endParaRPr lang="en-US" altLang="en-US" sz="1400">
              <a:latin typeface="Arial" panose="020B0604020202020204" pitchFamily="34" charset="0"/>
            </a:endParaRPr>
          </a:p>
        </p:txBody>
      </p:sp>
      <p:sp>
        <p:nvSpPr>
          <p:cNvPr id="16389" name="Rectangle 2">
            <a:extLst>
              <a:ext uri="{FF2B5EF4-FFF2-40B4-BE49-F238E27FC236}">
                <a16:creationId xmlns:a16="http://schemas.microsoft.com/office/drawing/2014/main" id="{5338B9EA-7CA3-C8B8-D281-E85F902BCDF0}"/>
              </a:ext>
            </a:extLst>
          </p:cNvPr>
          <p:cNvSpPr>
            <a:spLocks noGrp="1" noChangeArrowheads="1"/>
          </p:cNvSpPr>
          <p:nvPr>
            <p:ph type="title"/>
          </p:nvPr>
        </p:nvSpPr>
        <p:spPr/>
        <p:txBody>
          <a:bodyPr/>
          <a:lstStyle/>
          <a:p>
            <a:pPr eaLnBrk="1" hangingPunct="1"/>
            <a:r>
              <a:rPr lang="en-IE" altLang="en-US">
                <a:latin typeface="Times New Roman" panose="02020603050405020304" pitchFamily="18" charset="0"/>
              </a:rPr>
              <a:t>Clipping Strategies</a:t>
            </a:r>
            <a:endParaRPr lang="en-GB" altLang="en-US">
              <a:latin typeface="Times New Roman" panose="02020603050405020304" pitchFamily="18" charset="0"/>
            </a:endParaRPr>
          </a:p>
        </p:txBody>
      </p:sp>
      <p:sp>
        <p:nvSpPr>
          <p:cNvPr id="16390" name="Rectangle 3">
            <a:extLst>
              <a:ext uri="{FF2B5EF4-FFF2-40B4-BE49-F238E27FC236}">
                <a16:creationId xmlns:a16="http://schemas.microsoft.com/office/drawing/2014/main" id="{0FE32D9E-AA8C-3116-6221-0665D62440E5}"/>
              </a:ext>
            </a:extLst>
          </p:cNvPr>
          <p:cNvSpPr>
            <a:spLocks noGrp="1" noChangeArrowheads="1"/>
          </p:cNvSpPr>
          <p:nvPr>
            <p:ph type="body" idx="1"/>
          </p:nvPr>
        </p:nvSpPr>
        <p:spPr/>
        <p:txBody>
          <a:bodyPr/>
          <a:lstStyle/>
          <a:p>
            <a:pPr eaLnBrk="1" hangingPunct="1"/>
            <a:r>
              <a:rPr lang="en-IE" altLang="en-US" sz="2800">
                <a:latin typeface="Times New Roman" panose="02020603050405020304" pitchFamily="18" charset="0"/>
              </a:rPr>
              <a:t>Because of the extraordinary computational effort required, two types of clipping strategies are followed:</a:t>
            </a:r>
          </a:p>
          <a:p>
            <a:pPr lvl="1" eaLnBrk="1" hangingPunct="1"/>
            <a:r>
              <a:rPr lang="en-IE" altLang="en-US" sz="2400" b="1">
                <a:latin typeface="Times New Roman" panose="02020603050405020304" pitchFamily="18" charset="0"/>
              </a:rPr>
              <a:t>Direct Clipping:</a:t>
            </a:r>
            <a:r>
              <a:rPr lang="en-IE" altLang="en-US" sz="2400">
                <a:latin typeface="Times New Roman" panose="02020603050405020304" pitchFamily="18" charset="0"/>
              </a:rPr>
              <a:t> The clipping is done directly against the view volume.</a:t>
            </a:r>
          </a:p>
          <a:p>
            <a:pPr lvl="1" eaLnBrk="1" hangingPunct="1"/>
            <a:r>
              <a:rPr lang="en-IE" altLang="en-US" sz="2400" b="1">
                <a:latin typeface="Times New Roman" panose="02020603050405020304" pitchFamily="18" charset="0"/>
              </a:rPr>
              <a:t>Canonical Clipping: </a:t>
            </a:r>
            <a:r>
              <a:rPr lang="en-IE" altLang="en-US" sz="2400">
                <a:latin typeface="Times New Roman" panose="02020603050405020304" pitchFamily="18" charset="0"/>
              </a:rPr>
              <a:t>Normalization transformations are applied which transform the original view volume into normalized (canonical) view volume. Clipping is then performed against canonical view volume.</a:t>
            </a:r>
            <a:endParaRPr lang="en-GB" altLang="en-US" sz="200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DF4F34D7-BBB2-3440-4B9C-E8019C3DB534}"/>
              </a:ext>
            </a:extLst>
          </p:cNvPr>
          <p:cNvSpPr>
            <a:spLocks noGrp="1"/>
          </p:cNvSpPr>
          <p:nvPr>
            <p:ph type="dt" sz="quarter" idx="10"/>
          </p:nvPr>
        </p:nvSpPr>
        <p:spPr/>
        <p:txBody>
          <a:bodyPr/>
          <a:lstStyle/>
          <a:p>
            <a:pPr>
              <a:defRPr/>
            </a:pPr>
            <a:fld id="{30CE2131-47BD-4458-AC51-082E4ACB9F0F}" type="datetime4">
              <a:rPr lang="en-US"/>
              <a:pPr>
                <a:defRPr/>
              </a:pPr>
              <a:t>April 10, 2025</a:t>
            </a:fld>
            <a:endParaRPr lang="en-US"/>
          </a:p>
        </p:txBody>
      </p:sp>
      <p:sp>
        <p:nvSpPr>
          <p:cNvPr id="7" name="Footer Placeholder 4">
            <a:extLst>
              <a:ext uri="{FF2B5EF4-FFF2-40B4-BE49-F238E27FC236}">
                <a16:creationId xmlns:a16="http://schemas.microsoft.com/office/drawing/2014/main" id="{928D3F95-91B8-4007-6CF2-6A4259A68F56}"/>
              </a:ext>
            </a:extLst>
          </p:cNvPr>
          <p:cNvSpPr>
            <a:spLocks noGrp="1"/>
          </p:cNvSpPr>
          <p:nvPr>
            <p:ph type="ftr" sz="quarter" idx="11"/>
          </p:nvPr>
        </p:nvSpPr>
        <p:spPr/>
        <p:txBody>
          <a:bodyPr/>
          <a:lstStyle/>
          <a:p>
            <a:pPr>
              <a:defRPr/>
            </a:pPr>
            <a:r>
              <a:rPr lang="en-US"/>
              <a:t>Computer Graphics</a:t>
            </a:r>
          </a:p>
        </p:txBody>
      </p:sp>
      <p:sp>
        <p:nvSpPr>
          <p:cNvPr id="8" name="Slide Number Placeholder 5">
            <a:extLst>
              <a:ext uri="{FF2B5EF4-FFF2-40B4-BE49-F238E27FC236}">
                <a16:creationId xmlns:a16="http://schemas.microsoft.com/office/drawing/2014/main" id="{F3E0B7C8-E54C-C2E9-E9C7-047AE014E20A}"/>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819E535-E0B4-4F29-8C0D-8AFEAC6EF122}" type="slidenum">
              <a:rPr lang="en-US" altLang="en-US" sz="1400">
                <a:latin typeface="Arial" panose="020B0604020202020204" pitchFamily="34" charset="0"/>
              </a:rPr>
              <a:pPr eaLnBrk="1" hangingPunct="1"/>
              <a:t>13</a:t>
            </a:fld>
            <a:endParaRPr lang="en-US" altLang="en-US" sz="1400">
              <a:latin typeface="Arial" panose="020B0604020202020204" pitchFamily="34" charset="0"/>
            </a:endParaRPr>
          </a:p>
        </p:txBody>
      </p:sp>
      <p:sp>
        <p:nvSpPr>
          <p:cNvPr id="17413" name="Rectangle 2">
            <a:extLst>
              <a:ext uri="{FF2B5EF4-FFF2-40B4-BE49-F238E27FC236}">
                <a16:creationId xmlns:a16="http://schemas.microsoft.com/office/drawing/2014/main" id="{39F00851-2944-1867-49C9-B36620B8F438}"/>
              </a:ext>
            </a:extLst>
          </p:cNvPr>
          <p:cNvSpPr>
            <a:spLocks noGrp="1" noChangeArrowheads="1"/>
          </p:cNvSpPr>
          <p:nvPr>
            <p:ph type="title"/>
          </p:nvPr>
        </p:nvSpPr>
        <p:spPr/>
        <p:txBody>
          <a:bodyPr/>
          <a:lstStyle/>
          <a:p>
            <a:pPr eaLnBrk="1" hangingPunct="1"/>
            <a:r>
              <a:rPr lang="en-IE" altLang="en-US">
                <a:latin typeface="Times New Roman" panose="02020603050405020304" pitchFamily="18" charset="0"/>
              </a:rPr>
              <a:t>Clipping Strategies</a:t>
            </a:r>
            <a:endParaRPr lang="en-GB" altLang="en-US">
              <a:latin typeface="Times New Roman" panose="02020603050405020304" pitchFamily="18" charset="0"/>
            </a:endParaRPr>
          </a:p>
        </p:txBody>
      </p:sp>
      <p:sp>
        <p:nvSpPr>
          <p:cNvPr id="17414" name="Rectangle 3">
            <a:extLst>
              <a:ext uri="{FF2B5EF4-FFF2-40B4-BE49-F238E27FC236}">
                <a16:creationId xmlns:a16="http://schemas.microsoft.com/office/drawing/2014/main" id="{FE6699C3-E550-63AD-C6BD-960307D2F2E8}"/>
              </a:ext>
            </a:extLst>
          </p:cNvPr>
          <p:cNvSpPr>
            <a:spLocks noGrp="1" noChangeArrowheads="1"/>
          </p:cNvSpPr>
          <p:nvPr>
            <p:ph type="body" idx="1"/>
          </p:nvPr>
        </p:nvSpPr>
        <p:spPr/>
        <p:txBody>
          <a:bodyPr/>
          <a:lstStyle/>
          <a:p>
            <a:pPr eaLnBrk="1" hangingPunct="1"/>
            <a:r>
              <a:rPr lang="en-IE" altLang="en-US" sz="2400">
                <a:latin typeface="Times New Roman" panose="02020603050405020304" pitchFamily="18" charset="0"/>
              </a:rPr>
              <a:t>The canonical view volume for </a:t>
            </a:r>
            <a:r>
              <a:rPr lang="en-IE" altLang="en-US" sz="2400" b="1" i="1">
                <a:latin typeface="Times New Roman" panose="02020603050405020304" pitchFamily="18" charset="0"/>
              </a:rPr>
              <a:t>parallel projection</a:t>
            </a:r>
            <a:r>
              <a:rPr lang="en-IE" altLang="en-US" sz="2400">
                <a:latin typeface="Times New Roman" panose="02020603050405020304" pitchFamily="18" charset="0"/>
              </a:rPr>
              <a:t> is the unit cube whose faces are defined by planes</a:t>
            </a:r>
          </a:p>
          <a:p>
            <a:pPr eaLnBrk="1" hangingPunct="1">
              <a:buFontTx/>
              <a:buNone/>
            </a:pPr>
            <a:r>
              <a:rPr lang="en-GB" altLang="en-US" sz="2400">
                <a:latin typeface="Times New Roman" panose="02020603050405020304" pitchFamily="18" charset="0"/>
              </a:rPr>
              <a:t>	</a:t>
            </a:r>
            <a:r>
              <a:rPr lang="en-GB" altLang="en-US" sz="2400" i="1">
                <a:latin typeface="Times New Roman" panose="02020603050405020304" pitchFamily="18" charset="0"/>
              </a:rPr>
              <a:t>x = 0 ; x = 1		y = 0;  y = 1		z = 0; z = 1</a:t>
            </a:r>
            <a:endParaRPr lang="en-GB" altLang="en-US" sz="2400">
              <a:latin typeface="Times New Roman" panose="02020603050405020304" pitchFamily="18" charset="0"/>
            </a:endParaRPr>
          </a:p>
        </p:txBody>
      </p:sp>
      <p:pic>
        <p:nvPicPr>
          <p:cNvPr id="17415" name="Picture 4" descr="AADGHYL0">
            <a:extLst>
              <a:ext uri="{FF2B5EF4-FFF2-40B4-BE49-F238E27FC236}">
                <a16:creationId xmlns:a16="http://schemas.microsoft.com/office/drawing/2014/main" id="{6083B54B-3285-A0B2-4922-4978D5701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538" t="16112" b="36458"/>
          <a:stretch>
            <a:fillRect/>
          </a:stretch>
        </p:blipFill>
        <p:spPr bwMode="auto">
          <a:xfrm>
            <a:off x="533400" y="2971800"/>
            <a:ext cx="8167688" cy="325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Rectangle 15">
            <a:extLst>
              <a:ext uri="{FF2B5EF4-FFF2-40B4-BE49-F238E27FC236}">
                <a16:creationId xmlns:a16="http://schemas.microsoft.com/office/drawing/2014/main" id="{CE5A381A-78FD-D748-0B68-8AE003BD8183}"/>
              </a:ext>
            </a:extLst>
          </p:cNvPr>
          <p:cNvSpPr>
            <a:spLocks noChangeArrowheads="1"/>
          </p:cNvSpPr>
          <p:nvPr/>
        </p:nvSpPr>
        <p:spPr bwMode="auto">
          <a:xfrm>
            <a:off x="4800600" y="5486400"/>
            <a:ext cx="9906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Date Placeholder 3">
            <a:extLst>
              <a:ext uri="{FF2B5EF4-FFF2-40B4-BE49-F238E27FC236}">
                <a16:creationId xmlns:a16="http://schemas.microsoft.com/office/drawing/2014/main" id="{C5B587DF-7CD3-B799-6045-B9A23FDF1DFD}"/>
              </a:ext>
            </a:extLst>
          </p:cNvPr>
          <p:cNvSpPr>
            <a:spLocks noGrp="1"/>
          </p:cNvSpPr>
          <p:nvPr>
            <p:ph type="dt" sz="quarter" idx="10"/>
          </p:nvPr>
        </p:nvSpPr>
        <p:spPr/>
        <p:txBody>
          <a:bodyPr/>
          <a:lstStyle/>
          <a:p>
            <a:pPr>
              <a:defRPr/>
            </a:pPr>
            <a:fld id="{36E24DDC-5D79-46C3-89D6-219813E7549F}" type="datetime4">
              <a:rPr lang="en-US"/>
              <a:pPr>
                <a:defRPr/>
              </a:pPr>
              <a:t>April 10, 2025</a:t>
            </a:fld>
            <a:endParaRPr lang="en-US"/>
          </a:p>
        </p:txBody>
      </p:sp>
      <p:sp>
        <p:nvSpPr>
          <p:cNvPr id="66" name="Footer Placeholder 4">
            <a:extLst>
              <a:ext uri="{FF2B5EF4-FFF2-40B4-BE49-F238E27FC236}">
                <a16:creationId xmlns:a16="http://schemas.microsoft.com/office/drawing/2014/main" id="{88A41300-6DB7-988E-D30E-B78517AC249F}"/>
              </a:ext>
            </a:extLst>
          </p:cNvPr>
          <p:cNvSpPr>
            <a:spLocks noGrp="1"/>
          </p:cNvSpPr>
          <p:nvPr>
            <p:ph type="ftr" sz="quarter" idx="11"/>
          </p:nvPr>
        </p:nvSpPr>
        <p:spPr/>
        <p:txBody>
          <a:bodyPr/>
          <a:lstStyle/>
          <a:p>
            <a:pPr>
              <a:defRPr/>
            </a:pPr>
            <a:r>
              <a:rPr lang="en-US"/>
              <a:t>Computer Graphics</a:t>
            </a:r>
          </a:p>
        </p:txBody>
      </p:sp>
      <p:sp>
        <p:nvSpPr>
          <p:cNvPr id="67" name="Slide Number Placeholder 5">
            <a:extLst>
              <a:ext uri="{FF2B5EF4-FFF2-40B4-BE49-F238E27FC236}">
                <a16:creationId xmlns:a16="http://schemas.microsoft.com/office/drawing/2014/main" id="{8D5E1EDD-8E99-4FF6-16F9-26450EF27361}"/>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B9F20E3-2B93-4D23-8CEC-38BC23EA923A}" type="slidenum">
              <a:rPr lang="en-US" altLang="en-US" sz="1400">
                <a:latin typeface="Arial" panose="020B0604020202020204" pitchFamily="34" charset="0"/>
              </a:rPr>
              <a:pPr eaLnBrk="1" hangingPunct="1"/>
              <a:t>14</a:t>
            </a:fld>
            <a:endParaRPr lang="en-US" altLang="en-US" sz="1400">
              <a:latin typeface="Arial" panose="020B0604020202020204" pitchFamily="34" charset="0"/>
            </a:endParaRPr>
          </a:p>
        </p:txBody>
      </p:sp>
      <p:sp>
        <p:nvSpPr>
          <p:cNvPr id="18437" name="Rectangle 2">
            <a:extLst>
              <a:ext uri="{FF2B5EF4-FFF2-40B4-BE49-F238E27FC236}">
                <a16:creationId xmlns:a16="http://schemas.microsoft.com/office/drawing/2014/main" id="{4BC95065-A95F-F628-20E5-FB536F2626A9}"/>
              </a:ext>
            </a:extLst>
          </p:cNvPr>
          <p:cNvSpPr>
            <a:spLocks noGrp="1" noChangeArrowheads="1"/>
          </p:cNvSpPr>
          <p:nvPr>
            <p:ph type="title"/>
          </p:nvPr>
        </p:nvSpPr>
        <p:spPr/>
        <p:txBody>
          <a:bodyPr/>
          <a:lstStyle/>
          <a:p>
            <a:pPr eaLnBrk="1" hangingPunct="1"/>
            <a:r>
              <a:rPr lang="en-IE" altLang="en-US">
                <a:latin typeface="Times New Roman" panose="02020603050405020304" pitchFamily="18" charset="0"/>
              </a:rPr>
              <a:t>Clipping Strategies</a:t>
            </a:r>
            <a:endParaRPr lang="en-GB" altLang="en-US">
              <a:latin typeface="Times New Roman" panose="02020603050405020304" pitchFamily="18" charset="0"/>
            </a:endParaRPr>
          </a:p>
        </p:txBody>
      </p:sp>
      <p:sp>
        <p:nvSpPr>
          <p:cNvPr id="18438" name="Rectangle 3">
            <a:extLst>
              <a:ext uri="{FF2B5EF4-FFF2-40B4-BE49-F238E27FC236}">
                <a16:creationId xmlns:a16="http://schemas.microsoft.com/office/drawing/2014/main" id="{6F19B0AC-50CE-2640-B0F7-4C15619B301D}"/>
              </a:ext>
            </a:extLst>
          </p:cNvPr>
          <p:cNvSpPr>
            <a:spLocks noGrp="1" noChangeArrowheads="1"/>
          </p:cNvSpPr>
          <p:nvPr>
            <p:ph type="body" idx="1"/>
          </p:nvPr>
        </p:nvSpPr>
        <p:spPr/>
        <p:txBody>
          <a:bodyPr/>
          <a:lstStyle/>
          <a:p>
            <a:pPr eaLnBrk="1" hangingPunct="1"/>
            <a:r>
              <a:rPr lang="en-IE" altLang="en-US" sz="2400">
                <a:latin typeface="Times New Roman" panose="02020603050405020304" pitchFamily="18" charset="0"/>
              </a:rPr>
              <a:t>The canonical view volume for </a:t>
            </a:r>
            <a:r>
              <a:rPr lang="en-IE" altLang="en-US" sz="2400" b="1" i="1">
                <a:latin typeface="Times New Roman" panose="02020603050405020304" pitchFamily="18" charset="0"/>
              </a:rPr>
              <a:t>perspective projection</a:t>
            </a:r>
            <a:r>
              <a:rPr lang="en-IE" altLang="en-US" sz="2400">
                <a:latin typeface="Times New Roman" panose="02020603050405020304" pitchFamily="18" charset="0"/>
              </a:rPr>
              <a:t> is the  truncated normalized pyramid whose faces are defined by planes</a:t>
            </a:r>
          </a:p>
          <a:p>
            <a:pPr eaLnBrk="1" hangingPunct="1">
              <a:buFontTx/>
              <a:buNone/>
            </a:pPr>
            <a:r>
              <a:rPr lang="en-GB" altLang="en-US" sz="2400">
                <a:latin typeface="Times New Roman" panose="02020603050405020304" pitchFamily="18" charset="0"/>
              </a:rPr>
              <a:t>	</a:t>
            </a:r>
            <a:r>
              <a:rPr lang="en-GB" altLang="en-US" sz="2400" i="1">
                <a:latin typeface="Times New Roman" panose="02020603050405020304" pitchFamily="18" charset="0"/>
              </a:rPr>
              <a:t>x = z ; x = -z		y = z;  y = -z		z = z</a:t>
            </a:r>
            <a:r>
              <a:rPr lang="en-GB" altLang="en-US" sz="2400" i="1" baseline="-25000">
                <a:latin typeface="Times New Roman" panose="02020603050405020304" pitchFamily="18" charset="0"/>
              </a:rPr>
              <a:t>f</a:t>
            </a:r>
            <a:r>
              <a:rPr lang="en-GB" altLang="en-US" sz="2400" i="1">
                <a:latin typeface="Times New Roman" panose="02020603050405020304" pitchFamily="18" charset="0"/>
              </a:rPr>
              <a:t>; z = 1</a:t>
            </a:r>
            <a:endParaRPr lang="en-GB" altLang="en-US" sz="2400">
              <a:latin typeface="Times New Roman" panose="02020603050405020304" pitchFamily="18" charset="0"/>
            </a:endParaRPr>
          </a:p>
        </p:txBody>
      </p:sp>
      <p:grpSp>
        <p:nvGrpSpPr>
          <p:cNvPr id="18439" name="Group 8">
            <a:extLst>
              <a:ext uri="{FF2B5EF4-FFF2-40B4-BE49-F238E27FC236}">
                <a16:creationId xmlns:a16="http://schemas.microsoft.com/office/drawing/2014/main" id="{8BF46F47-186A-C139-5CE9-71701F025F70}"/>
              </a:ext>
            </a:extLst>
          </p:cNvPr>
          <p:cNvGrpSpPr>
            <a:grpSpLocks/>
          </p:cNvGrpSpPr>
          <p:nvPr/>
        </p:nvGrpSpPr>
        <p:grpSpPr bwMode="auto">
          <a:xfrm>
            <a:off x="762000" y="3657600"/>
            <a:ext cx="7627938" cy="2243138"/>
            <a:chOff x="432" y="1275"/>
            <a:chExt cx="4805" cy="1413"/>
          </a:xfrm>
        </p:grpSpPr>
        <p:grpSp>
          <p:nvGrpSpPr>
            <p:cNvPr id="18440" name="Group 9">
              <a:extLst>
                <a:ext uri="{FF2B5EF4-FFF2-40B4-BE49-F238E27FC236}">
                  <a16:creationId xmlns:a16="http://schemas.microsoft.com/office/drawing/2014/main" id="{54C748B4-E4E9-24DC-F9A8-C8CB604CF077}"/>
                </a:ext>
              </a:extLst>
            </p:cNvPr>
            <p:cNvGrpSpPr>
              <a:grpSpLocks/>
            </p:cNvGrpSpPr>
            <p:nvPr/>
          </p:nvGrpSpPr>
          <p:grpSpPr bwMode="auto">
            <a:xfrm>
              <a:off x="3625" y="1293"/>
              <a:ext cx="1612" cy="1001"/>
              <a:chOff x="144" y="1056"/>
              <a:chExt cx="1610" cy="999"/>
            </a:xfrm>
          </p:grpSpPr>
          <p:sp>
            <p:nvSpPr>
              <p:cNvPr id="18475" name="Freeform 10">
                <a:extLst>
                  <a:ext uri="{FF2B5EF4-FFF2-40B4-BE49-F238E27FC236}">
                    <a16:creationId xmlns:a16="http://schemas.microsoft.com/office/drawing/2014/main" id="{61D30A6D-2BB2-E2D4-385B-014FC2FCED1C}"/>
                  </a:ext>
                </a:extLst>
              </p:cNvPr>
              <p:cNvSpPr>
                <a:spLocks/>
              </p:cNvSpPr>
              <p:nvPr/>
            </p:nvSpPr>
            <p:spPr bwMode="auto">
              <a:xfrm>
                <a:off x="480" y="1248"/>
                <a:ext cx="624" cy="624"/>
              </a:xfrm>
              <a:custGeom>
                <a:avLst/>
                <a:gdLst>
                  <a:gd name="T0" fmla="*/ 0 w 624"/>
                  <a:gd name="T1" fmla="*/ 624 h 624"/>
                  <a:gd name="T2" fmla="*/ 0 w 624"/>
                  <a:gd name="T3" fmla="*/ 240 h 624"/>
                  <a:gd name="T4" fmla="*/ 240 w 624"/>
                  <a:gd name="T5" fmla="*/ 0 h 624"/>
                  <a:gd name="T6" fmla="*/ 624 w 624"/>
                  <a:gd name="T7" fmla="*/ 0 h 624"/>
                  <a:gd name="T8" fmla="*/ 624 w 624"/>
                  <a:gd name="T9" fmla="*/ 384 h 624"/>
                  <a:gd name="T10" fmla="*/ 384 w 624"/>
                  <a:gd name="T11" fmla="*/ 624 h 624"/>
                  <a:gd name="T12" fmla="*/ 0 w 624"/>
                  <a:gd name="T13" fmla="*/ 624 h 624"/>
                  <a:gd name="T14" fmla="*/ 0 60000 65536"/>
                  <a:gd name="T15" fmla="*/ 0 60000 65536"/>
                  <a:gd name="T16" fmla="*/ 0 60000 65536"/>
                  <a:gd name="T17" fmla="*/ 0 60000 65536"/>
                  <a:gd name="T18" fmla="*/ 0 60000 65536"/>
                  <a:gd name="T19" fmla="*/ 0 60000 65536"/>
                  <a:gd name="T20" fmla="*/ 0 60000 65536"/>
                  <a:gd name="T21" fmla="*/ 0 w 624"/>
                  <a:gd name="T22" fmla="*/ 0 h 624"/>
                  <a:gd name="T23" fmla="*/ 624 w 624"/>
                  <a:gd name="T24" fmla="*/ 624 h 6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4" h="624">
                    <a:moveTo>
                      <a:pt x="0" y="624"/>
                    </a:moveTo>
                    <a:lnTo>
                      <a:pt x="0" y="240"/>
                    </a:lnTo>
                    <a:lnTo>
                      <a:pt x="240" y="0"/>
                    </a:lnTo>
                    <a:lnTo>
                      <a:pt x="624" y="0"/>
                    </a:lnTo>
                    <a:lnTo>
                      <a:pt x="624" y="384"/>
                    </a:lnTo>
                    <a:lnTo>
                      <a:pt x="384" y="624"/>
                    </a:lnTo>
                    <a:lnTo>
                      <a:pt x="0" y="624"/>
                    </a:lnTo>
                    <a:close/>
                  </a:path>
                </a:pathLst>
              </a:custGeom>
              <a:solidFill>
                <a:schemeClr val="bg2"/>
              </a:solidFill>
              <a:ln w="12700">
                <a:solidFill>
                  <a:schemeClr val="tx1"/>
                </a:solidFill>
                <a:round/>
                <a:headEnd/>
                <a:tailEnd/>
              </a:ln>
            </p:spPr>
            <p:txBody>
              <a:bodyPr wrap="none" lIns="92821" tIns="46411" rIns="92821" bIns="46411">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18476" name="Line 11">
                <a:extLst>
                  <a:ext uri="{FF2B5EF4-FFF2-40B4-BE49-F238E27FC236}">
                    <a16:creationId xmlns:a16="http://schemas.microsoft.com/office/drawing/2014/main" id="{191B040C-C18F-D36B-D08F-EAF9E779C04E}"/>
                  </a:ext>
                </a:extLst>
              </p:cNvPr>
              <p:cNvSpPr>
                <a:spLocks noChangeShapeType="1"/>
              </p:cNvSpPr>
              <p:nvPr/>
            </p:nvSpPr>
            <p:spPr bwMode="auto">
              <a:xfrm>
                <a:off x="480" y="1872"/>
                <a:ext cx="72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821" tIns="46411" rIns="92821" bIns="46411">
                <a:spAutoFit/>
              </a:bodyPr>
              <a:lstStyle/>
              <a:p>
                <a:endParaRPr lang="en-US"/>
              </a:p>
            </p:txBody>
          </p:sp>
          <p:sp>
            <p:nvSpPr>
              <p:cNvPr id="18477" name="Line 12">
                <a:extLst>
                  <a:ext uri="{FF2B5EF4-FFF2-40B4-BE49-F238E27FC236}">
                    <a16:creationId xmlns:a16="http://schemas.microsoft.com/office/drawing/2014/main" id="{2674FF6C-F66F-DA26-F732-06DAA20806DD}"/>
                  </a:ext>
                </a:extLst>
              </p:cNvPr>
              <p:cNvSpPr>
                <a:spLocks noChangeShapeType="1"/>
              </p:cNvSpPr>
              <p:nvPr/>
            </p:nvSpPr>
            <p:spPr bwMode="auto">
              <a:xfrm flipV="1">
                <a:off x="480" y="1200"/>
                <a:ext cx="0" cy="67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821" tIns="46411" rIns="92821" bIns="46411">
                <a:spAutoFit/>
              </a:bodyPr>
              <a:lstStyle/>
              <a:p>
                <a:endParaRPr lang="en-US"/>
              </a:p>
            </p:txBody>
          </p:sp>
          <p:sp>
            <p:nvSpPr>
              <p:cNvPr id="18478" name="Line 13">
                <a:extLst>
                  <a:ext uri="{FF2B5EF4-FFF2-40B4-BE49-F238E27FC236}">
                    <a16:creationId xmlns:a16="http://schemas.microsoft.com/office/drawing/2014/main" id="{C046C96F-F47F-175A-2143-98AB6D5AF062}"/>
                  </a:ext>
                </a:extLst>
              </p:cNvPr>
              <p:cNvSpPr>
                <a:spLocks noChangeShapeType="1"/>
              </p:cNvSpPr>
              <p:nvPr/>
            </p:nvSpPr>
            <p:spPr bwMode="auto">
              <a:xfrm flipH="1">
                <a:off x="480" y="1440"/>
                <a:ext cx="432" cy="432"/>
              </a:xfrm>
              <a:prstGeom prst="line">
                <a:avLst/>
              </a:prstGeom>
              <a:noFill/>
              <a:ln w="12700">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wrap="none" lIns="92821" tIns="46411" rIns="92821" bIns="46411">
                <a:spAutoFit/>
              </a:bodyPr>
              <a:lstStyle/>
              <a:p>
                <a:endParaRPr lang="en-US"/>
              </a:p>
            </p:txBody>
          </p:sp>
          <p:sp>
            <p:nvSpPr>
              <p:cNvPr id="18479" name="Text Box 14">
                <a:extLst>
                  <a:ext uri="{FF2B5EF4-FFF2-40B4-BE49-F238E27FC236}">
                    <a16:creationId xmlns:a16="http://schemas.microsoft.com/office/drawing/2014/main" id="{F3028A2E-DCB6-589F-58B1-561B007DDFE2}"/>
                  </a:ext>
                </a:extLst>
              </p:cNvPr>
              <p:cNvSpPr txBox="1">
                <a:spLocks noChangeArrowheads="1"/>
              </p:cNvSpPr>
              <p:nvPr/>
            </p:nvSpPr>
            <p:spPr bwMode="auto">
              <a:xfrm>
                <a:off x="864" y="134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821" tIns="46411" rIns="92821" bIns="46411">
                <a:spAutoFit/>
              </a:bodyPr>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2000" b="1"/>
                  <a:t>x</a:t>
                </a:r>
              </a:p>
            </p:txBody>
          </p:sp>
          <p:sp>
            <p:nvSpPr>
              <p:cNvPr id="18480" name="Text Box 15">
                <a:extLst>
                  <a:ext uri="{FF2B5EF4-FFF2-40B4-BE49-F238E27FC236}">
                    <a16:creationId xmlns:a16="http://schemas.microsoft.com/office/drawing/2014/main" id="{FA09EC9E-4A11-DFFD-E15C-E87281B4E0B5}"/>
                  </a:ext>
                </a:extLst>
              </p:cNvPr>
              <p:cNvSpPr txBox="1">
                <a:spLocks noChangeArrowheads="1"/>
              </p:cNvSpPr>
              <p:nvPr/>
            </p:nvSpPr>
            <p:spPr bwMode="auto">
              <a:xfrm>
                <a:off x="476" y="1056"/>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821" tIns="46411" rIns="92821" bIns="46411">
                <a:spAutoFit/>
              </a:bodyPr>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2000" b="1"/>
                  <a:t>y</a:t>
                </a:r>
              </a:p>
            </p:txBody>
          </p:sp>
          <p:sp>
            <p:nvSpPr>
              <p:cNvPr id="18481" name="Text Box 16">
                <a:extLst>
                  <a:ext uri="{FF2B5EF4-FFF2-40B4-BE49-F238E27FC236}">
                    <a16:creationId xmlns:a16="http://schemas.microsoft.com/office/drawing/2014/main" id="{AD9BE493-DCB2-FF4D-D2B0-F89D83BE72B6}"/>
                  </a:ext>
                </a:extLst>
              </p:cNvPr>
              <p:cNvSpPr txBox="1">
                <a:spLocks noChangeArrowheads="1"/>
              </p:cNvSpPr>
              <p:nvPr/>
            </p:nvSpPr>
            <p:spPr bwMode="auto">
              <a:xfrm>
                <a:off x="1152" y="1824"/>
                <a:ext cx="18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821" tIns="46411" rIns="92821" bIns="46411">
                <a:spAutoFit/>
              </a:bodyPr>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2000" b="1"/>
                  <a:t>z</a:t>
                </a:r>
              </a:p>
            </p:txBody>
          </p:sp>
          <p:sp>
            <p:nvSpPr>
              <p:cNvPr id="18482" name="Text Box 17">
                <a:extLst>
                  <a:ext uri="{FF2B5EF4-FFF2-40B4-BE49-F238E27FC236}">
                    <a16:creationId xmlns:a16="http://schemas.microsoft.com/office/drawing/2014/main" id="{1410BF54-E1B8-3B77-F677-2BCD6B5885B5}"/>
                  </a:ext>
                </a:extLst>
              </p:cNvPr>
              <p:cNvSpPr txBox="1">
                <a:spLocks noChangeArrowheads="1"/>
              </p:cNvSpPr>
              <p:nvPr/>
            </p:nvSpPr>
            <p:spPr bwMode="auto">
              <a:xfrm>
                <a:off x="144" y="1680"/>
                <a:ext cx="30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821" tIns="46411" rIns="92821" bIns="46411">
                <a:spAutoFit/>
              </a:bodyPr>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1200" b="1"/>
                  <a:t>near</a:t>
                </a:r>
                <a:endParaRPr lang="en-US" altLang="en-US" sz="2000" b="1"/>
              </a:p>
            </p:txBody>
          </p:sp>
          <p:sp>
            <p:nvSpPr>
              <p:cNvPr id="18483" name="Text Box 18">
                <a:extLst>
                  <a:ext uri="{FF2B5EF4-FFF2-40B4-BE49-F238E27FC236}">
                    <a16:creationId xmlns:a16="http://schemas.microsoft.com/office/drawing/2014/main" id="{6EC33DB2-0139-00DC-2DAD-7F6928F8C5CA}"/>
                  </a:ext>
                </a:extLst>
              </p:cNvPr>
              <p:cNvSpPr txBox="1">
                <a:spLocks noChangeArrowheads="1"/>
              </p:cNvSpPr>
              <p:nvPr/>
            </p:nvSpPr>
            <p:spPr bwMode="auto">
              <a:xfrm>
                <a:off x="1248" y="1680"/>
                <a:ext cx="23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821" tIns="46411" rIns="92821" bIns="46411">
                <a:spAutoFit/>
              </a:bodyPr>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1200" b="1"/>
                  <a:t>far</a:t>
                </a:r>
                <a:endParaRPr lang="en-US" altLang="en-US" sz="2000" b="1"/>
              </a:p>
            </p:txBody>
          </p:sp>
          <p:sp>
            <p:nvSpPr>
              <p:cNvPr id="18484" name="Text Box 19">
                <a:extLst>
                  <a:ext uri="{FF2B5EF4-FFF2-40B4-BE49-F238E27FC236}">
                    <a16:creationId xmlns:a16="http://schemas.microsoft.com/office/drawing/2014/main" id="{A20A88C0-C30F-553E-37B8-9E30FAB87D51}"/>
                  </a:ext>
                </a:extLst>
              </p:cNvPr>
              <p:cNvSpPr txBox="1">
                <a:spLocks noChangeArrowheads="1"/>
              </p:cNvSpPr>
              <p:nvPr/>
            </p:nvSpPr>
            <p:spPr bwMode="auto">
              <a:xfrm>
                <a:off x="1166" y="1192"/>
                <a:ext cx="58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821" tIns="46411" rIns="92821" bIns="46411">
                <a:spAutoFit/>
              </a:bodyPr>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1200" b="1">
                    <a:solidFill>
                      <a:schemeClr val="hlink"/>
                    </a:solidFill>
                  </a:rPr>
                  <a:t>clipped line</a:t>
                </a:r>
              </a:p>
            </p:txBody>
          </p:sp>
          <p:sp>
            <p:nvSpPr>
              <p:cNvPr id="18485" name="Line 20">
                <a:extLst>
                  <a:ext uri="{FF2B5EF4-FFF2-40B4-BE49-F238E27FC236}">
                    <a16:creationId xmlns:a16="http://schemas.microsoft.com/office/drawing/2014/main" id="{554AE716-0807-9668-1C24-9226A8226638}"/>
                  </a:ext>
                </a:extLst>
              </p:cNvPr>
              <p:cNvSpPr>
                <a:spLocks noChangeShapeType="1"/>
              </p:cNvSpPr>
              <p:nvPr/>
            </p:nvSpPr>
            <p:spPr bwMode="auto">
              <a:xfrm flipH="1">
                <a:off x="1128" y="1335"/>
                <a:ext cx="294"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92821" tIns="46411" rIns="92821" bIns="46411">
                <a:spAutoFit/>
              </a:bodyPr>
              <a:lstStyle/>
              <a:p>
                <a:endParaRPr lang="en-US"/>
              </a:p>
            </p:txBody>
          </p:sp>
          <p:grpSp>
            <p:nvGrpSpPr>
              <p:cNvPr id="18486" name="Group 21">
                <a:extLst>
                  <a:ext uri="{FF2B5EF4-FFF2-40B4-BE49-F238E27FC236}">
                    <a16:creationId xmlns:a16="http://schemas.microsoft.com/office/drawing/2014/main" id="{06BAF622-B65C-CCD7-598F-2F7289E468E9}"/>
                  </a:ext>
                </a:extLst>
              </p:cNvPr>
              <p:cNvGrpSpPr>
                <a:grpSpLocks/>
              </p:cNvGrpSpPr>
              <p:nvPr/>
            </p:nvGrpSpPr>
            <p:grpSpPr bwMode="auto">
              <a:xfrm>
                <a:off x="480" y="1248"/>
                <a:ext cx="624" cy="624"/>
                <a:chOff x="480" y="1248"/>
                <a:chExt cx="624" cy="624"/>
              </a:xfrm>
            </p:grpSpPr>
            <p:sp>
              <p:nvSpPr>
                <p:cNvPr id="18497" name="Line 22">
                  <a:extLst>
                    <a:ext uri="{FF2B5EF4-FFF2-40B4-BE49-F238E27FC236}">
                      <a16:creationId xmlns:a16="http://schemas.microsoft.com/office/drawing/2014/main" id="{1C978367-EB9F-ABCD-D472-B09789A2CDEA}"/>
                    </a:ext>
                  </a:extLst>
                </p:cNvPr>
                <p:cNvSpPr>
                  <a:spLocks noChangeShapeType="1"/>
                </p:cNvSpPr>
                <p:nvPr/>
              </p:nvSpPr>
              <p:spPr bwMode="auto">
                <a:xfrm>
                  <a:off x="480" y="1488"/>
                  <a:ext cx="3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2821" tIns="46411" rIns="92821" bIns="46411">
                  <a:spAutoFit/>
                </a:bodyPr>
                <a:lstStyle/>
                <a:p>
                  <a:endParaRPr lang="en-US"/>
                </a:p>
              </p:txBody>
            </p:sp>
            <p:sp>
              <p:nvSpPr>
                <p:cNvPr id="18498" name="Line 23">
                  <a:extLst>
                    <a:ext uri="{FF2B5EF4-FFF2-40B4-BE49-F238E27FC236}">
                      <a16:creationId xmlns:a16="http://schemas.microsoft.com/office/drawing/2014/main" id="{92AA3DB9-C545-007E-60AA-6D00CD8B1161}"/>
                    </a:ext>
                  </a:extLst>
                </p:cNvPr>
                <p:cNvSpPr>
                  <a:spLocks noChangeShapeType="1"/>
                </p:cNvSpPr>
                <p:nvPr/>
              </p:nvSpPr>
              <p:spPr bwMode="auto">
                <a:xfrm>
                  <a:off x="864" y="1488"/>
                  <a:ext cx="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2821" tIns="46411" rIns="92821" bIns="46411">
                  <a:spAutoFit/>
                </a:bodyPr>
                <a:lstStyle/>
                <a:p>
                  <a:endParaRPr lang="en-US"/>
                </a:p>
              </p:txBody>
            </p:sp>
            <p:sp>
              <p:nvSpPr>
                <p:cNvPr id="18499" name="Line 24">
                  <a:extLst>
                    <a:ext uri="{FF2B5EF4-FFF2-40B4-BE49-F238E27FC236}">
                      <a16:creationId xmlns:a16="http://schemas.microsoft.com/office/drawing/2014/main" id="{7D79BC4C-190B-B0D5-D074-A11D793A9771}"/>
                    </a:ext>
                  </a:extLst>
                </p:cNvPr>
                <p:cNvSpPr>
                  <a:spLocks noChangeShapeType="1"/>
                </p:cNvSpPr>
                <p:nvPr/>
              </p:nvSpPr>
              <p:spPr bwMode="auto">
                <a:xfrm flipV="1">
                  <a:off x="864" y="1248"/>
                  <a:ext cx="24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2821" tIns="46411" rIns="92821" bIns="46411">
                  <a:spAutoFit/>
                </a:bodyPr>
                <a:lstStyle/>
                <a:p>
                  <a:endParaRPr lang="en-US"/>
                </a:p>
              </p:txBody>
            </p:sp>
          </p:grpSp>
          <p:sp>
            <p:nvSpPr>
              <p:cNvPr id="18487" name="Line 25">
                <a:extLst>
                  <a:ext uri="{FF2B5EF4-FFF2-40B4-BE49-F238E27FC236}">
                    <a16:creationId xmlns:a16="http://schemas.microsoft.com/office/drawing/2014/main" id="{CB079D06-338C-F645-7EBA-AEDC2C288CA4}"/>
                  </a:ext>
                </a:extLst>
              </p:cNvPr>
              <p:cNvSpPr>
                <a:spLocks noChangeShapeType="1"/>
              </p:cNvSpPr>
              <p:nvPr/>
            </p:nvSpPr>
            <p:spPr bwMode="auto">
              <a:xfrm flipH="1">
                <a:off x="720" y="1632"/>
                <a:ext cx="384"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2821" tIns="46411" rIns="92821" bIns="46411">
                <a:spAutoFit/>
              </a:bodyPr>
              <a:lstStyle/>
              <a:p>
                <a:endParaRPr lang="en-US"/>
              </a:p>
            </p:txBody>
          </p:sp>
          <p:sp>
            <p:nvSpPr>
              <p:cNvPr id="18488" name="Line 26">
                <a:extLst>
                  <a:ext uri="{FF2B5EF4-FFF2-40B4-BE49-F238E27FC236}">
                    <a16:creationId xmlns:a16="http://schemas.microsoft.com/office/drawing/2014/main" id="{B149145C-0F4F-4745-25E5-ADFA0E842991}"/>
                  </a:ext>
                </a:extLst>
              </p:cNvPr>
              <p:cNvSpPr>
                <a:spLocks noChangeShapeType="1"/>
              </p:cNvSpPr>
              <p:nvPr/>
            </p:nvSpPr>
            <p:spPr bwMode="auto">
              <a:xfrm flipV="1">
                <a:off x="720" y="1248"/>
                <a:ext cx="0" cy="38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2821" tIns="46411" rIns="92821" bIns="46411">
                <a:spAutoFit/>
              </a:bodyPr>
              <a:lstStyle/>
              <a:p>
                <a:endParaRPr lang="en-US"/>
              </a:p>
            </p:txBody>
          </p:sp>
          <p:sp>
            <p:nvSpPr>
              <p:cNvPr id="18489" name="Text Box 27">
                <a:extLst>
                  <a:ext uri="{FF2B5EF4-FFF2-40B4-BE49-F238E27FC236}">
                    <a16:creationId xmlns:a16="http://schemas.microsoft.com/office/drawing/2014/main" id="{17114A65-12D4-95B4-5102-76F8CA0D7DBE}"/>
                  </a:ext>
                </a:extLst>
              </p:cNvPr>
              <p:cNvSpPr txBox="1">
                <a:spLocks noChangeArrowheads="1"/>
              </p:cNvSpPr>
              <p:nvPr/>
            </p:nvSpPr>
            <p:spPr bwMode="auto">
              <a:xfrm>
                <a:off x="768" y="1872"/>
                <a:ext cx="16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821" tIns="46411" rIns="92821" bIns="46411">
                <a:spAutoFit/>
              </a:bodyPr>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1200" b="1"/>
                  <a:t>1</a:t>
                </a:r>
                <a:endParaRPr lang="en-US" altLang="en-US" sz="2000" b="1"/>
              </a:p>
            </p:txBody>
          </p:sp>
          <p:sp>
            <p:nvSpPr>
              <p:cNvPr id="18490" name="Text Box 28">
                <a:extLst>
                  <a:ext uri="{FF2B5EF4-FFF2-40B4-BE49-F238E27FC236}">
                    <a16:creationId xmlns:a16="http://schemas.microsoft.com/office/drawing/2014/main" id="{DC381A0F-A458-836C-E0C9-90FA623CA1AA}"/>
                  </a:ext>
                </a:extLst>
              </p:cNvPr>
              <p:cNvSpPr txBox="1">
                <a:spLocks noChangeArrowheads="1"/>
              </p:cNvSpPr>
              <p:nvPr/>
            </p:nvSpPr>
            <p:spPr bwMode="auto">
              <a:xfrm>
                <a:off x="336" y="1392"/>
                <a:ext cx="16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821" tIns="46411" rIns="92821" bIns="46411">
                <a:spAutoFit/>
              </a:bodyPr>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1200" b="1"/>
                  <a:t>1</a:t>
                </a:r>
                <a:endParaRPr lang="en-US" altLang="en-US" sz="2000" b="1"/>
              </a:p>
            </p:txBody>
          </p:sp>
          <p:sp>
            <p:nvSpPr>
              <p:cNvPr id="18491" name="Text Box 29">
                <a:extLst>
                  <a:ext uri="{FF2B5EF4-FFF2-40B4-BE49-F238E27FC236}">
                    <a16:creationId xmlns:a16="http://schemas.microsoft.com/office/drawing/2014/main" id="{CD28E89C-C084-FECA-9A46-06761863277C}"/>
                  </a:ext>
                </a:extLst>
              </p:cNvPr>
              <p:cNvSpPr txBox="1">
                <a:spLocks noChangeArrowheads="1"/>
              </p:cNvSpPr>
              <p:nvPr/>
            </p:nvSpPr>
            <p:spPr bwMode="auto">
              <a:xfrm>
                <a:off x="604" y="1518"/>
                <a:ext cx="16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821" tIns="46411" rIns="92821" bIns="46411">
                <a:spAutoFit/>
              </a:bodyPr>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1200" b="1"/>
                  <a:t>1</a:t>
                </a:r>
                <a:endParaRPr lang="en-US" altLang="en-US" sz="2000" b="1"/>
              </a:p>
            </p:txBody>
          </p:sp>
          <p:sp>
            <p:nvSpPr>
              <p:cNvPr id="18492" name="Text Box 30">
                <a:extLst>
                  <a:ext uri="{FF2B5EF4-FFF2-40B4-BE49-F238E27FC236}">
                    <a16:creationId xmlns:a16="http://schemas.microsoft.com/office/drawing/2014/main" id="{C78B7BE9-C6CA-351E-87B4-C0BF768865B2}"/>
                  </a:ext>
                </a:extLst>
              </p:cNvPr>
              <p:cNvSpPr txBox="1">
                <a:spLocks noChangeArrowheads="1"/>
              </p:cNvSpPr>
              <p:nvPr/>
            </p:nvSpPr>
            <p:spPr bwMode="auto">
              <a:xfrm>
                <a:off x="336" y="1854"/>
                <a:ext cx="16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821" tIns="46411" rIns="92821" bIns="46411">
                <a:spAutoFit/>
              </a:bodyPr>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1200" b="1"/>
                  <a:t>0</a:t>
                </a:r>
                <a:endParaRPr lang="en-US" altLang="en-US" sz="2000" b="1"/>
              </a:p>
            </p:txBody>
          </p:sp>
          <p:sp>
            <p:nvSpPr>
              <p:cNvPr id="18493" name="Line 31">
                <a:extLst>
                  <a:ext uri="{FF2B5EF4-FFF2-40B4-BE49-F238E27FC236}">
                    <a16:creationId xmlns:a16="http://schemas.microsoft.com/office/drawing/2014/main" id="{49776C85-8DE9-C44F-276F-26A4249D1A7D}"/>
                  </a:ext>
                </a:extLst>
              </p:cNvPr>
              <p:cNvSpPr>
                <a:spLocks noChangeShapeType="1"/>
              </p:cNvSpPr>
              <p:nvPr/>
            </p:nvSpPr>
            <p:spPr bwMode="auto">
              <a:xfrm flipV="1">
                <a:off x="288" y="1584"/>
                <a:ext cx="288"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821" tIns="46411" rIns="92821" bIns="46411">
                <a:spAutoFit/>
              </a:bodyPr>
              <a:lstStyle/>
              <a:p>
                <a:endParaRPr lang="en-US"/>
              </a:p>
            </p:txBody>
          </p:sp>
          <p:sp>
            <p:nvSpPr>
              <p:cNvPr id="18494" name="Line 32">
                <a:extLst>
                  <a:ext uri="{FF2B5EF4-FFF2-40B4-BE49-F238E27FC236}">
                    <a16:creationId xmlns:a16="http://schemas.microsoft.com/office/drawing/2014/main" id="{243CA1FC-990B-41C1-9F00-0FF61F604052}"/>
                  </a:ext>
                </a:extLst>
              </p:cNvPr>
              <p:cNvSpPr>
                <a:spLocks noChangeShapeType="1"/>
              </p:cNvSpPr>
              <p:nvPr/>
            </p:nvSpPr>
            <p:spPr bwMode="auto">
              <a:xfrm flipH="1" flipV="1">
                <a:off x="960" y="1680"/>
                <a:ext cx="288"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821" tIns="46411" rIns="92821" bIns="46411">
                <a:spAutoFit/>
              </a:bodyPr>
              <a:lstStyle/>
              <a:p>
                <a:endParaRPr lang="en-US"/>
              </a:p>
            </p:txBody>
          </p:sp>
          <p:sp>
            <p:nvSpPr>
              <p:cNvPr id="18495" name="Line 33">
                <a:extLst>
                  <a:ext uri="{FF2B5EF4-FFF2-40B4-BE49-F238E27FC236}">
                    <a16:creationId xmlns:a16="http://schemas.microsoft.com/office/drawing/2014/main" id="{3ECD131D-DED1-2E57-2BCE-609ADA1528AF}"/>
                  </a:ext>
                </a:extLst>
              </p:cNvPr>
              <p:cNvSpPr>
                <a:spLocks noChangeShapeType="1"/>
              </p:cNvSpPr>
              <p:nvPr/>
            </p:nvSpPr>
            <p:spPr bwMode="auto">
              <a:xfrm>
                <a:off x="1008" y="1200"/>
                <a:ext cx="120" cy="1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2821" tIns="46411" rIns="92821" bIns="46411">
                <a:spAutoFit/>
              </a:bodyPr>
              <a:lstStyle/>
              <a:p>
                <a:endParaRPr lang="en-US"/>
              </a:p>
            </p:txBody>
          </p:sp>
          <p:sp>
            <p:nvSpPr>
              <p:cNvPr id="18496" name="Line 34">
                <a:extLst>
                  <a:ext uri="{FF2B5EF4-FFF2-40B4-BE49-F238E27FC236}">
                    <a16:creationId xmlns:a16="http://schemas.microsoft.com/office/drawing/2014/main" id="{B46ECD0B-4581-0993-76A8-FE432EA72F33}"/>
                  </a:ext>
                </a:extLst>
              </p:cNvPr>
              <p:cNvSpPr>
                <a:spLocks noChangeShapeType="1"/>
              </p:cNvSpPr>
              <p:nvPr/>
            </p:nvSpPr>
            <p:spPr bwMode="auto">
              <a:xfrm>
                <a:off x="1047" y="1269"/>
                <a:ext cx="36" cy="6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92821" tIns="46411" rIns="92821" bIns="46411">
                <a:spAutoFit/>
              </a:bodyPr>
              <a:lstStyle/>
              <a:p>
                <a:endParaRPr lang="en-US"/>
              </a:p>
            </p:txBody>
          </p:sp>
        </p:grpSp>
        <p:grpSp>
          <p:nvGrpSpPr>
            <p:cNvPr id="18441" name="Group 35">
              <a:extLst>
                <a:ext uri="{FF2B5EF4-FFF2-40B4-BE49-F238E27FC236}">
                  <a16:creationId xmlns:a16="http://schemas.microsoft.com/office/drawing/2014/main" id="{8002A925-3F6A-C2F6-62A4-E2BF283AA552}"/>
                </a:ext>
              </a:extLst>
            </p:cNvPr>
            <p:cNvGrpSpPr>
              <a:grpSpLocks/>
            </p:cNvGrpSpPr>
            <p:nvPr/>
          </p:nvGrpSpPr>
          <p:grpSpPr bwMode="auto">
            <a:xfrm>
              <a:off x="432" y="1275"/>
              <a:ext cx="2273" cy="1413"/>
              <a:chOff x="1152" y="1440"/>
              <a:chExt cx="2270" cy="1410"/>
            </a:xfrm>
          </p:grpSpPr>
          <p:grpSp>
            <p:nvGrpSpPr>
              <p:cNvPr id="18443" name="Group 36">
                <a:extLst>
                  <a:ext uri="{FF2B5EF4-FFF2-40B4-BE49-F238E27FC236}">
                    <a16:creationId xmlns:a16="http://schemas.microsoft.com/office/drawing/2014/main" id="{7F232EC4-E487-1817-8D6F-D0ECB7D4867E}"/>
                  </a:ext>
                </a:extLst>
              </p:cNvPr>
              <p:cNvGrpSpPr>
                <a:grpSpLocks/>
              </p:cNvGrpSpPr>
              <p:nvPr/>
            </p:nvGrpSpPr>
            <p:grpSpPr bwMode="auto">
              <a:xfrm>
                <a:off x="1152" y="1440"/>
                <a:ext cx="2203" cy="1410"/>
                <a:chOff x="1440" y="1440"/>
                <a:chExt cx="2203" cy="1410"/>
              </a:xfrm>
            </p:grpSpPr>
            <p:sp>
              <p:nvSpPr>
                <p:cNvPr id="18449" name="Line 37">
                  <a:extLst>
                    <a:ext uri="{FF2B5EF4-FFF2-40B4-BE49-F238E27FC236}">
                      <a16:creationId xmlns:a16="http://schemas.microsoft.com/office/drawing/2014/main" id="{FF2B166B-3F5A-5614-F914-27F18C3B4C1A}"/>
                    </a:ext>
                  </a:extLst>
                </p:cNvPr>
                <p:cNvSpPr>
                  <a:spLocks noChangeShapeType="1"/>
                </p:cNvSpPr>
                <p:nvPr/>
              </p:nvSpPr>
              <p:spPr bwMode="auto">
                <a:xfrm>
                  <a:off x="1488" y="2256"/>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2404" tIns="46203" rIns="92404" bIns="46203">
                  <a:spAutoFit/>
                </a:bodyPr>
                <a:lstStyle/>
                <a:p>
                  <a:endParaRPr lang="en-US"/>
                </a:p>
              </p:txBody>
            </p:sp>
            <p:sp>
              <p:nvSpPr>
                <p:cNvPr id="18450" name="Line 38">
                  <a:extLst>
                    <a:ext uri="{FF2B5EF4-FFF2-40B4-BE49-F238E27FC236}">
                      <a16:creationId xmlns:a16="http://schemas.microsoft.com/office/drawing/2014/main" id="{2C2DFC99-1C9B-CE16-25F4-09B8FC2ACD6B}"/>
                    </a:ext>
                  </a:extLst>
                </p:cNvPr>
                <p:cNvSpPr>
                  <a:spLocks noChangeShapeType="1"/>
                </p:cNvSpPr>
                <p:nvPr/>
              </p:nvSpPr>
              <p:spPr bwMode="auto">
                <a:xfrm>
                  <a:off x="1488" y="2256"/>
                  <a:ext cx="1584"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2404" tIns="46203" rIns="92404" bIns="46203">
                  <a:spAutoFit/>
                </a:bodyPr>
                <a:lstStyle/>
                <a:p>
                  <a:endParaRPr lang="en-US"/>
                </a:p>
              </p:txBody>
            </p:sp>
            <p:sp>
              <p:nvSpPr>
                <p:cNvPr id="18451" name="Line 39">
                  <a:extLst>
                    <a:ext uri="{FF2B5EF4-FFF2-40B4-BE49-F238E27FC236}">
                      <a16:creationId xmlns:a16="http://schemas.microsoft.com/office/drawing/2014/main" id="{A98FBD0C-0ED8-C6B7-6B66-3102B848E0BC}"/>
                    </a:ext>
                  </a:extLst>
                </p:cNvPr>
                <p:cNvSpPr>
                  <a:spLocks noChangeShapeType="1"/>
                </p:cNvSpPr>
                <p:nvPr/>
              </p:nvSpPr>
              <p:spPr bwMode="auto">
                <a:xfrm flipV="1">
                  <a:off x="1488" y="1584"/>
                  <a:ext cx="0" cy="67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404" tIns="46203" rIns="92404" bIns="46203">
                  <a:spAutoFit/>
                </a:bodyPr>
                <a:lstStyle/>
                <a:p>
                  <a:endParaRPr lang="en-US"/>
                </a:p>
              </p:txBody>
            </p:sp>
            <p:sp>
              <p:nvSpPr>
                <p:cNvPr id="18452" name="Line 40">
                  <a:extLst>
                    <a:ext uri="{FF2B5EF4-FFF2-40B4-BE49-F238E27FC236}">
                      <a16:creationId xmlns:a16="http://schemas.microsoft.com/office/drawing/2014/main" id="{9E3941B6-651B-FA0E-F580-E8C587FA542F}"/>
                    </a:ext>
                  </a:extLst>
                </p:cNvPr>
                <p:cNvSpPr>
                  <a:spLocks noChangeShapeType="1"/>
                </p:cNvSpPr>
                <p:nvPr/>
              </p:nvSpPr>
              <p:spPr bwMode="auto">
                <a:xfrm flipH="1">
                  <a:off x="1488" y="1824"/>
                  <a:ext cx="432" cy="432"/>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92404" tIns="46203" rIns="92404" bIns="46203">
                  <a:spAutoFit/>
                </a:bodyPr>
                <a:lstStyle/>
                <a:p>
                  <a:endParaRPr lang="en-US"/>
                </a:p>
              </p:txBody>
            </p:sp>
            <p:sp>
              <p:nvSpPr>
                <p:cNvPr id="18453" name="Freeform 41">
                  <a:extLst>
                    <a:ext uri="{FF2B5EF4-FFF2-40B4-BE49-F238E27FC236}">
                      <a16:creationId xmlns:a16="http://schemas.microsoft.com/office/drawing/2014/main" id="{CAAC6D8B-3222-B6F9-99E1-0829B4B18D63}"/>
                    </a:ext>
                  </a:extLst>
                </p:cNvPr>
                <p:cNvSpPr>
                  <a:spLocks/>
                </p:cNvSpPr>
                <p:nvPr/>
              </p:nvSpPr>
              <p:spPr bwMode="auto">
                <a:xfrm>
                  <a:off x="1920" y="2033"/>
                  <a:ext cx="144" cy="432"/>
                </a:xfrm>
                <a:custGeom>
                  <a:avLst/>
                  <a:gdLst>
                    <a:gd name="T0" fmla="*/ 0 w 144"/>
                    <a:gd name="T1" fmla="*/ 144 h 432"/>
                    <a:gd name="T2" fmla="*/ 0 w 144"/>
                    <a:gd name="T3" fmla="*/ 432 h 432"/>
                    <a:gd name="T4" fmla="*/ 144 w 144"/>
                    <a:gd name="T5" fmla="*/ 288 h 432"/>
                    <a:gd name="T6" fmla="*/ 144 w 144"/>
                    <a:gd name="T7" fmla="*/ 0 h 432"/>
                    <a:gd name="T8" fmla="*/ 0 w 144"/>
                    <a:gd name="T9" fmla="*/ 144 h 432"/>
                    <a:gd name="T10" fmla="*/ 0 60000 65536"/>
                    <a:gd name="T11" fmla="*/ 0 60000 65536"/>
                    <a:gd name="T12" fmla="*/ 0 60000 65536"/>
                    <a:gd name="T13" fmla="*/ 0 60000 65536"/>
                    <a:gd name="T14" fmla="*/ 0 60000 65536"/>
                    <a:gd name="T15" fmla="*/ 0 w 144"/>
                    <a:gd name="T16" fmla="*/ 0 h 432"/>
                    <a:gd name="T17" fmla="*/ 144 w 144"/>
                    <a:gd name="T18" fmla="*/ 432 h 432"/>
                  </a:gdLst>
                  <a:ahLst/>
                  <a:cxnLst>
                    <a:cxn ang="T10">
                      <a:pos x="T0" y="T1"/>
                    </a:cxn>
                    <a:cxn ang="T11">
                      <a:pos x="T2" y="T3"/>
                    </a:cxn>
                    <a:cxn ang="T12">
                      <a:pos x="T4" y="T5"/>
                    </a:cxn>
                    <a:cxn ang="T13">
                      <a:pos x="T6" y="T7"/>
                    </a:cxn>
                    <a:cxn ang="T14">
                      <a:pos x="T8" y="T9"/>
                    </a:cxn>
                  </a:cxnLst>
                  <a:rect l="T15" t="T16" r="T17" b="T18"/>
                  <a:pathLst>
                    <a:path w="144" h="432">
                      <a:moveTo>
                        <a:pt x="0" y="144"/>
                      </a:moveTo>
                      <a:lnTo>
                        <a:pt x="0" y="432"/>
                      </a:lnTo>
                      <a:lnTo>
                        <a:pt x="144" y="288"/>
                      </a:lnTo>
                      <a:lnTo>
                        <a:pt x="144" y="0"/>
                      </a:lnTo>
                      <a:lnTo>
                        <a:pt x="0" y="144"/>
                      </a:lnTo>
                      <a:close/>
                    </a:path>
                  </a:pathLst>
                </a:custGeom>
                <a:solidFill>
                  <a:schemeClr val="bg2"/>
                </a:solidFill>
                <a:ln w="12700">
                  <a:solidFill>
                    <a:schemeClr val="tx1"/>
                  </a:solidFill>
                  <a:round/>
                  <a:headEnd/>
                  <a:tailEnd/>
                </a:ln>
              </p:spPr>
              <p:txBody>
                <a:bodyPr wrap="none" lIns="92404" tIns="46203" rIns="92404" bIns="46203">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18454" name="Line 42">
                  <a:extLst>
                    <a:ext uri="{FF2B5EF4-FFF2-40B4-BE49-F238E27FC236}">
                      <a16:creationId xmlns:a16="http://schemas.microsoft.com/office/drawing/2014/main" id="{21FFF7FB-E279-8874-0CF4-2BA5DB7F6085}"/>
                    </a:ext>
                  </a:extLst>
                </p:cNvPr>
                <p:cNvSpPr>
                  <a:spLocks noChangeShapeType="1"/>
                </p:cNvSpPr>
                <p:nvPr/>
              </p:nvSpPr>
              <p:spPr bwMode="auto">
                <a:xfrm>
                  <a:off x="1990" y="2256"/>
                  <a:ext cx="31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2404" tIns="46203" rIns="92404" bIns="46203">
                  <a:spAutoFit/>
                </a:bodyPr>
                <a:lstStyle/>
                <a:p>
                  <a:endParaRPr lang="en-US"/>
                </a:p>
              </p:txBody>
            </p:sp>
            <p:sp>
              <p:nvSpPr>
                <p:cNvPr id="18455" name="Freeform 43">
                  <a:extLst>
                    <a:ext uri="{FF2B5EF4-FFF2-40B4-BE49-F238E27FC236}">
                      <a16:creationId xmlns:a16="http://schemas.microsoft.com/office/drawing/2014/main" id="{085D2121-8D9D-24DB-9B76-2B4011D6A6C0}"/>
                    </a:ext>
                  </a:extLst>
                </p:cNvPr>
                <p:cNvSpPr>
                  <a:spLocks/>
                </p:cNvSpPr>
                <p:nvPr/>
              </p:nvSpPr>
              <p:spPr bwMode="auto">
                <a:xfrm>
                  <a:off x="2172" y="1632"/>
                  <a:ext cx="900" cy="1200"/>
                </a:xfrm>
                <a:custGeom>
                  <a:avLst/>
                  <a:gdLst>
                    <a:gd name="T0" fmla="*/ 900 w 900"/>
                    <a:gd name="T1" fmla="*/ 0 h 1200"/>
                    <a:gd name="T2" fmla="*/ 258 w 900"/>
                    <a:gd name="T3" fmla="*/ 252 h 1200"/>
                    <a:gd name="T4" fmla="*/ 0 w 900"/>
                    <a:gd name="T5" fmla="*/ 510 h 1200"/>
                    <a:gd name="T6" fmla="*/ 0 w 900"/>
                    <a:gd name="T7" fmla="*/ 966 h 1200"/>
                    <a:gd name="T8" fmla="*/ 462 w 900"/>
                    <a:gd name="T9" fmla="*/ 1200 h 1200"/>
                    <a:gd name="T10" fmla="*/ 900 w 900"/>
                    <a:gd name="T11" fmla="*/ 816 h 1200"/>
                    <a:gd name="T12" fmla="*/ 900 w 900"/>
                    <a:gd name="T13" fmla="*/ 0 h 1200"/>
                    <a:gd name="T14" fmla="*/ 0 60000 65536"/>
                    <a:gd name="T15" fmla="*/ 0 60000 65536"/>
                    <a:gd name="T16" fmla="*/ 0 60000 65536"/>
                    <a:gd name="T17" fmla="*/ 0 60000 65536"/>
                    <a:gd name="T18" fmla="*/ 0 60000 65536"/>
                    <a:gd name="T19" fmla="*/ 0 60000 65536"/>
                    <a:gd name="T20" fmla="*/ 0 60000 65536"/>
                    <a:gd name="T21" fmla="*/ 0 w 900"/>
                    <a:gd name="T22" fmla="*/ 0 h 1200"/>
                    <a:gd name="T23" fmla="*/ 900 w 900"/>
                    <a:gd name="T24" fmla="*/ 1200 h 12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0" h="1200">
                      <a:moveTo>
                        <a:pt x="900" y="0"/>
                      </a:moveTo>
                      <a:lnTo>
                        <a:pt x="258" y="252"/>
                      </a:lnTo>
                      <a:lnTo>
                        <a:pt x="0" y="510"/>
                      </a:lnTo>
                      <a:lnTo>
                        <a:pt x="0" y="966"/>
                      </a:lnTo>
                      <a:lnTo>
                        <a:pt x="462" y="1200"/>
                      </a:lnTo>
                      <a:lnTo>
                        <a:pt x="900" y="816"/>
                      </a:lnTo>
                      <a:lnTo>
                        <a:pt x="900" y="0"/>
                      </a:lnTo>
                      <a:close/>
                    </a:path>
                  </a:pathLst>
                </a:custGeom>
                <a:solidFill>
                  <a:schemeClr val="bg2"/>
                </a:solidFill>
                <a:ln w="12700">
                  <a:solidFill>
                    <a:schemeClr val="tx1"/>
                  </a:solidFill>
                  <a:round/>
                  <a:headEnd/>
                  <a:tailEnd/>
                </a:ln>
              </p:spPr>
              <p:txBody>
                <a:bodyPr wrap="none" lIns="92404" tIns="46203" rIns="92404" bIns="46203">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18456" name="Freeform 44">
                  <a:extLst>
                    <a:ext uri="{FF2B5EF4-FFF2-40B4-BE49-F238E27FC236}">
                      <a16:creationId xmlns:a16="http://schemas.microsoft.com/office/drawing/2014/main" id="{C396AA2E-2B89-BD3D-FAAF-0EA18883DB9F}"/>
                    </a:ext>
                  </a:extLst>
                </p:cNvPr>
                <p:cNvSpPr>
                  <a:spLocks/>
                </p:cNvSpPr>
                <p:nvPr/>
              </p:nvSpPr>
              <p:spPr bwMode="auto">
                <a:xfrm>
                  <a:off x="2640" y="1632"/>
                  <a:ext cx="432" cy="1200"/>
                </a:xfrm>
                <a:custGeom>
                  <a:avLst/>
                  <a:gdLst>
                    <a:gd name="T0" fmla="*/ 432 w 432"/>
                    <a:gd name="T1" fmla="*/ 0 h 1200"/>
                    <a:gd name="T2" fmla="*/ 0 w 432"/>
                    <a:gd name="T3" fmla="*/ 432 h 1200"/>
                    <a:gd name="T4" fmla="*/ 0 w 432"/>
                    <a:gd name="T5" fmla="*/ 1200 h 1200"/>
                    <a:gd name="T6" fmla="*/ 432 w 432"/>
                    <a:gd name="T7" fmla="*/ 816 h 1200"/>
                    <a:gd name="T8" fmla="*/ 432 w 432"/>
                    <a:gd name="T9" fmla="*/ 0 h 1200"/>
                    <a:gd name="T10" fmla="*/ 0 60000 65536"/>
                    <a:gd name="T11" fmla="*/ 0 60000 65536"/>
                    <a:gd name="T12" fmla="*/ 0 60000 65536"/>
                    <a:gd name="T13" fmla="*/ 0 60000 65536"/>
                    <a:gd name="T14" fmla="*/ 0 60000 65536"/>
                    <a:gd name="T15" fmla="*/ 0 w 432"/>
                    <a:gd name="T16" fmla="*/ 0 h 1200"/>
                    <a:gd name="T17" fmla="*/ 432 w 432"/>
                    <a:gd name="T18" fmla="*/ 1200 h 1200"/>
                  </a:gdLst>
                  <a:ahLst/>
                  <a:cxnLst>
                    <a:cxn ang="T10">
                      <a:pos x="T0" y="T1"/>
                    </a:cxn>
                    <a:cxn ang="T11">
                      <a:pos x="T2" y="T3"/>
                    </a:cxn>
                    <a:cxn ang="T12">
                      <a:pos x="T4" y="T5"/>
                    </a:cxn>
                    <a:cxn ang="T13">
                      <a:pos x="T6" y="T7"/>
                    </a:cxn>
                    <a:cxn ang="T14">
                      <a:pos x="T8" y="T9"/>
                    </a:cxn>
                  </a:cxnLst>
                  <a:rect l="T15" t="T16" r="T17" b="T18"/>
                  <a:pathLst>
                    <a:path w="432" h="1200">
                      <a:moveTo>
                        <a:pt x="432" y="0"/>
                      </a:moveTo>
                      <a:lnTo>
                        <a:pt x="0" y="432"/>
                      </a:lnTo>
                      <a:lnTo>
                        <a:pt x="0" y="1200"/>
                      </a:lnTo>
                      <a:lnTo>
                        <a:pt x="432" y="816"/>
                      </a:lnTo>
                      <a:lnTo>
                        <a:pt x="432" y="0"/>
                      </a:lnTo>
                      <a:close/>
                    </a:path>
                  </a:pathLst>
                </a:custGeom>
                <a:solidFill>
                  <a:schemeClr val="bg2"/>
                </a:solidFill>
                <a:ln w="12700">
                  <a:solidFill>
                    <a:schemeClr val="tx1"/>
                  </a:solidFill>
                  <a:round/>
                  <a:headEnd/>
                  <a:tailEnd/>
                </a:ln>
              </p:spPr>
              <p:txBody>
                <a:bodyPr wrap="none" lIns="92404" tIns="46203" rIns="92404" bIns="46203">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18457" name="Line 45">
                  <a:extLst>
                    <a:ext uri="{FF2B5EF4-FFF2-40B4-BE49-F238E27FC236}">
                      <a16:creationId xmlns:a16="http://schemas.microsoft.com/office/drawing/2014/main" id="{3FCEEEA1-2C0A-E22F-035B-7AB8470DB129}"/>
                    </a:ext>
                  </a:extLst>
                </p:cNvPr>
                <p:cNvSpPr>
                  <a:spLocks noChangeShapeType="1"/>
                </p:cNvSpPr>
                <p:nvPr/>
              </p:nvSpPr>
              <p:spPr bwMode="auto">
                <a:xfrm>
                  <a:off x="2880" y="2256"/>
                  <a:ext cx="62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404" tIns="46203" rIns="92404" bIns="46203">
                  <a:spAutoFit/>
                </a:bodyPr>
                <a:lstStyle/>
                <a:p>
                  <a:endParaRPr lang="en-US"/>
                </a:p>
              </p:txBody>
            </p:sp>
            <p:grpSp>
              <p:nvGrpSpPr>
                <p:cNvPr id="18458" name="Group 46">
                  <a:extLst>
                    <a:ext uri="{FF2B5EF4-FFF2-40B4-BE49-F238E27FC236}">
                      <a16:creationId xmlns:a16="http://schemas.microsoft.com/office/drawing/2014/main" id="{EE739B07-8432-5A89-6BBD-54DED817813C}"/>
                    </a:ext>
                  </a:extLst>
                </p:cNvPr>
                <p:cNvGrpSpPr>
                  <a:grpSpLocks/>
                </p:cNvGrpSpPr>
                <p:nvPr/>
              </p:nvGrpSpPr>
              <p:grpSpPr bwMode="auto">
                <a:xfrm>
                  <a:off x="2172" y="1890"/>
                  <a:ext cx="900" cy="708"/>
                  <a:chOff x="2172" y="1890"/>
                  <a:chExt cx="900" cy="708"/>
                </a:xfrm>
              </p:grpSpPr>
              <p:grpSp>
                <p:nvGrpSpPr>
                  <p:cNvPr id="18471" name="Group 47">
                    <a:extLst>
                      <a:ext uri="{FF2B5EF4-FFF2-40B4-BE49-F238E27FC236}">
                        <a16:creationId xmlns:a16="http://schemas.microsoft.com/office/drawing/2014/main" id="{6EB1BBBD-C281-E316-7D98-EB169D0CD4BF}"/>
                      </a:ext>
                    </a:extLst>
                  </p:cNvPr>
                  <p:cNvGrpSpPr>
                    <a:grpSpLocks/>
                  </p:cNvGrpSpPr>
                  <p:nvPr/>
                </p:nvGrpSpPr>
                <p:grpSpPr bwMode="auto">
                  <a:xfrm>
                    <a:off x="2172" y="1890"/>
                    <a:ext cx="252" cy="708"/>
                    <a:chOff x="2172" y="1890"/>
                    <a:chExt cx="252" cy="708"/>
                  </a:xfrm>
                </p:grpSpPr>
                <p:sp>
                  <p:nvSpPr>
                    <p:cNvPr id="18473" name="Line 48">
                      <a:extLst>
                        <a:ext uri="{FF2B5EF4-FFF2-40B4-BE49-F238E27FC236}">
                          <a16:creationId xmlns:a16="http://schemas.microsoft.com/office/drawing/2014/main" id="{BF6F8DD9-BC62-01E8-FDBF-8C75EC879B12}"/>
                        </a:ext>
                      </a:extLst>
                    </p:cNvPr>
                    <p:cNvSpPr>
                      <a:spLocks noChangeShapeType="1"/>
                    </p:cNvSpPr>
                    <p:nvPr/>
                  </p:nvSpPr>
                  <p:spPr bwMode="auto">
                    <a:xfrm flipH="1">
                      <a:off x="2424" y="1890"/>
                      <a:ext cx="0" cy="48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2404" tIns="46203" rIns="92404" bIns="46203">
                      <a:spAutoFit/>
                    </a:bodyPr>
                    <a:lstStyle/>
                    <a:p>
                      <a:endParaRPr lang="en-US"/>
                    </a:p>
                  </p:txBody>
                </p:sp>
                <p:sp>
                  <p:nvSpPr>
                    <p:cNvPr id="18474" name="Line 49">
                      <a:extLst>
                        <a:ext uri="{FF2B5EF4-FFF2-40B4-BE49-F238E27FC236}">
                          <a16:creationId xmlns:a16="http://schemas.microsoft.com/office/drawing/2014/main" id="{C7545F73-73FE-FCBF-C9FC-E188A46564AE}"/>
                        </a:ext>
                      </a:extLst>
                    </p:cNvPr>
                    <p:cNvSpPr>
                      <a:spLocks noChangeShapeType="1"/>
                    </p:cNvSpPr>
                    <p:nvPr/>
                  </p:nvSpPr>
                  <p:spPr bwMode="auto">
                    <a:xfrm flipH="1">
                      <a:off x="2172" y="2370"/>
                      <a:ext cx="252" cy="22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2404" tIns="46203" rIns="92404" bIns="46203">
                      <a:spAutoFit/>
                    </a:bodyPr>
                    <a:lstStyle/>
                    <a:p>
                      <a:endParaRPr lang="en-US"/>
                    </a:p>
                  </p:txBody>
                </p:sp>
              </p:grpSp>
              <p:sp>
                <p:nvSpPr>
                  <p:cNvPr id="18472" name="Line 50">
                    <a:extLst>
                      <a:ext uri="{FF2B5EF4-FFF2-40B4-BE49-F238E27FC236}">
                        <a16:creationId xmlns:a16="http://schemas.microsoft.com/office/drawing/2014/main" id="{DB7D93DC-0CEB-2EAA-E138-BFA90E2E28CC}"/>
                      </a:ext>
                    </a:extLst>
                  </p:cNvPr>
                  <p:cNvSpPr>
                    <a:spLocks noChangeShapeType="1"/>
                  </p:cNvSpPr>
                  <p:nvPr/>
                </p:nvSpPr>
                <p:spPr bwMode="auto">
                  <a:xfrm>
                    <a:off x="2424" y="2370"/>
                    <a:ext cx="648" cy="8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2404" tIns="46203" rIns="92404" bIns="46203">
                    <a:spAutoFit/>
                  </a:bodyPr>
                  <a:lstStyle/>
                  <a:p>
                    <a:endParaRPr lang="en-US"/>
                  </a:p>
                </p:txBody>
              </p:sp>
            </p:grpSp>
            <p:sp>
              <p:nvSpPr>
                <p:cNvPr id="18459" name="Line 51">
                  <a:extLst>
                    <a:ext uri="{FF2B5EF4-FFF2-40B4-BE49-F238E27FC236}">
                      <a16:creationId xmlns:a16="http://schemas.microsoft.com/office/drawing/2014/main" id="{AA15D00F-FB86-B040-B6D5-393D4F3DDB8E}"/>
                    </a:ext>
                  </a:extLst>
                </p:cNvPr>
                <p:cNvSpPr>
                  <a:spLocks noChangeShapeType="1"/>
                </p:cNvSpPr>
                <p:nvPr/>
              </p:nvSpPr>
              <p:spPr bwMode="auto">
                <a:xfrm flipV="1">
                  <a:off x="1488" y="1632"/>
                  <a:ext cx="1584" cy="6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2404" tIns="46203" rIns="92404" bIns="46203">
                  <a:spAutoFit/>
                </a:bodyPr>
                <a:lstStyle/>
                <a:p>
                  <a:endParaRPr lang="en-US"/>
                </a:p>
              </p:txBody>
            </p:sp>
            <p:sp>
              <p:nvSpPr>
                <p:cNvPr id="18460" name="Line 52">
                  <a:extLst>
                    <a:ext uri="{FF2B5EF4-FFF2-40B4-BE49-F238E27FC236}">
                      <a16:creationId xmlns:a16="http://schemas.microsoft.com/office/drawing/2014/main" id="{E8C57030-0E86-434C-C284-E136C10A39E5}"/>
                    </a:ext>
                  </a:extLst>
                </p:cNvPr>
                <p:cNvSpPr>
                  <a:spLocks noChangeShapeType="1"/>
                </p:cNvSpPr>
                <p:nvPr/>
              </p:nvSpPr>
              <p:spPr bwMode="auto">
                <a:xfrm flipV="1">
                  <a:off x="1488" y="2064"/>
                  <a:ext cx="1152"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2404" tIns="46203" rIns="92404" bIns="46203">
                  <a:spAutoFit/>
                </a:bodyPr>
                <a:lstStyle/>
                <a:p>
                  <a:endParaRPr lang="en-US"/>
                </a:p>
              </p:txBody>
            </p:sp>
            <p:sp>
              <p:nvSpPr>
                <p:cNvPr id="18461" name="Line 53">
                  <a:extLst>
                    <a:ext uri="{FF2B5EF4-FFF2-40B4-BE49-F238E27FC236}">
                      <a16:creationId xmlns:a16="http://schemas.microsoft.com/office/drawing/2014/main" id="{96BD6505-81B2-AC0C-4A8A-58BBE4AD5005}"/>
                    </a:ext>
                  </a:extLst>
                </p:cNvPr>
                <p:cNvSpPr>
                  <a:spLocks noChangeShapeType="1"/>
                </p:cNvSpPr>
                <p:nvPr/>
              </p:nvSpPr>
              <p:spPr bwMode="auto">
                <a:xfrm>
                  <a:off x="1488" y="2256"/>
                  <a:ext cx="1152"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2404" tIns="46203" rIns="92404" bIns="46203">
                  <a:spAutoFit/>
                </a:bodyPr>
                <a:lstStyle/>
                <a:p>
                  <a:endParaRPr lang="en-US"/>
                </a:p>
              </p:txBody>
            </p:sp>
            <p:sp>
              <p:nvSpPr>
                <p:cNvPr id="18462" name="Text Box 54">
                  <a:extLst>
                    <a:ext uri="{FF2B5EF4-FFF2-40B4-BE49-F238E27FC236}">
                      <a16:creationId xmlns:a16="http://schemas.microsoft.com/office/drawing/2014/main" id="{D79B88E3-F3BC-B0BF-E0D3-743E370F0C9F}"/>
                    </a:ext>
                  </a:extLst>
                </p:cNvPr>
                <p:cNvSpPr txBox="1">
                  <a:spLocks noChangeArrowheads="1"/>
                </p:cNvSpPr>
                <p:nvPr/>
              </p:nvSpPr>
              <p:spPr bwMode="auto">
                <a:xfrm>
                  <a:off x="1872" y="17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4" tIns="46203" rIns="92404" bIns="46203">
                  <a:spAutoFit/>
                </a:bodyPr>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2000" b="1"/>
                    <a:t>x</a:t>
                  </a:r>
                </a:p>
              </p:txBody>
            </p:sp>
            <p:sp>
              <p:nvSpPr>
                <p:cNvPr id="18463" name="Text Box 55">
                  <a:extLst>
                    <a:ext uri="{FF2B5EF4-FFF2-40B4-BE49-F238E27FC236}">
                      <a16:creationId xmlns:a16="http://schemas.microsoft.com/office/drawing/2014/main" id="{B9049E89-431A-679E-7C07-0C03B6FF655E}"/>
                    </a:ext>
                  </a:extLst>
                </p:cNvPr>
                <p:cNvSpPr txBox="1">
                  <a:spLocks noChangeArrowheads="1"/>
                </p:cNvSpPr>
                <p:nvPr/>
              </p:nvSpPr>
              <p:spPr bwMode="auto">
                <a:xfrm>
                  <a:off x="1484" y="14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4" tIns="46203" rIns="92404" bIns="46203">
                  <a:spAutoFit/>
                </a:bodyPr>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2000" b="1"/>
                    <a:t>y</a:t>
                  </a:r>
                </a:p>
              </p:txBody>
            </p:sp>
            <p:sp>
              <p:nvSpPr>
                <p:cNvPr id="18464" name="Text Box 56">
                  <a:extLst>
                    <a:ext uri="{FF2B5EF4-FFF2-40B4-BE49-F238E27FC236}">
                      <a16:creationId xmlns:a16="http://schemas.microsoft.com/office/drawing/2014/main" id="{310FF832-8CB4-588E-59C9-FB93B392FC09}"/>
                    </a:ext>
                  </a:extLst>
                </p:cNvPr>
                <p:cNvSpPr txBox="1">
                  <a:spLocks noChangeArrowheads="1"/>
                </p:cNvSpPr>
                <p:nvPr/>
              </p:nvSpPr>
              <p:spPr bwMode="auto">
                <a:xfrm>
                  <a:off x="3456" y="2169"/>
                  <a:ext cx="18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4" tIns="46203" rIns="92404" bIns="46203">
                  <a:spAutoFit/>
                </a:bodyPr>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2000" b="1"/>
                    <a:t>z</a:t>
                  </a:r>
                </a:p>
              </p:txBody>
            </p:sp>
            <p:sp>
              <p:nvSpPr>
                <p:cNvPr id="18465" name="Text Box 57">
                  <a:extLst>
                    <a:ext uri="{FF2B5EF4-FFF2-40B4-BE49-F238E27FC236}">
                      <a16:creationId xmlns:a16="http://schemas.microsoft.com/office/drawing/2014/main" id="{29E8B0B0-D648-D20A-670F-79392E2E5CFE}"/>
                    </a:ext>
                  </a:extLst>
                </p:cNvPr>
                <p:cNvSpPr txBox="1">
                  <a:spLocks noChangeArrowheads="1"/>
                </p:cNvSpPr>
                <p:nvPr/>
              </p:nvSpPr>
              <p:spPr bwMode="auto">
                <a:xfrm>
                  <a:off x="1440" y="2448"/>
                  <a:ext cx="60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4" tIns="46203" rIns="92404" bIns="46203">
                  <a:spAutoFit/>
                </a:bodyPr>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1200" b="1"/>
                    <a:t>image plane</a:t>
                  </a:r>
                  <a:endParaRPr lang="en-US" altLang="en-US" sz="2000" b="1"/>
                </a:p>
              </p:txBody>
            </p:sp>
            <p:sp>
              <p:nvSpPr>
                <p:cNvPr id="18466" name="Text Box 58">
                  <a:extLst>
                    <a:ext uri="{FF2B5EF4-FFF2-40B4-BE49-F238E27FC236}">
                      <a16:creationId xmlns:a16="http://schemas.microsoft.com/office/drawing/2014/main" id="{983B7F7B-2C0A-AB4E-0732-7083A7FEC974}"/>
                    </a:ext>
                  </a:extLst>
                </p:cNvPr>
                <p:cNvSpPr txBox="1">
                  <a:spLocks noChangeArrowheads="1"/>
                </p:cNvSpPr>
                <p:nvPr/>
              </p:nvSpPr>
              <p:spPr bwMode="auto">
                <a:xfrm>
                  <a:off x="1872" y="2640"/>
                  <a:ext cx="30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4" tIns="46203" rIns="92404" bIns="46203">
                  <a:spAutoFit/>
                </a:bodyPr>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1200" b="1"/>
                    <a:t>near</a:t>
                  </a:r>
                  <a:endParaRPr lang="en-US" altLang="en-US" sz="2000" b="1"/>
                </a:p>
              </p:txBody>
            </p:sp>
            <p:sp>
              <p:nvSpPr>
                <p:cNvPr id="18467" name="Text Box 59">
                  <a:extLst>
                    <a:ext uri="{FF2B5EF4-FFF2-40B4-BE49-F238E27FC236}">
                      <a16:creationId xmlns:a16="http://schemas.microsoft.com/office/drawing/2014/main" id="{14680955-537A-B44B-2063-5482CB940963}"/>
                    </a:ext>
                  </a:extLst>
                </p:cNvPr>
                <p:cNvSpPr txBox="1">
                  <a:spLocks noChangeArrowheads="1"/>
                </p:cNvSpPr>
                <p:nvPr/>
              </p:nvSpPr>
              <p:spPr bwMode="auto">
                <a:xfrm>
                  <a:off x="2913" y="2688"/>
                  <a:ext cx="23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4" tIns="46203" rIns="92404" bIns="46203">
                  <a:spAutoFit/>
                </a:bodyPr>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1200" b="1"/>
                    <a:t>far</a:t>
                  </a:r>
                  <a:endParaRPr lang="en-US" altLang="en-US" sz="2000" b="1"/>
                </a:p>
              </p:txBody>
            </p:sp>
            <p:sp>
              <p:nvSpPr>
                <p:cNvPr id="18468" name="Line 60">
                  <a:extLst>
                    <a:ext uri="{FF2B5EF4-FFF2-40B4-BE49-F238E27FC236}">
                      <a16:creationId xmlns:a16="http://schemas.microsoft.com/office/drawing/2014/main" id="{965E9557-1F42-70E6-FCCD-77F29FF098EF}"/>
                    </a:ext>
                  </a:extLst>
                </p:cNvPr>
                <p:cNvSpPr>
                  <a:spLocks noChangeShapeType="1"/>
                </p:cNvSpPr>
                <p:nvPr/>
              </p:nvSpPr>
              <p:spPr bwMode="auto">
                <a:xfrm flipV="1">
                  <a:off x="2016" y="2400"/>
                  <a:ext cx="144"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404" tIns="46203" rIns="92404" bIns="46203">
                  <a:spAutoFit/>
                </a:bodyPr>
                <a:lstStyle/>
                <a:p>
                  <a:endParaRPr lang="en-US"/>
                </a:p>
              </p:txBody>
            </p:sp>
            <p:sp>
              <p:nvSpPr>
                <p:cNvPr id="18469" name="Line 61">
                  <a:extLst>
                    <a:ext uri="{FF2B5EF4-FFF2-40B4-BE49-F238E27FC236}">
                      <a16:creationId xmlns:a16="http://schemas.microsoft.com/office/drawing/2014/main" id="{4DB9C5ED-BD8D-AA32-BC95-8DE6AEA56533}"/>
                    </a:ext>
                  </a:extLst>
                </p:cNvPr>
                <p:cNvSpPr>
                  <a:spLocks noChangeShapeType="1"/>
                </p:cNvSpPr>
                <p:nvPr/>
              </p:nvSpPr>
              <p:spPr bwMode="auto">
                <a:xfrm flipH="1" flipV="1">
                  <a:off x="2784" y="2448"/>
                  <a:ext cx="240" cy="2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404" tIns="46203" rIns="92404" bIns="46203">
                  <a:spAutoFit/>
                </a:bodyPr>
                <a:lstStyle/>
                <a:p>
                  <a:endParaRPr lang="en-US"/>
                </a:p>
              </p:txBody>
            </p:sp>
            <p:sp>
              <p:nvSpPr>
                <p:cNvPr id="18470" name="Line 62">
                  <a:extLst>
                    <a:ext uri="{FF2B5EF4-FFF2-40B4-BE49-F238E27FC236}">
                      <a16:creationId xmlns:a16="http://schemas.microsoft.com/office/drawing/2014/main" id="{C282D7D5-A5A7-E929-840F-FD1B1278349E}"/>
                    </a:ext>
                  </a:extLst>
                </p:cNvPr>
                <p:cNvSpPr>
                  <a:spLocks noChangeShapeType="1"/>
                </p:cNvSpPr>
                <p:nvPr/>
              </p:nvSpPr>
              <p:spPr bwMode="auto">
                <a:xfrm flipV="1">
                  <a:off x="1728" y="2352"/>
                  <a:ext cx="192"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404" tIns="46203" rIns="92404" bIns="46203">
                  <a:spAutoFit/>
                </a:bodyPr>
                <a:lstStyle/>
                <a:p>
                  <a:endParaRPr lang="en-US"/>
                </a:p>
              </p:txBody>
            </p:sp>
          </p:grpSp>
          <p:grpSp>
            <p:nvGrpSpPr>
              <p:cNvPr id="18444" name="Group 63">
                <a:extLst>
                  <a:ext uri="{FF2B5EF4-FFF2-40B4-BE49-F238E27FC236}">
                    <a16:creationId xmlns:a16="http://schemas.microsoft.com/office/drawing/2014/main" id="{53A40291-E18D-D049-957E-86442E738E85}"/>
                  </a:ext>
                </a:extLst>
              </p:cNvPr>
              <p:cNvGrpSpPr>
                <a:grpSpLocks/>
              </p:cNvGrpSpPr>
              <p:nvPr/>
            </p:nvGrpSpPr>
            <p:grpSpPr bwMode="auto">
              <a:xfrm>
                <a:off x="2400" y="1584"/>
                <a:ext cx="1022" cy="384"/>
                <a:chOff x="2400" y="1584"/>
                <a:chExt cx="1022" cy="384"/>
              </a:xfrm>
            </p:grpSpPr>
            <p:sp>
              <p:nvSpPr>
                <p:cNvPr id="18445" name="Line 64">
                  <a:extLst>
                    <a:ext uri="{FF2B5EF4-FFF2-40B4-BE49-F238E27FC236}">
                      <a16:creationId xmlns:a16="http://schemas.microsoft.com/office/drawing/2014/main" id="{A17C8E58-10C7-AD4B-9633-10ABD75140FF}"/>
                    </a:ext>
                  </a:extLst>
                </p:cNvPr>
                <p:cNvSpPr>
                  <a:spLocks noChangeShapeType="1"/>
                </p:cNvSpPr>
                <p:nvPr/>
              </p:nvSpPr>
              <p:spPr bwMode="auto">
                <a:xfrm>
                  <a:off x="2400" y="1584"/>
                  <a:ext cx="528"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2404" tIns="46203" rIns="92404" bIns="46203">
                  <a:spAutoFit/>
                </a:bodyPr>
                <a:lstStyle/>
                <a:p>
                  <a:endParaRPr lang="en-US"/>
                </a:p>
              </p:txBody>
            </p:sp>
            <p:sp>
              <p:nvSpPr>
                <p:cNvPr id="18446" name="Line 65">
                  <a:extLst>
                    <a:ext uri="{FF2B5EF4-FFF2-40B4-BE49-F238E27FC236}">
                      <a16:creationId xmlns:a16="http://schemas.microsoft.com/office/drawing/2014/main" id="{4628AA50-5C5C-B32E-2D1C-BB554A99C244}"/>
                    </a:ext>
                  </a:extLst>
                </p:cNvPr>
                <p:cNvSpPr>
                  <a:spLocks noChangeShapeType="1"/>
                </p:cNvSpPr>
                <p:nvPr/>
              </p:nvSpPr>
              <p:spPr bwMode="auto">
                <a:xfrm>
                  <a:off x="2610" y="1740"/>
                  <a:ext cx="138" cy="96"/>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92404" tIns="46203" rIns="92404" bIns="46203">
                  <a:spAutoFit/>
                </a:bodyPr>
                <a:lstStyle/>
                <a:p>
                  <a:endParaRPr lang="en-US"/>
                </a:p>
              </p:txBody>
            </p:sp>
            <p:sp>
              <p:nvSpPr>
                <p:cNvPr id="18447" name="Text Box 66">
                  <a:extLst>
                    <a:ext uri="{FF2B5EF4-FFF2-40B4-BE49-F238E27FC236}">
                      <a16:creationId xmlns:a16="http://schemas.microsoft.com/office/drawing/2014/main" id="{175A9695-A808-DB5B-5E84-9B9791A4C490}"/>
                    </a:ext>
                  </a:extLst>
                </p:cNvPr>
                <p:cNvSpPr txBox="1">
                  <a:spLocks noChangeArrowheads="1"/>
                </p:cNvSpPr>
                <p:nvPr/>
              </p:nvSpPr>
              <p:spPr bwMode="auto">
                <a:xfrm>
                  <a:off x="2834" y="1695"/>
                  <a:ext cx="58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4" tIns="46203" rIns="92404" bIns="46203">
                  <a:spAutoFit/>
                </a:bodyPr>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1200" b="1">
                      <a:solidFill>
                        <a:schemeClr val="hlink"/>
                      </a:solidFill>
                    </a:rPr>
                    <a:t>clipped line</a:t>
                  </a:r>
                </a:p>
              </p:txBody>
            </p:sp>
            <p:sp>
              <p:nvSpPr>
                <p:cNvPr id="18448" name="Line 67">
                  <a:extLst>
                    <a:ext uri="{FF2B5EF4-FFF2-40B4-BE49-F238E27FC236}">
                      <a16:creationId xmlns:a16="http://schemas.microsoft.com/office/drawing/2014/main" id="{DAB7B34D-5BA7-7998-9A24-BED3D30CBBFF}"/>
                    </a:ext>
                  </a:extLst>
                </p:cNvPr>
                <p:cNvSpPr>
                  <a:spLocks noChangeShapeType="1"/>
                </p:cNvSpPr>
                <p:nvPr/>
              </p:nvSpPr>
              <p:spPr bwMode="auto">
                <a:xfrm flipH="1">
                  <a:off x="2796" y="1848"/>
                  <a:ext cx="294"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92404" tIns="46203" rIns="92404" bIns="46203">
                  <a:spAutoFit/>
                </a:bodyPr>
                <a:lstStyle/>
                <a:p>
                  <a:endParaRPr lang="en-US"/>
                </a:p>
              </p:txBody>
            </p:sp>
          </p:grpSp>
        </p:grpSp>
        <p:sp>
          <p:nvSpPr>
            <p:cNvPr id="18442" name="AutoShape 68">
              <a:extLst>
                <a:ext uri="{FF2B5EF4-FFF2-40B4-BE49-F238E27FC236}">
                  <a16:creationId xmlns:a16="http://schemas.microsoft.com/office/drawing/2014/main" id="{564291E1-1BD7-2B82-D853-E2B8564F9476}"/>
                </a:ext>
              </a:extLst>
            </p:cNvPr>
            <p:cNvSpPr>
              <a:spLocks noChangeArrowheads="1"/>
            </p:cNvSpPr>
            <p:nvPr/>
          </p:nvSpPr>
          <p:spPr bwMode="auto">
            <a:xfrm>
              <a:off x="2835" y="1966"/>
              <a:ext cx="577" cy="289"/>
            </a:xfrm>
            <a:prstGeom prst="rightArrow">
              <a:avLst>
                <a:gd name="adj1" fmla="val 50000"/>
                <a:gd name="adj2" fmla="val 49913"/>
              </a:avLst>
            </a:prstGeom>
            <a:solidFill>
              <a:schemeClr val="hlink"/>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EF052A97-8B00-DF97-6936-E368F3FDA017}"/>
              </a:ext>
            </a:extLst>
          </p:cNvPr>
          <p:cNvSpPr>
            <a:spLocks noGrp="1"/>
          </p:cNvSpPr>
          <p:nvPr>
            <p:ph type="dt" sz="quarter" idx="10"/>
          </p:nvPr>
        </p:nvSpPr>
        <p:spPr/>
        <p:txBody>
          <a:bodyPr/>
          <a:lstStyle/>
          <a:p>
            <a:pPr>
              <a:defRPr/>
            </a:pPr>
            <a:fld id="{9C09F7EC-B00F-412F-A699-1983D505A854}" type="datetime4">
              <a:rPr lang="en-US"/>
              <a:pPr>
                <a:defRPr/>
              </a:pPr>
              <a:t>April 10, 2025</a:t>
            </a:fld>
            <a:endParaRPr lang="en-US"/>
          </a:p>
        </p:txBody>
      </p:sp>
      <p:sp>
        <p:nvSpPr>
          <p:cNvPr id="6" name="Footer Placeholder 4">
            <a:extLst>
              <a:ext uri="{FF2B5EF4-FFF2-40B4-BE49-F238E27FC236}">
                <a16:creationId xmlns:a16="http://schemas.microsoft.com/office/drawing/2014/main" id="{2F06BD9D-EA9C-F123-4590-45DBD6846D4C}"/>
              </a:ext>
            </a:extLst>
          </p:cNvPr>
          <p:cNvSpPr>
            <a:spLocks noGrp="1"/>
          </p:cNvSpPr>
          <p:nvPr>
            <p:ph type="ftr" sz="quarter" idx="11"/>
          </p:nvPr>
        </p:nvSpPr>
        <p:spPr/>
        <p:txBody>
          <a:bodyPr/>
          <a:lstStyle/>
          <a:p>
            <a:pPr>
              <a:defRPr/>
            </a:pPr>
            <a:r>
              <a:rPr lang="en-US"/>
              <a:t>Computer Graphics</a:t>
            </a:r>
          </a:p>
        </p:txBody>
      </p:sp>
      <p:sp>
        <p:nvSpPr>
          <p:cNvPr id="7" name="Slide Number Placeholder 5">
            <a:extLst>
              <a:ext uri="{FF2B5EF4-FFF2-40B4-BE49-F238E27FC236}">
                <a16:creationId xmlns:a16="http://schemas.microsoft.com/office/drawing/2014/main" id="{84215A5C-4CC2-3850-D872-6E1C6F8A6051}"/>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6B4175B-0919-48E5-A654-A747C63F7671}" type="slidenum">
              <a:rPr lang="en-US" altLang="en-US" sz="1400">
                <a:latin typeface="Arial" panose="020B0604020202020204" pitchFamily="34" charset="0"/>
              </a:rPr>
              <a:pPr eaLnBrk="1" hangingPunct="1"/>
              <a:t>15</a:t>
            </a:fld>
            <a:endParaRPr lang="en-US" altLang="en-US" sz="1400">
              <a:latin typeface="Arial" panose="020B0604020202020204" pitchFamily="34" charset="0"/>
            </a:endParaRPr>
          </a:p>
        </p:txBody>
      </p:sp>
      <p:sp>
        <p:nvSpPr>
          <p:cNvPr id="1030" name="Rectangle 2">
            <a:extLst>
              <a:ext uri="{FF2B5EF4-FFF2-40B4-BE49-F238E27FC236}">
                <a16:creationId xmlns:a16="http://schemas.microsoft.com/office/drawing/2014/main" id="{D9EEFEEC-548D-5266-58E2-748FC34124B7}"/>
              </a:ext>
            </a:extLst>
          </p:cNvPr>
          <p:cNvSpPr>
            <a:spLocks noGrp="1" noChangeArrowheads="1"/>
          </p:cNvSpPr>
          <p:nvPr>
            <p:ph type="title"/>
          </p:nvPr>
        </p:nvSpPr>
        <p:spPr/>
        <p:txBody>
          <a:bodyPr/>
          <a:lstStyle/>
          <a:p>
            <a:pPr eaLnBrk="1" hangingPunct="1"/>
            <a:r>
              <a:rPr lang="en-IE" altLang="en-US">
                <a:latin typeface="Times New Roman" panose="02020603050405020304" pitchFamily="18" charset="0"/>
              </a:rPr>
              <a:t>Clipping Strategies</a:t>
            </a:r>
            <a:endParaRPr lang="en-GB" altLang="en-US">
              <a:latin typeface="Times New Roman" panose="02020603050405020304" pitchFamily="18" charset="0"/>
            </a:endParaRPr>
          </a:p>
        </p:txBody>
      </p:sp>
      <p:sp>
        <p:nvSpPr>
          <p:cNvPr id="1031" name="Rectangle 3">
            <a:extLst>
              <a:ext uri="{FF2B5EF4-FFF2-40B4-BE49-F238E27FC236}">
                <a16:creationId xmlns:a16="http://schemas.microsoft.com/office/drawing/2014/main" id="{97AE7AFC-95A8-280E-F55F-550BD6DEC836}"/>
              </a:ext>
            </a:extLst>
          </p:cNvPr>
          <p:cNvSpPr>
            <a:spLocks noGrp="1" noChangeArrowheads="1"/>
          </p:cNvSpPr>
          <p:nvPr>
            <p:ph type="body" idx="1"/>
          </p:nvPr>
        </p:nvSpPr>
        <p:spPr/>
        <p:txBody>
          <a:bodyPr/>
          <a:lstStyle/>
          <a:p>
            <a:pPr eaLnBrk="1" hangingPunct="1">
              <a:lnSpc>
                <a:spcPct val="90000"/>
              </a:lnSpc>
            </a:pPr>
            <a:r>
              <a:rPr lang="en-IE" altLang="en-US" sz="2400">
                <a:latin typeface="Times New Roman" panose="02020603050405020304" pitchFamily="18" charset="0"/>
              </a:rPr>
              <a:t>We perform clipping after the projection transformation and normalizations are complete.</a:t>
            </a:r>
          </a:p>
          <a:p>
            <a:pPr eaLnBrk="1" hangingPunct="1">
              <a:lnSpc>
                <a:spcPct val="90000"/>
              </a:lnSpc>
            </a:pPr>
            <a:endParaRPr lang="en-IE" altLang="en-US" sz="2400">
              <a:latin typeface="Times New Roman" panose="02020603050405020304" pitchFamily="18" charset="0"/>
            </a:endParaRPr>
          </a:p>
          <a:p>
            <a:pPr eaLnBrk="1" hangingPunct="1">
              <a:lnSpc>
                <a:spcPct val="90000"/>
              </a:lnSpc>
            </a:pPr>
            <a:r>
              <a:rPr lang="en-IE" altLang="en-US" sz="2400">
                <a:latin typeface="Times New Roman" panose="02020603050405020304" pitchFamily="18" charset="0"/>
              </a:rPr>
              <a:t>So, we have the following:</a:t>
            </a:r>
          </a:p>
          <a:p>
            <a:pPr eaLnBrk="1" hangingPunct="1">
              <a:lnSpc>
                <a:spcPct val="90000"/>
              </a:lnSpc>
            </a:pPr>
            <a:endParaRPr lang="en-IE" altLang="en-US" sz="2400">
              <a:latin typeface="Times New Roman" panose="02020603050405020304" pitchFamily="18" charset="0"/>
            </a:endParaRPr>
          </a:p>
          <a:p>
            <a:pPr eaLnBrk="1" hangingPunct="1">
              <a:lnSpc>
                <a:spcPct val="90000"/>
              </a:lnSpc>
            </a:pPr>
            <a:endParaRPr lang="en-IE" altLang="en-US" sz="2400">
              <a:latin typeface="Times New Roman" panose="02020603050405020304" pitchFamily="18" charset="0"/>
            </a:endParaRPr>
          </a:p>
          <a:p>
            <a:pPr eaLnBrk="1" hangingPunct="1">
              <a:lnSpc>
                <a:spcPct val="90000"/>
              </a:lnSpc>
            </a:pPr>
            <a:endParaRPr lang="en-IE" altLang="en-US" sz="2400">
              <a:latin typeface="Times New Roman" panose="02020603050405020304" pitchFamily="18" charset="0"/>
            </a:endParaRPr>
          </a:p>
          <a:p>
            <a:pPr eaLnBrk="1" hangingPunct="1">
              <a:lnSpc>
                <a:spcPct val="90000"/>
              </a:lnSpc>
            </a:pPr>
            <a:endParaRPr lang="en-IE" altLang="en-US" sz="2400">
              <a:latin typeface="Times New Roman" panose="02020603050405020304" pitchFamily="18" charset="0"/>
            </a:endParaRPr>
          </a:p>
          <a:p>
            <a:pPr eaLnBrk="1" hangingPunct="1">
              <a:lnSpc>
                <a:spcPct val="90000"/>
              </a:lnSpc>
            </a:pPr>
            <a:endParaRPr lang="en-IE" altLang="en-US" sz="1200">
              <a:latin typeface="Times New Roman" panose="02020603050405020304" pitchFamily="18" charset="0"/>
            </a:endParaRPr>
          </a:p>
          <a:p>
            <a:pPr eaLnBrk="1" hangingPunct="1">
              <a:lnSpc>
                <a:spcPct val="90000"/>
              </a:lnSpc>
            </a:pPr>
            <a:endParaRPr lang="en-IE" altLang="en-US" sz="2400">
              <a:latin typeface="Times New Roman" panose="02020603050405020304" pitchFamily="18" charset="0"/>
            </a:endParaRPr>
          </a:p>
          <a:p>
            <a:pPr eaLnBrk="1" hangingPunct="1">
              <a:lnSpc>
                <a:spcPct val="90000"/>
              </a:lnSpc>
            </a:pPr>
            <a:r>
              <a:rPr lang="en-IE" altLang="en-US" sz="2400">
                <a:latin typeface="Times New Roman" panose="02020603050405020304" pitchFamily="18" charset="0"/>
              </a:rPr>
              <a:t>We apply all clipping to these homogeneous coordinates</a:t>
            </a:r>
            <a:endParaRPr lang="en-GB" altLang="en-US" sz="2400">
              <a:latin typeface="Times New Roman" panose="02020603050405020304" pitchFamily="18" charset="0"/>
            </a:endParaRPr>
          </a:p>
        </p:txBody>
      </p:sp>
      <p:graphicFrame>
        <p:nvGraphicFramePr>
          <p:cNvPr id="1026" name="Object 4">
            <a:extLst>
              <a:ext uri="{FF2B5EF4-FFF2-40B4-BE49-F238E27FC236}">
                <a16:creationId xmlns:a16="http://schemas.microsoft.com/office/drawing/2014/main" id="{1CF7473E-021E-6F09-3845-75CE9FBDD385}"/>
              </a:ext>
            </a:extLst>
          </p:cNvPr>
          <p:cNvGraphicFramePr>
            <a:graphicFrameLocks noChangeAspect="1"/>
          </p:cNvGraphicFramePr>
          <p:nvPr/>
        </p:nvGraphicFramePr>
        <p:xfrm>
          <a:off x="3352800" y="3200400"/>
          <a:ext cx="1828800" cy="1803400"/>
        </p:xfrm>
        <a:graphic>
          <a:graphicData uri="http://schemas.openxmlformats.org/presentationml/2006/ole">
            <mc:AlternateContent xmlns:mc="http://schemas.openxmlformats.org/markup-compatibility/2006">
              <mc:Choice xmlns:v="urn:schemas-microsoft-com:vml" Requires="v">
                <p:oleObj name="Equation" r:id="rId2" imgW="927000" imgH="914400" progId="Equation.3">
                  <p:embed/>
                </p:oleObj>
              </mc:Choice>
              <mc:Fallback>
                <p:oleObj name="Equation" r:id="rId2" imgW="927000" imgH="914400" progId="Equation.3">
                  <p:embed/>
                  <p:pic>
                    <p:nvPicPr>
                      <p:cNvPr id="1026" name="Object 4">
                        <a:extLst>
                          <a:ext uri="{FF2B5EF4-FFF2-40B4-BE49-F238E27FC236}">
                            <a16:creationId xmlns:a16="http://schemas.microsoft.com/office/drawing/2014/main" id="{1CF7473E-021E-6F09-3845-75CE9FBDD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200400"/>
                        <a:ext cx="1828800" cy="180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DED49E-FB70-B791-91A4-2B7A92139E16}"/>
              </a:ext>
            </a:extLst>
          </p:cNvPr>
          <p:cNvSpPr>
            <a:spLocks noGrp="1"/>
          </p:cNvSpPr>
          <p:nvPr>
            <p:ph type="dt" sz="quarter" idx="10"/>
          </p:nvPr>
        </p:nvSpPr>
        <p:spPr/>
        <p:txBody>
          <a:bodyPr/>
          <a:lstStyle/>
          <a:p>
            <a:pPr>
              <a:defRPr/>
            </a:pPr>
            <a:fld id="{B1FBAC29-3A76-48AB-9A05-6B9CC5D5631C}" type="datetime4">
              <a:rPr lang="en-US"/>
              <a:pPr>
                <a:defRPr/>
              </a:pPr>
              <a:t>April 10, 2025</a:t>
            </a:fld>
            <a:endParaRPr lang="en-US"/>
          </a:p>
        </p:txBody>
      </p:sp>
      <p:sp>
        <p:nvSpPr>
          <p:cNvPr id="5" name="Footer Placeholder 4">
            <a:extLst>
              <a:ext uri="{FF2B5EF4-FFF2-40B4-BE49-F238E27FC236}">
                <a16:creationId xmlns:a16="http://schemas.microsoft.com/office/drawing/2014/main" id="{802BB71C-9E19-2D39-2939-C506F91E47A5}"/>
              </a:ext>
            </a:extLst>
          </p:cNvPr>
          <p:cNvSpPr>
            <a:spLocks noGrp="1"/>
          </p:cNvSpPr>
          <p:nvPr>
            <p:ph type="ftr" sz="quarter" idx="11"/>
          </p:nvPr>
        </p:nvSpPr>
        <p:spPr/>
        <p:txBody>
          <a:bodyPr/>
          <a:lstStyle/>
          <a:p>
            <a:pPr>
              <a:defRPr/>
            </a:pPr>
            <a:r>
              <a:rPr lang="en-US"/>
              <a:t>Computer Graphics</a:t>
            </a:r>
          </a:p>
        </p:txBody>
      </p:sp>
      <p:sp>
        <p:nvSpPr>
          <p:cNvPr id="6" name="Slide Number Placeholder 5">
            <a:extLst>
              <a:ext uri="{FF2B5EF4-FFF2-40B4-BE49-F238E27FC236}">
                <a16:creationId xmlns:a16="http://schemas.microsoft.com/office/drawing/2014/main" id="{12A528AF-6F84-B350-A98E-4E13C32FFC01}"/>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A340DD5-5982-46A3-9B3A-BA3EA798AC46}" type="slidenum">
              <a:rPr lang="en-US" altLang="en-US" sz="1400">
                <a:latin typeface="Arial" panose="020B0604020202020204" pitchFamily="34" charset="0"/>
              </a:rPr>
              <a:pPr eaLnBrk="1" hangingPunct="1"/>
              <a:t>16</a:t>
            </a:fld>
            <a:endParaRPr lang="en-US" altLang="en-US" sz="1400">
              <a:latin typeface="Arial" panose="020B0604020202020204" pitchFamily="34" charset="0"/>
            </a:endParaRPr>
          </a:p>
        </p:txBody>
      </p:sp>
      <p:sp>
        <p:nvSpPr>
          <p:cNvPr id="19461" name="Rectangle 2">
            <a:extLst>
              <a:ext uri="{FF2B5EF4-FFF2-40B4-BE49-F238E27FC236}">
                <a16:creationId xmlns:a16="http://schemas.microsoft.com/office/drawing/2014/main" id="{95270EAC-D7B4-A497-ADD1-3BA50EF9524D}"/>
              </a:ext>
            </a:extLst>
          </p:cNvPr>
          <p:cNvSpPr>
            <a:spLocks noGrp="1" noChangeArrowheads="1"/>
          </p:cNvSpPr>
          <p:nvPr>
            <p:ph type="title"/>
          </p:nvPr>
        </p:nvSpPr>
        <p:spPr/>
        <p:txBody>
          <a:bodyPr/>
          <a:lstStyle/>
          <a:p>
            <a:pPr eaLnBrk="1" hangingPunct="1"/>
            <a:r>
              <a:rPr lang="en-IE" altLang="en-US">
                <a:latin typeface="Times New Roman" panose="02020603050405020304" pitchFamily="18" charset="0"/>
              </a:rPr>
              <a:t>Clipping Strategies</a:t>
            </a:r>
            <a:endParaRPr lang="en-GB" altLang="en-US">
              <a:latin typeface="Times New Roman" panose="02020603050405020304" pitchFamily="18" charset="0"/>
            </a:endParaRPr>
          </a:p>
        </p:txBody>
      </p:sp>
      <p:sp>
        <p:nvSpPr>
          <p:cNvPr id="19462" name="Rectangle 3">
            <a:extLst>
              <a:ext uri="{FF2B5EF4-FFF2-40B4-BE49-F238E27FC236}">
                <a16:creationId xmlns:a16="http://schemas.microsoft.com/office/drawing/2014/main" id="{5D727398-723B-75E7-8C8A-C18E0281EDF2}"/>
              </a:ext>
            </a:extLst>
          </p:cNvPr>
          <p:cNvSpPr>
            <a:spLocks noGrp="1" noChangeArrowheads="1"/>
          </p:cNvSpPr>
          <p:nvPr>
            <p:ph type="body" idx="1"/>
          </p:nvPr>
        </p:nvSpPr>
        <p:spPr/>
        <p:txBody>
          <a:bodyPr/>
          <a:lstStyle/>
          <a:p>
            <a:pPr eaLnBrk="1" hangingPunct="1"/>
            <a:r>
              <a:rPr lang="en-IE" altLang="en-US" sz="2400">
                <a:latin typeface="Times New Roman" panose="02020603050405020304" pitchFamily="18" charset="0"/>
              </a:rPr>
              <a:t>The basis of canonical clipping is the fact that intersection of line segments with the faces of canonical view volume require minimal calculations.</a:t>
            </a:r>
          </a:p>
          <a:p>
            <a:pPr eaLnBrk="1" hangingPunct="1"/>
            <a:endParaRPr lang="en-IE" altLang="en-US" sz="2400">
              <a:latin typeface="Times New Roman" panose="02020603050405020304" pitchFamily="18" charset="0"/>
            </a:endParaRPr>
          </a:p>
          <a:p>
            <a:pPr eaLnBrk="1" hangingPunct="1"/>
            <a:endParaRPr lang="en-IE" altLang="en-US" sz="2400">
              <a:latin typeface="Times New Roman" panose="02020603050405020304" pitchFamily="18" charset="0"/>
            </a:endParaRPr>
          </a:p>
          <a:p>
            <a:pPr eaLnBrk="1" hangingPunct="1"/>
            <a:r>
              <a:rPr lang="en-IE" altLang="en-US" sz="2400">
                <a:latin typeface="Times New Roman" panose="02020603050405020304" pitchFamily="18" charset="0"/>
              </a:rPr>
              <a:t>For perspective views, additional clipping may be required to avoid perspective anomalies produced by the projecting objects that  are behind view point.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9E78783-1BBE-3D56-F213-75C70E8DAAED}"/>
              </a:ext>
            </a:extLst>
          </p:cNvPr>
          <p:cNvSpPr>
            <a:spLocks noGrp="1" noChangeArrowheads="1"/>
          </p:cNvSpPr>
          <p:nvPr>
            <p:ph type="ctrTitle"/>
          </p:nvPr>
        </p:nvSpPr>
        <p:spPr>
          <a:xfrm>
            <a:off x="571500" y="1143000"/>
            <a:ext cx="3124200" cy="1470025"/>
          </a:xfrm>
        </p:spPr>
        <p:txBody>
          <a:bodyPr/>
          <a:lstStyle/>
          <a:p>
            <a:pPr eaLnBrk="1" hangingPunct="1"/>
            <a:r>
              <a:rPr lang="en-US" altLang="en-US" dirty="0">
                <a:latin typeface="Times New Roman" panose="02020603050405020304" pitchFamily="18" charset="0"/>
              </a:rPr>
              <a:t>Contents</a:t>
            </a:r>
          </a:p>
        </p:txBody>
      </p:sp>
      <p:sp>
        <p:nvSpPr>
          <p:cNvPr id="20483" name="Rectangle 3">
            <a:extLst>
              <a:ext uri="{FF2B5EF4-FFF2-40B4-BE49-F238E27FC236}">
                <a16:creationId xmlns:a16="http://schemas.microsoft.com/office/drawing/2014/main" id="{E092118C-E655-81BF-B122-0BAEBAA00E5A}"/>
              </a:ext>
            </a:extLst>
          </p:cNvPr>
          <p:cNvSpPr>
            <a:spLocks noGrp="1" noChangeArrowheads="1"/>
          </p:cNvSpPr>
          <p:nvPr>
            <p:ph type="subTitle" idx="1"/>
          </p:nvPr>
        </p:nvSpPr>
        <p:spPr>
          <a:xfrm>
            <a:off x="1066800" y="2743200"/>
            <a:ext cx="5257800" cy="1981200"/>
          </a:xfrm>
          <a:noFill/>
        </p:spPr>
        <p:txBody>
          <a:bodyPr/>
          <a:lstStyle/>
          <a:p>
            <a:pPr marL="609600" indent="-609600" algn="l" eaLnBrk="1" hangingPunct="1">
              <a:lnSpc>
                <a:spcPct val="90000"/>
              </a:lnSpc>
              <a:buFontTx/>
              <a:buAutoNum type="arabicPeriod"/>
            </a:pPr>
            <a:r>
              <a:rPr lang="en-US" altLang="en-US" sz="2800" dirty="0">
                <a:latin typeface="Times New Roman" panose="02020603050405020304" pitchFamily="18" charset="0"/>
              </a:rPr>
              <a:t>Introduction</a:t>
            </a:r>
          </a:p>
          <a:p>
            <a:pPr marL="609600" indent="-609600" algn="l" eaLnBrk="1" hangingPunct="1">
              <a:lnSpc>
                <a:spcPct val="90000"/>
              </a:lnSpc>
              <a:buFontTx/>
              <a:buAutoNum type="arabicPeriod"/>
            </a:pPr>
            <a:r>
              <a:rPr lang="en-US" altLang="en-US" sz="2800" dirty="0">
                <a:latin typeface="Times New Roman" panose="02020603050405020304" pitchFamily="18" charset="0"/>
              </a:rPr>
              <a:t>Clipping Volume</a:t>
            </a:r>
          </a:p>
          <a:p>
            <a:pPr marL="609600" indent="-609600" algn="l" eaLnBrk="1" hangingPunct="1">
              <a:lnSpc>
                <a:spcPct val="90000"/>
              </a:lnSpc>
              <a:buFontTx/>
              <a:buAutoNum type="arabicPeriod"/>
            </a:pPr>
            <a:r>
              <a:rPr lang="en-US" altLang="en-US" sz="2800" dirty="0">
                <a:latin typeface="Times New Roman" panose="02020603050405020304" pitchFamily="18" charset="0"/>
              </a:rPr>
              <a:t>Clipping Strategies</a:t>
            </a:r>
          </a:p>
          <a:p>
            <a:pPr marL="609600" indent="-609600" algn="l" eaLnBrk="1" hangingPunct="1">
              <a:lnSpc>
                <a:spcPct val="90000"/>
              </a:lnSpc>
              <a:buFontTx/>
              <a:buAutoNum type="arabicPeriod"/>
            </a:pPr>
            <a:r>
              <a:rPr lang="en-US" altLang="en-US" sz="2800" b="1" dirty="0">
                <a:latin typeface="Times New Roman" panose="02020603050405020304" pitchFamily="18" charset="0"/>
              </a:rPr>
              <a:t>Clipping Algorithm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2F8830-89FF-07B9-37FD-CF407D6B7A9F}"/>
              </a:ext>
            </a:extLst>
          </p:cNvPr>
          <p:cNvSpPr>
            <a:spLocks noGrp="1"/>
          </p:cNvSpPr>
          <p:nvPr>
            <p:ph type="dt" sz="quarter" idx="10"/>
          </p:nvPr>
        </p:nvSpPr>
        <p:spPr/>
        <p:txBody>
          <a:bodyPr/>
          <a:lstStyle/>
          <a:p>
            <a:pPr>
              <a:defRPr/>
            </a:pPr>
            <a:fld id="{09ED2D4C-81B7-4BED-B368-CD2791180C1E}" type="datetime4">
              <a:rPr lang="en-US"/>
              <a:pPr>
                <a:defRPr/>
              </a:pPr>
              <a:t>April 10, 2025</a:t>
            </a:fld>
            <a:endParaRPr lang="en-US"/>
          </a:p>
        </p:txBody>
      </p:sp>
      <p:sp>
        <p:nvSpPr>
          <p:cNvPr id="5" name="Footer Placeholder 4">
            <a:extLst>
              <a:ext uri="{FF2B5EF4-FFF2-40B4-BE49-F238E27FC236}">
                <a16:creationId xmlns:a16="http://schemas.microsoft.com/office/drawing/2014/main" id="{8D0F217E-6C3C-2A8E-7507-3F627123593C}"/>
              </a:ext>
            </a:extLst>
          </p:cNvPr>
          <p:cNvSpPr>
            <a:spLocks noGrp="1"/>
          </p:cNvSpPr>
          <p:nvPr>
            <p:ph type="ftr" sz="quarter" idx="11"/>
          </p:nvPr>
        </p:nvSpPr>
        <p:spPr/>
        <p:txBody>
          <a:bodyPr/>
          <a:lstStyle/>
          <a:p>
            <a:pPr>
              <a:defRPr/>
            </a:pPr>
            <a:r>
              <a:rPr lang="en-US"/>
              <a:t>Computer Graphics</a:t>
            </a:r>
          </a:p>
        </p:txBody>
      </p:sp>
      <p:sp>
        <p:nvSpPr>
          <p:cNvPr id="6" name="Slide Number Placeholder 5">
            <a:extLst>
              <a:ext uri="{FF2B5EF4-FFF2-40B4-BE49-F238E27FC236}">
                <a16:creationId xmlns:a16="http://schemas.microsoft.com/office/drawing/2014/main" id="{0470BB84-8D32-B9EC-673E-0656861227DC}"/>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73D1060-CB5F-43B5-808D-16A50F12521F}" type="slidenum">
              <a:rPr lang="en-US" altLang="en-US" sz="1400">
                <a:latin typeface="Arial" panose="020B0604020202020204" pitchFamily="34" charset="0"/>
              </a:rPr>
              <a:pPr eaLnBrk="1" hangingPunct="1"/>
              <a:t>18</a:t>
            </a:fld>
            <a:endParaRPr lang="en-US" altLang="en-US" sz="1400">
              <a:latin typeface="Arial" panose="020B0604020202020204" pitchFamily="34" charset="0"/>
            </a:endParaRPr>
          </a:p>
        </p:txBody>
      </p:sp>
      <p:sp>
        <p:nvSpPr>
          <p:cNvPr id="21509" name="Rectangle 2">
            <a:extLst>
              <a:ext uri="{FF2B5EF4-FFF2-40B4-BE49-F238E27FC236}">
                <a16:creationId xmlns:a16="http://schemas.microsoft.com/office/drawing/2014/main" id="{9C28B170-260E-9414-6105-C18F053F7410}"/>
              </a:ext>
            </a:extLst>
          </p:cNvPr>
          <p:cNvSpPr>
            <a:spLocks noGrp="1" noChangeArrowheads="1"/>
          </p:cNvSpPr>
          <p:nvPr>
            <p:ph type="title"/>
          </p:nvPr>
        </p:nvSpPr>
        <p:spPr/>
        <p:txBody>
          <a:bodyPr/>
          <a:lstStyle/>
          <a:p>
            <a:pPr eaLnBrk="1" hangingPunct="1"/>
            <a:r>
              <a:rPr lang="en-IE" altLang="en-US">
                <a:latin typeface="Times New Roman" panose="02020603050405020304" pitchFamily="18" charset="0"/>
              </a:rPr>
              <a:t>Clipping Algorithms</a:t>
            </a:r>
            <a:endParaRPr lang="en-GB" altLang="en-US">
              <a:latin typeface="Times New Roman" panose="02020603050405020304" pitchFamily="18" charset="0"/>
            </a:endParaRPr>
          </a:p>
        </p:txBody>
      </p:sp>
      <p:sp>
        <p:nvSpPr>
          <p:cNvPr id="21510" name="Rectangle 3">
            <a:extLst>
              <a:ext uri="{FF2B5EF4-FFF2-40B4-BE49-F238E27FC236}">
                <a16:creationId xmlns:a16="http://schemas.microsoft.com/office/drawing/2014/main" id="{CEFF3DC7-D369-E0BA-1505-B95018D13C41}"/>
              </a:ext>
            </a:extLst>
          </p:cNvPr>
          <p:cNvSpPr>
            <a:spLocks noGrp="1" noChangeArrowheads="1"/>
          </p:cNvSpPr>
          <p:nvPr>
            <p:ph type="body" idx="1"/>
          </p:nvPr>
        </p:nvSpPr>
        <p:spPr/>
        <p:txBody>
          <a:bodyPr/>
          <a:lstStyle/>
          <a:p>
            <a:pPr marL="609600" indent="-609600" eaLnBrk="1" hangingPunct="1">
              <a:buFontTx/>
              <a:buNone/>
            </a:pPr>
            <a:r>
              <a:rPr lang="en-IE" altLang="en-US" sz="2400" dirty="0">
                <a:latin typeface="Times New Roman" panose="02020603050405020304" pitchFamily="18" charset="0"/>
              </a:rPr>
              <a:t>3D clipping algorithms are direct adaptation of 2D clipping algorithms with following modifications:</a:t>
            </a:r>
          </a:p>
          <a:p>
            <a:pPr marL="609600" indent="-609600" eaLnBrk="1" hangingPunct="1">
              <a:buFontTx/>
              <a:buNone/>
            </a:pPr>
            <a:endParaRPr lang="en-IE" altLang="en-US" sz="2400" dirty="0">
              <a:latin typeface="Times New Roman" panose="02020603050405020304" pitchFamily="18" charset="0"/>
            </a:endParaRPr>
          </a:p>
          <a:p>
            <a:pPr marL="609600" indent="-609600" eaLnBrk="1" hangingPunct="1">
              <a:buFontTx/>
              <a:buAutoNum type="arabicPeriod"/>
            </a:pPr>
            <a:endParaRPr lang="en-IE" altLang="en-US" sz="2400" dirty="0">
              <a:latin typeface="Times New Roman" panose="02020603050405020304" pitchFamily="18" charset="0"/>
            </a:endParaRPr>
          </a:p>
          <a:p>
            <a:pPr marL="609600" indent="-609600" eaLnBrk="1" hangingPunct="1">
              <a:buFontTx/>
              <a:buAutoNum type="arabicPeriod"/>
            </a:pPr>
            <a:r>
              <a:rPr lang="en-IE" altLang="en-US" sz="2400" b="1" i="1" dirty="0">
                <a:latin typeface="Times New Roman" panose="02020603050405020304" pitchFamily="18" charset="0"/>
              </a:rPr>
              <a:t>For Cohen Sutherland</a:t>
            </a:r>
            <a:r>
              <a:rPr lang="en-IE" altLang="en-US" sz="2400" b="1" dirty="0">
                <a:latin typeface="Times New Roman" panose="02020603050405020304" pitchFamily="18" charset="0"/>
              </a:rPr>
              <a:t>:</a:t>
            </a:r>
            <a:r>
              <a:rPr lang="en-IE" altLang="en-US" sz="2400" dirty="0">
                <a:latin typeface="Times New Roman" panose="02020603050405020304" pitchFamily="18" charset="0"/>
              </a:rPr>
              <a:t> Assignment of out codes</a:t>
            </a:r>
          </a:p>
          <a:p>
            <a:pPr marL="609600" indent="-609600" eaLnBrk="1" hangingPunct="1">
              <a:buFontTx/>
              <a:buAutoNum type="arabicPeriod"/>
            </a:pPr>
            <a:r>
              <a:rPr lang="en-IE" altLang="en-US" sz="2400" b="1" i="1" dirty="0">
                <a:latin typeface="Times New Roman" panose="02020603050405020304" pitchFamily="18" charset="0"/>
              </a:rPr>
              <a:t>For Liang-Barsky:</a:t>
            </a:r>
            <a:r>
              <a:rPr lang="en-IE" altLang="en-US" sz="2400" dirty="0">
                <a:latin typeface="Times New Roman" panose="02020603050405020304" pitchFamily="18" charset="0"/>
              </a:rPr>
              <a:t> Introduction of new equations</a:t>
            </a:r>
          </a:p>
          <a:p>
            <a:pPr marL="609600" indent="-609600" eaLnBrk="1" hangingPunct="1">
              <a:buFontTx/>
              <a:buAutoNum type="arabicPeriod"/>
            </a:pPr>
            <a:r>
              <a:rPr lang="en-IE" altLang="en-US" sz="2400" b="1" i="1" dirty="0">
                <a:latin typeface="Times New Roman" panose="02020603050405020304" pitchFamily="18" charset="0"/>
              </a:rPr>
              <a:t>For Sutherland Hodgeman:</a:t>
            </a:r>
            <a:r>
              <a:rPr lang="en-IE" altLang="en-US" sz="2400" dirty="0">
                <a:latin typeface="Times New Roman" panose="02020603050405020304" pitchFamily="18" charset="0"/>
              </a:rPr>
              <a:t> Inside/Out side Test</a:t>
            </a:r>
          </a:p>
          <a:p>
            <a:pPr marL="609600" indent="-609600" eaLnBrk="1" hangingPunct="1">
              <a:buFontTx/>
              <a:buAutoNum type="arabicPeriod"/>
            </a:pPr>
            <a:r>
              <a:rPr lang="en-IE" altLang="en-US" sz="2400" b="1" i="1" dirty="0">
                <a:latin typeface="Times New Roman" panose="02020603050405020304" pitchFamily="18" charset="0"/>
              </a:rPr>
              <a:t>In general:</a:t>
            </a:r>
            <a:r>
              <a:rPr lang="en-IE" altLang="en-US" sz="2400" b="1" dirty="0">
                <a:latin typeface="Times New Roman" panose="02020603050405020304" pitchFamily="18" charset="0"/>
              </a:rPr>
              <a:t> </a:t>
            </a:r>
            <a:r>
              <a:rPr lang="en-IE" altLang="en-US" sz="2400" dirty="0">
                <a:latin typeface="Times New Roman" panose="02020603050405020304" pitchFamily="18" charset="0"/>
              </a:rPr>
              <a:t>Finding the intersection of Line with plane.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3">
            <a:extLst>
              <a:ext uri="{FF2B5EF4-FFF2-40B4-BE49-F238E27FC236}">
                <a16:creationId xmlns:a16="http://schemas.microsoft.com/office/drawing/2014/main" id="{358891D4-3FD8-A540-A50F-312958C2CFBE}"/>
              </a:ext>
            </a:extLst>
          </p:cNvPr>
          <p:cNvSpPr>
            <a:spLocks noGrp="1"/>
          </p:cNvSpPr>
          <p:nvPr>
            <p:ph type="dt" sz="quarter" idx="10"/>
          </p:nvPr>
        </p:nvSpPr>
        <p:spPr/>
        <p:txBody>
          <a:bodyPr/>
          <a:lstStyle/>
          <a:p>
            <a:pPr>
              <a:defRPr/>
            </a:pPr>
            <a:fld id="{62CD33D6-BEF9-4A7D-A526-58A81B55972E}" type="datetime4">
              <a:rPr lang="en-US"/>
              <a:pPr>
                <a:defRPr/>
              </a:pPr>
              <a:t>April 10, 2025</a:t>
            </a:fld>
            <a:endParaRPr lang="en-US"/>
          </a:p>
        </p:txBody>
      </p:sp>
      <p:sp>
        <p:nvSpPr>
          <p:cNvPr id="21" name="Footer Placeholder 4">
            <a:extLst>
              <a:ext uri="{FF2B5EF4-FFF2-40B4-BE49-F238E27FC236}">
                <a16:creationId xmlns:a16="http://schemas.microsoft.com/office/drawing/2014/main" id="{75F91276-2204-905F-25E1-A3A56219B09E}"/>
              </a:ext>
            </a:extLst>
          </p:cNvPr>
          <p:cNvSpPr>
            <a:spLocks noGrp="1"/>
          </p:cNvSpPr>
          <p:nvPr>
            <p:ph type="ftr" sz="quarter" idx="11"/>
          </p:nvPr>
        </p:nvSpPr>
        <p:spPr/>
        <p:txBody>
          <a:bodyPr/>
          <a:lstStyle/>
          <a:p>
            <a:pPr>
              <a:defRPr/>
            </a:pPr>
            <a:r>
              <a:rPr lang="en-US"/>
              <a:t>Computer Graphics</a:t>
            </a:r>
          </a:p>
        </p:txBody>
      </p:sp>
      <p:sp>
        <p:nvSpPr>
          <p:cNvPr id="22" name="Slide Number Placeholder 5">
            <a:extLst>
              <a:ext uri="{FF2B5EF4-FFF2-40B4-BE49-F238E27FC236}">
                <a16:creationId xmlns:a16="http://schemas.microsoft.com/office/drawing/2014/main" id="{86A8CC6D-41A9-B088-BBA4-8BEF8DCAE791}"/>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446DCB2-F786-478A-96B5-279BA3FF8539}" type="slidenum">
              <a:rPr lang="en-US" altLang="en-US" sz="1400">
                <a:latin typeface="Arial" panose="020B0604020202020204" pitchFamily="34" charset="0"/>
              </a:rPr>
              <a:pPr eaLnBrk="1" hangingPunct="1"/>
              <a:t>19</a:t>
            </a:fld>
            <a:endParaRPr lang="en-US" altLang="en-US" sz="1400">
              <a:latin typeface="Arial" panose="020B0604020202020204" pitchFamily="34" charset="0"/>
            </a:endParaRPr>
          </a:p>
        </p:txBody>
      </p:sp>
      <p:sp>
        <p:nvSpPr>
          <p:cNvPr id="22533" name="Rectangle 2">
            <a:extLst>
              <a:ext uri="{FF2B5EF4-FFF2-40B4-BE49-F238E27FC236}">
                <a16:creationId xmlns:a16="http://schemas.microsoft.com/office/drawing/2014/main" id="{795360F9-1C96-F386-3FE4-29577F8A9B7A}"/>
              </a:ext>
            </a:extLst>
          </p:cNvPr>
          <p:cNvSpPr>
            <a:spLocks noGrp="1" noChangeArrowheads="1"/>
          </p:cNvSpPr>
          <p:nvPr>
            <p:ph type="title"/>
          </p:nvPr>
        </p:nvSpPr>
        <p:spPr/>
        <p:txBody>
          <a:bodyPr/>
          <a:lstStyle/>
          <a:p>
            <a:pPr eaLnBrk="1" hangingPunct="1"/>
            <a:r>
              <a:rPr lang="en-IE" altLang="en-US" sz="4000">
                <a:latin typeface="Times New Roman" panose="02020603050405020304" pitchFamily="18" charset="0"/>
              </a:rPr>
              <a:t>3D Cohen-Sutherland Line Clipping</a:t>
            </a:r>
            <a:endParaRPr lang="en-GB" altLang="en-US" sz="4000">
              <a:latin typeface="Times New Roman" panose="02020603050405020304" pitchFamily="18" charset="0"/>
            </a:endParaRPr>
          </a:p>
        </p:txBody>
      </p:sp>
      <p:sp>
        <p:nvSpPr>
          <p:cNvPr id="22534" name="Rectangle 3">
            <a:extLst>
              <a:ext uri="{FF2B5EF4-FFF2-40B4-BE49-F238E27FC236}">
                <a16:creationId xmlns:a16="http://schemas.microsoft.com/office/drawing/2014/main" id="{2BA588E2-E5ED-0F5E-DDBB-528F37E059D9}"/>
              </a:ext>
            </a:extLst>
          </p:cNvPr>
          <p:cNvSpPr>
            <a:spLocks noGrp="1" noChangeArrowheads="1"/>
          </p:cNvSpPr>
          <p:nvPr>
            <p:ph type="body" idx="1"/>
          </p:nvPr>
        </p:nvSpPr>
        <p:spPr/>
        <p:txBody>
          <a:bodyPr/>
          <a:lstStyle/>
          <a:p>
            <a:pPr eaLnBrk="1" hangingPunct="1"/>
            <a:r>
              <a:rPr lang="en-IE" altLang="en-US" sz="2400">
                <a:latin typeface="Times New Roman" panose="02020603050405020304" pitchFamily="18" charset="0"/>
              </a:rPr>
              <a:t>Similar to the case in two dimensions, we divide the world into regions</a:t>
            </a:r>
          </a:p>
          <a:p>
            <a:pPr eaLnBrk="1" hangingPunct="1"/>
            <a:r>
              <a:rPr lang="en-IE" altLang="en-US" sz="2400">
                <a:latin typeface="Times New Roman" panose="02020603050405020304" pitchFamily="18" charset="0"/>
              </a:rPr>
              <a:t>This time we use a 6-bit region code to give us </a:t>
            </a:r>
            <a:r>
              <a:rPr lang="en-IE" altLang="en-US" sz="2400" b="1">
                <a:latin typeface="Times New Roman" panose="02020603050405020304" pitchFamily="18" charset="0"/>
              </a:rPr>
              <a:t>27 different region codes</a:t>
            </a:r>
          </a:p>
          <a:p>
            <a:pPr eaLnBrk="1" hangingPunct="1"/>
            <a:r>
              <a:rPr lang="en-IE" altLang="en-US" sz="2400">
                <a:latin typeface="Times New Roman" panose="02020603050405020304" pitchFamily="18" charset="0"/>
              </a:rPr>
              <a:t>The bits in these regions codes are as follows:</a:t>
            </a:r>
            <a:endParaRPr lang="en-GB" altLang="en-US" sz="2400">
              <a:latin typeface="Times New Roman" panose="02020603050405020304" pitchFamily="18" charset="0"/>
            </a:endParaRPr>
          </a:p>
        </p:txBody>
      </p:sp>
      <p:graphicFrame>
        <p:nvGraphicFramePr>
          <p:cNvPr id="473115" name="Group 27">
            <a:extLst>
              <a:ext uri="{FF2B5EF4-FFF2-40B4-BE49-F238E27FC236}">
                <a16:creationId xmlns:a16="http://schemas.microsoft.com/office/drawing/2014/main" id="{EE506EAF-4B36-63C9-77FA-A6FB29145676}"/>
              </a:ext>
            </a:extLst>
          </p:cNvPr>
          <p:cNvGraphicFramePr>
            <a:graphicFrameLocks noGrp="1"/>
          </p:cNvGraphicFramePr>
          <p:nvPr/>
        </p:nvGraphicFramePr>
        <p:xfrm>
          <a:off x="1447800" y="4419600"/>
          <a:ext cx="6096000" cy="852488"/>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852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000" b="0" i="0" u="none" strike="noStrike" cap="none" normalizeH="0" baseline="0">
                          <a:ln>
                            <a:noFill/>
                          </a:ln>
                          <a:solidFill>
                            <a:schemeClr val="tx1"/>
                          </a:solidFill>
                          <a:effectLst/>
                          <a:latin typeface="Arial" charset="0"/>
                        </a:rPr>
                        <a:t>bit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000" b="0" i="0" u="none" strike="noStrike" cap="none" normalizeH="0" baseline="0">
                          <a:ln>
                            <a:noFill/>
                          </a:ln>
                          <a:solidFill>
                            <a:schemeClr val="tx1"/>
                          </a:solidFill>
                          <a:effectLst/>
                          <a:latin typeface="Arial" charset="0"/>
                        </a:rPr>
                        <a:t>Above</a:t>
                      </a:r>
                      <a:endParaRPr kumimoji="0" lang="en-GB" sz="2000" b="0" i="0" u="none" strike="noStrike" cap="none" normalizeH="0" baseline="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000" b="0" i="0" u="none" strike="noStrike" cap="none" normalizeH="0" baseline="0">
                          <a:ln>
                            <a:noFill/>
                          </a:ln>
                          <a:solidFill>
                            <a:schemeClr val="tx1"/>
                          </a:solidFill>
                          <a:effectLst/>
                          <a:latin typeface="Arial" charset="0"/>
                        </a:rPr>
                        <a:t>bit 2</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000" b="0" i="0" u="none" strike="noStrike" cap="none" normalizeH="0" baseline="0">
                          <a:ln>
                            <a:noFill/>
                          </a:ln>
                          <a:solidFill>
                            <a:schemeClr val="tx1"/>
                          </a:solidFill>
                          <a:effectLst/>
                          <a:latin typeface="Arial" charset="0"/>
                        </a:rPr>
                        <a:t>Below</a:t>
                      </a:r>
                      <a:endParaRPr kumimoji="0" lang="en-GB" sz="20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000" b="0" i="0" u="none" strike="noStrike" cap="none" normalizeH="0" baseline="0">
                          <a:ln>
                            <a:noFill/>
                          </a:ln>
                          <a:solidFill>
                            <a:schemeClr val="tx1"/>
                          </a:solidFill>
                          <a:effectLst/>
                          <a:latin typeface="Arial" charset="0"/>
                        </a:rPr>
                        <a:t>bit 3</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000" b="0" i="0" u="none" strike="noStrike" cap="none" normalizeH="0" baseline="0">
                          <a:ln>
                            <a:noFill/>
                          </a:ln>
                          <a:solidFill>
                            <a:schemeClr val="tx1"/>
                          </a:solidFill>
                          <a:effectLst/>
                          <a:latin typeface="Arial" charset="0"/>
                        </a:rPr>
                        <a:t>Right</a:t>
                      </a:r>
                      <a:endParaRPr kumimoji="0" lang="en-GB" sz="20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000" b="0" i="0" u="none" strike="noStrike" cap="none" normalizeH="0" baseline="0">
                          <a:ln>
                            <a:noFill/>
                          </a:ln>
                          <a:solidFill>
                            <a:schemeClr val="tx1"/>
                          </a:solidFill>
                          <a:effectLst/>
                          <a:latin typeface="Arial" charset="0"/>
                        </a:rPr>
                        <a:t>bit 4</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000" b="0" i="0" u="none" strike="noStrike" cap="none" normalizeH="0" baseline="0">
                          <a:ln>
                            <a:noFill/>
                          </a:ln>
                          <a:solidFill>
                            <a:schemeClr val="tx1"/>
                          </a:solidFill>
                          <a:effectLst/>
                          <a:latin typeface="Arial" charset="0"/>
                        </a:rPr>
                        <a:t>Left</a:t>
                      </a:r>
                      <a:endParaRPr kumimoji="0" lang="en-GB" sz="20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000" b="0" i="0" u="none" strike="noStrike" cap="none" normalizeH="0" baseline="0">
                          <a:ln>
                            <a:noFill/>
                          </a:ln>
                          <a:solidFill>
                            <a:schemeClr val="tx1"/>
                          </a:solidFill>
                          <a:effectLst/>
                          <a:latin typeface="Arial" charset="0"/>
                        </a:rPr>
                        <a:t>bit 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000" b="0" i="0" u="none" strike="noStrike" cap="none" normalizeH="0" baseline="0">
                          <a:ln>
                            <a:noFill/>
                          </a:ln>
                          <a:solidFill>
                            <a:schemeClr val="tx1"/>
                          </a:solidFill>
                          <a:effectLst/>
                          <a:latin typeface="Arial" charset="0"/>
                        </a:rPr>
                        <a:t>Behind</a:t>
                      </a:r>
                      <a:endParaRPr kumimoji="0" lang="en-GB" sz="20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000" b="0" i="0" u="none" strike="noStrike" cap="none" normalizeH="0" baseline="0">
                          <a:ln>
                            <a:noFill/>
                          </a:ln>
                          <a:solidFill>
                            <a:schemeClr val="tx1"/>
                          </a:solidFill>
                          <a:effectLst/>
                          <a:latin typeface="Arial" charset="0"/>
                        </a:rPr>
                        <a:t>bit 6</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000" b="0" i="0" u="none" strike="noStrike" cap="none" normalizeH="0" baseline="0">
                          <a:ln>
                            <a:noFill/>
                          </a:ln>
                          <a:solidFill>
                            <a:schemeClr val="tx1"/>
                          </a:solidFill>
                          <a:effectLst/>
                          <a:latin typeface="Arial" charset="0"/>
                        </a:rPr>
                        <a:t>Front</a:t>
                      </a:r>
                      <a:endParaRPr kumimoji="0" lang="en-GB" sz="20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3">
            <a:extLst>
              <a:ext uri="{FF2B5EF4-FFF2-40B4-BE49-F238E27FC236}">
                <a16:creationId xmlns:a16="http://schemas.microsoft.com/office/drawing/2014/main" id="{ED8336F7-62E1-CDC3-C480-6EF6A407E9E9}"/>
              </a:ext>
            </a:extLst>
          </p:cNvPr>
          <p:cNvSpPr>
            <a:spLocks noGrp="1"/>
          </p:cNvSpPr>
          <p:nvPr>
            <p:ph type="dt" sz="quarter" idx="10"/>
          </p:nvPr>
        </p:nvSpPr>
        <p:spPr/>
        <p:txBody>
          <a:bodyPr/>
          <a:lstStyle/>
          <a:p>
            <a:pPr>
              <a:defRPr/>
            </a:pPr>
            <a:fld id="{947DDB9C-125C-4FF8-ADD8-9F8D9F816184}" type="datetime4">
              <a:rPr lang="en-US"/>
              <a:pPr>
                <a:defRPr/>
              </a:pPr>
              <a:t>April 10, 2025</a:t>
            </a:fld>
            <a:endParaRPr lang="en-US"/>
          </a:p>
        </p:txBody>
      </p:sp>
      <p:sp>
        <p:nvSpPr>
          <p:cNvPr id="31" name="Footer Placeholder 4">
            <a:extLst>
              <a:ext uri="{FF2B5EF4-FFF2-40B4-BE49-F238E27FC236}">
                <a16:creationId xmlns:a16="http://schemas.microsoft.com/office/drawing/2014/main" id="{687FE611-B30D-96C8-AF0C-FAB65C0EEF80}"/>
              </a:ext>
            </a:extLst>
          </p:cNvPr>
          <p:cNvSpPr>
            <a:spLocks noGrp="1"/>
          </p:cNvSpPr>
          <p:nvPr>
            <p:ph type="ftr" sz="quarter" idx="11"/>
          </p:nvPr>
        </p:nvSpPr>
        <p:spPr/>
        <p:txBody>
          <a:bodyPr/>
          <a:lstStyle/>
          <a:p>
            <a:pPr>
              <a:defRPr/>
            </a:pPr>
            <a:r>
              <a:rPr lang="en-US"/>
              <a:t>Computer Graphics</a:t>
            </a:r>
          </a:p>
        </p:txBody>
      </p:sp>
      <p:sp>
        <p:nvSpPr>
          <p:cNvPr id="32" name="Slide Number Placeholder 5">
            <a:extLst>
              <a:ext uri="{FF2B5EF4-FFF2-40B4-BE49-F238E27FC236}">
                <a16:creationId xmlns:a16="http://schemas.microsoft.com/office/drawing/2014/main" id="{D499BBDD-C321-0416-983B-6C5FD1BEB3EA}"/>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824DC29-CE9A-4255-B5B4-F25032DF5C0F}" type="slidenum">
              <a:rPr lang="en-US" altLang="en-US" sz="1400">
                <a:latin typeface="Arial" panose="020B0604020202020204" pitchFamily="34" charset="0"/>
              </a:rPr>
              <a:pPr eaLnBrk="1" hangingPunct="1"/>
              <a:t>2</a:t>
            </a:fld>
            <a:endParaRPr lang="en-US" altLang="en-US" sz="1400">
              <a:latin typeface="Arial" panose="020B0604020202020204" pitchFamily="34" charset="0"/>
            </a:endParaRPr>
          </a:p>
        </p:txBody>
      </p:sp>
      <p:sp>
        <p:nvSpPr>
          <p:cNvPr id="6149" name="Text Box 2">
            <a:extLst>
              <a:ext uri="{FF2B5EF4-FFF2-40B4-BE49-F238E27FC236}">
                <a16:creationId xmlns:a16="http://schemas.microsoft.com/office/drawing/2014/main" id="{1C5A88AB-C3AC-ABBE-D153-7E994960C9AB}"/>
              </a:ext>
            </a:extLst>
          </p:cNvPr>
          <p:cNvSpPr txBox="1">
            <a:spLocks noChangeArrowheads="1"/>
          </p:cNvSpPr>
          <p:nvPr/>
        </p:nvSpPr>
        <p:spPr bwMode="auto">
          <a:xfrm>
            <a:off x="5619750" y="5437188"/>
            <a:ext cx="2273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i="1">
                <a:solidFill>
                  <a:schemeClr val="tx2"/>
                </a:solidFill>
                <a:latin typeface="Arial" panose="020B0604020202020204" pitchFamily="34" charset="0"/>
                <a:ea typeface="ＭＳ Ｐゴシック" panose="020B0600070205080204" pitchFamily="34" charset="-128"/>
              </a:rPr>
              <a:t>Normalized view space</a:t>
            </a:r>
            <a:endParaRPr lang="en-US" altLang="en-US" sz="1600">
              <a:solidFill>
                <a:schemeClr val="tx2"/>
              </a:solidFill>
              <a:latin typeface="Arial" panose="020B0604020202020204" pitchFamily="34" charset="0"/>
              <a:ea typeface="ＭＳ Ｐゴシック" panose="020B0600070205080204" pitchFamily="34" charset="-128"/>
            </a:endParaRPr>
          </a:p>
        </p:txBody>
      </p:sp>
      <p:sp>
        <p:nvSpPr>
          <p:cNvPr id="6150" name="Text Box 3">
            <a:extLst>
              <a:ext uri="{FF2B5EF4-FFF2-40B4-BE49-F238E27FC236}">
                <a16:creationId xmlns:a16="http://schemas.microsoft.com/office/drawing/2014/main" id="{D9441B57-C5EE-EE7C-DFE9-26D4BE46EFE6}"/>
              </a:ext>
            </a:extLst>
          </p:cNvPr>
          <p:cNvSpPr txBox="1">
            <a:spLocks noChangeArrowheads="1"/>
          </p:cNvSpPr>
          <p:nvPr/>
        </p:nvSpPr>
        <p:spPr bwMode="auto">
          <a:xfrm>
            <a:off x="3074988" y="1771650"/>
            <a:ext cx="2209800" cy="314325"/>
          </a:xfrm>
          <a:prstGeom prst="rect">
            <a:avLst/>
          </a:prstGeom>
          <a:solidFill>
            <a:schemeClr val="accent1"/>
          </a:solidFill>
          <a:ln w="9525">
            <a:solidFill>
              <a:schemeClr val="tx1"/>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a:latin typeface="Arial" panose="020B0604020202020204" pitchFamily="34" charset="0"/>
                <a:ea typeface="ＭＳ Ｐゴシック" panose="020B0600070205080204" pitchFamily="34" charset="-128"/>
              </a:rPr>
              <a:t>Modeling Transformation</a:t>
            </a:r>
            <a:endParaRPr lang="en-US" altLang="en-US" sz="1600">
              <a:latin typeface="Arial" panose="020B0604020202020204" pitchFamily="34" charset="0"/>
              <a:ea typeface="ＭＳ Ｐゴシック" panose="020B0600070205080204" pitchFamily="34" charset="-128"/>
            </a:endParaRPr>
          </a:p>
        </p:txBody>
      </p:sp>
      <p:sp>
        <p:nvSpPr>
          <p:cNvPr id="6151" name="Text Box 4">
            <a:extLst>
              <a:ext uri="{FF2B5EF4-FFF2-40B4-BE49-F238E27FC236}">
                <a16:creationId xmlns:a16="http://schemas.microsoft.com/office/drawing/2014/main" id="{F17DC3B5-A525-C0FD-06F5-A96C93E84487}"/>
              </a:ext>
            </a:extLst>
          </p:cNvPr>
          <p:cNvSpPr txBox="1">
            <a:spLocks noChangeArrowheads="1"/>
          </p:cNvSpPr>
          <p:nvPr/>
        </p:nvSpPr>
        <p:spPr bwMode="auto">
          <a:xfrm>
            <a:off x="3074988" y="2439988"/>
            <a:ext cx="2209800" cy="314325"/>
          </a:xfrm>
          <a:prstGeom prst="rect">
            <a:avLst/>
          </a:prstGeom>
          <a:solidFill>
            <a:schemeClr val="accent1"/>
          </a:solidFill>
          <a:ln w="9525">
            <a:solidFill>
              <a:schemeClr val="tx1"/>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a:latin typeface="Arial" panose="020B0604020202020204" pitchFamily="34" charset="0"/>
                <a:ea typeface="ＭＳ Ｐゴシック" panose="020B0600070205080204" pitchFamily="34" charset="-128"/>
              </a:rPr>
              <a:t>Viewing Transformation</a:t>
            </a:r>
            <a:endParaRPr lang="en-US" altLang="en-US" sz="1600">
              <a:latin typeface="Arial" panose="020B0604020202020204" pitchFamily="34" charset="0"/>
              <a:ea typeface="ＭＳ Ｐゴシック" panose="020B0600070205080204" pitchFamily="34" charset="-128"/>
            </a:endParaRPr>
          </a:p>
        </p:txBody>
      </p:sp>
      <p:sp>
        <p:nvSpPr>
          <p:cNvPr id="6152" name="Text Box 5">
            <a:extLst>
              <a:ext uri="{FF2B5EF4-FFF2-40B4-BE49-F238E27FC236}">
                <a16:creationId xmlns:a16="http://schemas.microsoft.com/office/drawing/2014/main" id="{4A478A6D-7218-9EAE-61F9-E07BA3248CB1}"/>
              </a:ext>
            </a:extLst>
          </p:cNvPr>
          <p:cNvSpPr txBox="1">
            <a:spLocks noChangeArrowheads="1"/>
          </p:cNvSpPr>
          <p:nvPr/>
        </p:nvSpPr>
        <p:spPr bwMode="auto">
          <a:xfrm>
            <a:off x="3074988" y="3776663"/>
            <a:ext cx="2209800" cy="314325"/>
          </a:xfrm>
          <a:prstGeom prst="rect">
            <a:avLst/>
          </a:prstGeom>
          <a:solidFill>
            <a:schemeClr val="accent1"/>
          </a:solidFill>
          <a:ln w="9525">
            <a:solidFill>
              <a:schemeClr val="tx1"/>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a:latin typeface="Arial" panose="020B0604020202020204" pitchFamily="34" charset="0"/>
                <a:ea typeface="ＭＳ Ｐゴシック" panose="020B0600070205080204" pitchFamily="34" charset="-128"/>
              </a:rPr>
              <a:t>Lighting &amp; Shading</a:t>
            </a:r>
            <a:endParaRPr lang="en-US" altLang="en-US" sz="1600">
              <a:latin typeface="Arial" panose="020B0604020202020204" pitchFamily="34" charset="0"/>
              <a:ea typeface="ＭＳ Ｐゴシック" panose="020B0600070205080204" pitchFamily="34" charset="-128"/>
            </a:endParaRPr>
          </a:p>
        </p:txBody>
      </p:sp>
      <p:sp>
        <p:nvSpPr>
          <p:cNvPr id="6153" name="Text Box 6">
            <a:extLst>
              <a:ext uri="{FF2B5EF4-FFF2-40B4-BE49-F238E27FC236}">
                <a16:creationId xmlns:a16="http://schemas.microsoft.com/office/drawing/2014/main" id="{785A422D-AB7F-3547-8555-6EDED4200319}"/>
              </a:ext>
            </a:extLst>
          </p:cNvPr>
          <p:cNvSpPr txBox="1">
            <a:spLocks noChangeArrowheads="1"/>
          </p:cNvSpPr>
          <p:nvPr/>
        </p:nvSpPr>
        <p:spPr bwMode="auto">
          <a:xfrm>
            <a:off x="3074988" y="4441825"/>
            <a:ext cx="2209800" cy="314325"/>
          </a:xfrm>
          <a:prstGeom prst="rect">
            <a:avLst/>
          </a:prstGeom>
          <a:solidFill>
            <a:schemeClr val="accent1"/>
          </a:solidFill>
          <a:ln w="9525">
            <a:solidFill>
              <a:schemeClr val="tx1"/>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b="1">
                <a:solidFill>
                  <a:srgbClr val="FF0000"/>
                </a:solidFill>
                <a:latin typeface="Arial" panose="020B0604020202020204" pitchFamily="34" charset="0"/>
                <a:ea typeface="ＭＳ Ｐゴシック" panose="020B0600070205080204" pitchFamily="34" charset="-128"/>
              </a:rPr>
              <a:t>3D-Clipping</a:t>
            </a:r>
            <a:endParaRPr lang="en-US" altLang="en-US" sz="1600" b="1">
              <a:solidFill>
                <a:srgbClr val="FF0000"/>
              </a:solidFill>
              <a:latin typeface="Arial" panose="020B0604020202020204" pitchFamily="34" charset="0"/>
              <a:ea typeface="ＭＳ Ｐゴシック" panose="020B0600070205080204" pitchFamily="34" charset="-128"/>
            </a:endParaRPr>
          </a:p>
        </p:txBody>
      </p:sp>
      <p:sp>
        <p:nvSpPr>
          <p:cNvPr id="6154" name="Text Box 7">
            <a:extLst>
              <a:ext uri="{FF2B5EF4-FFF2-40B4-BE49-F238E27FC236}">
                <a16:creationId xmlns:a16="http://schemas.microsoft.com/office/drawing/2014/main" id="{E9CE2965-A071-BC39-0F21-ADC524F4C136}"/>
              </a:ext>
            </a:extLst>
          </p:cNvPr>
          <p:cNvSpPr txBox="1">
            <a:spLocks noChangeArrowheads="1"/>
          </p:cNvSpPr>
          <p:nvPr/>
        </p:nvSpPr>
        <p:spPr bwMode="auto">
          <a:xfrm>
            <a:off x="3074988" y="5110163"/>
            <a:ext cx="2209800" cy="314325"/>
          </a:xfrm>
          <a:prstGeom prst="rect">
            <a:avLst/>
          </a:prstGeom>
          <a:solidFill>
            <a:schemeClr val="accent1"/>
          </a:solidFill>
          <a:ln w="9525">
            <a:solidFill>
              <a:schemeClr val="tx1"/>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a:latin typeface="Arial" panose="020B0604020202020204" pitchFamily="34" charset="0"/>
                <a:ea typeface="ＭＳ Ｐゴシック" panose="020B0600070205080204" pitchFamily="34" charset="-128"/>
              </a:rPr>
              <a:t>Projection</a:t>
            </a:r>
            <a:endParaRPr lang="en-US" altLang="en-US" sz="1600">
              <a:latin typeface="Arial" panose="020B0604020202020204" pitchFamily="34" charset="0"/>
              <a:ea typeface="ＭＳ Ｐゴシック" panose="020B0600070205080204" pitchFamily="34" charset="-128"/>
            </a:endParaRPr>
          </a:p>
        </p:txBody>
      </p:sp>
      <p:sp>
        <p:nvSpPr>
          <p:cNvPr id="6155" name="Text Box 8">
            <a:extLst>
              <a:ext uri="{FF2B5EF4-FFF2-40B4-BE49-F238E27FC236}">
                <a16:creationId xmlns:a16="http://schemas.microsoft.com/office/drawing/2014/main" id="{7360F95E-002B-7877-F115-E9F4B0524047}"/>
              </a:ext>
            </a:extLst>
          </p:cNvPr>
          <p:cNvSpPr txBox="1">
            <a:spLocks noChangeArrowheads="1"/>
          </p:cNvSpPr>
          <p:nvPr/>
        </p:nvSpPr>
        <p:spPr bwMode="auto">
          <a:xfrm>
            <a:off x="3074988" y="5778500"/>
            <a:ext cx="2209800" cy="314325"/>
          </a:xfrm>
          <a:prstGeom prst="rect">
            <a:avLst/>
          </a:prstGeom>
          <a:solidFill>
            <a:schemeClr val="accent1"/>
          </a:solidFill>
          <a:ln w="9525">
            <a:solidFill>
              <a:schemeClr val="tx1"/>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i="1">
                <a:latin typeface="Arial" panose="020B0604020202020204" pitchFamily="34" charset="0"/>
                <a:ea typeface="ＭＳ Ｐゴシック" panose="020B0600070205080204" pitchFamily="34" charset="-128"/>
              </a:rPr>
              <a:t>Scan conversion, Hiding</a:t>
            </a:r>
            <a:endParaRPr lang="en-US" altLang="en-US" sz="1600" i="1">
              <a:latin typeface="Arial" panose="020B0604020202020204" pitchFamily="34" charset="0"/>
              <a:ea typeface="ＭＳ Ｐゴシック" panose="020B0600070205080204" pitchFamily="34" charset="-128"/>
            </a:endParaRPr>
          </a:p>
        </p:txBody>
      </p:sp>
      <p:sp>
        <p:nvSpPr>
          <p:cNvPr id="6156" name="Text Box 9">
            <a:extLst>
              <a:ext uri="{FF2B5EF4-FFF2-40B4-BE49-F238E27FC236}">
                <a16:creationId xmlns:a16="http://schemas.microsoft.com/office/drawing/2014/main" id="{32824897-E4DF-DDC3-AEF8-C210DAAF5F83}"/>
              </a:ext>
            </a:extLst>
          </p:cNvPr>
          <p:cNvSpPr txBox="1">
            <a:spLocks noChangeArrowheads="1"/>
          </p:cNvSpPr>
          <p:nvPr/>
        </p:nvSpPr>
        <p:spPr bwMode="auto">
          <a:xfrm>
            <a:off x="3648075" y="1084263"/>
            <a:ext cx="1065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ea typeface="ＭＳ Ｐゴシック" panose="020B0600070205080204" pitchFamily="34" charset="-128"/>
              </a:rPr>
              <a:t>Primitives</a:t>
            </a:r>
          </a:p>
        </p:txBody>
      </p:sp>
      <p:sp>
        <p:nvSpPr>
          <p:cNvPr id="6157" name="AutoShape 10">
            <a:extLst>
              <a:ext uri="{FF2B5EF4-FFF2-40B4-BE49-F238E27FC236}">
                <a16:creationId xmlns:a16="http://schemas.microsoft.com/office/drawing/2014/main" id="{72FF739D-3876-BBE2-1F40-4239C43DBFA0}"/>
              </a:ext>
            </a:extLst>
          </p:cNvPr>
          <p:cNvSpPr>
            <a:spLocks noChangeArrowheads="1"/>
          </p:cNvSpPr>
          <p:nvPr/>
        </p:nvSpPr>
        <p:spPr bwMode="auto">
          <a:xfrm>
            <a:off x="4081463" y="2116138"/>
            <a:ext cx="196850" cy="295275"/>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6158" name="AutoShape 11">
            <a:extLst>
              <a:ext uri="{FF2B5EF4-FFF2-40B4-BE49-F238E27FC236}">
                <a16:creationId xmlns:a16="http://schemas.microsoft.com/office/drawing/2014/main" id="{FF4E36DC-5CDF-3619-CFC3-CC2DC162406D}"/>
              </a:ext>
            </a:extLst>
          </p:cNvPr>
          <p:cNvSpPr>
            <a:spLocks noChangeArrowheads="1"/>
          </p:cNvSpPr>
          <p:nvPr/>
        </p:nvSpPr>
        <p:spPr bwMode="auto">
          <a:xfrm>
            <a:off x="4081463" y="3451225"/>
            <a:ext cx="196850" cy="295275"/>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6159" name="AutoShape 12">
            <a:extLst>
              <a:ext uri="{FF2B5EF4-FFF2-40B4-BE49-F238E27FC236}">
                <a16:creationId xmlns:a16="http://schemas.microsoft.com/office/drawing/2014/main" id="{698F0230-CB15-4DCB-58B7-43717A145E82}"/>
              </a:ext>
            </a:extLst>
          </p:cNvPr>
          <p:cNvSpPr>
            <a:spLocks noChangeArrowheads="1"/>
          </p:cNvSpPr>
          <p:nvPr/>
        </p:nvSpPr>
        <p:spPr bwMode="auto">
          <a:xfrm>
            <a:off x="4081463" y="4119563"/>
            <a:ext cx="196850" cy="293687"/>
          </a:xfrm>
          <a:prstGeom prst="downArrow">
            <a:avLst>
              <a:gd name="adj1" fmla="val 50000"/>
              <a:gd name="adj2" fmla="val 37298"/>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6160" name="AutoShape 13">
            <a:extLst>
              <a:ext uri="{FF2B5EF4-FFF2-40B4-BE49-F238E27FC236}">
                <a16:creationId xmlns:a16="http://schemas.microsoft.com/office/drawing/2014/main" id="{B46179D7-DEC1-F4DF-2CC1-3259EB092ED2}"/>
              </a:ext>
            </a:extLst>
          </p:cNvPr>
          <p:cNvSpPr>
            <a:spLocks noChangeArrowheads="1"/>
          </p:cNvSpPr>
          <p:nvPr/>
        </p:nvSpPr>
        <p:spPr bwMode="auto">
          <a:xfrm>
            <a:off x="4081463" y="4786313"/>
            <a:ext cx="196850" cy="295275"/>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6161" name="AutoShape 14">
            <a:extLst>
              <a:ext uri="{FF2B5EF4-FFF2-40B4-BE49-F238E27FC236}">
                <a16:creationId xmlns:a16="http://schemas.microsoft.com/office/drawing/2014/main" id="{0B84AA1C-B7F0-C163-3113-3D5CCCC4EA5A}"/>
              </a:ext>
            </a:extLst>
          </p:cNvPr>
          <p:cNvSpPr>
            <a:spLocks noChangeArrowheads="1"/>
          </p:cNvSpPr>
          <p:nvPr/>
        </p:nvSpPr>
        <p:spPr bwMode="auto">
          <a:xfrm>
            <a:off x="4081463" y="6121400"/>
            <a:ext cx="196850" cy="293688"/>
          </a:xfrm>
          <a:prstGeom prst="downArrow">
            <a:avLst>
              <a:gd name="adj1" fmla="val 50000"/>
              <a:gd name="adj2" fmla="val 37298"/>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6162" name="AutoShape 15">
            <a:extLst>
              <a:ext uri="{FF2B5EF4-FFF2-40B4-BE49-F238E27FC236}">
                <a16:creationId xmlns:a16="http://schemas.microsoft.com/office/drawing/2014/main" id="{FBF75823-2F91-D218-2268-BF43BE724095}"/>
              </a:ext>
            </a:extLst>
          </p:cNvPr>
          <p:cNvSpPr>
            <a:spLocks noChangeArrowheads="1"/>
          </p:cNvSpPr>
          <p:nvPr/>
        </p:nvSpPr>
        <p:spPr bwMode="auto">
          <a:xfrm>
            <a:off x="4081463" y="5453063"/>
            <a:ext cx="196850" cy="295275"/>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6163" name="Text Box 16">
            <a:extLst>
              <a:ext uri="{FF2B5EF4-FFF2-40B4-BE49-F238E27FC236}">
                <a16:creationId xmlns:a16="http://schemas.microsoft.com/office/drawing/2014/main" id="{D272E113-9FFB-D943-1621-F37EFFEF52EE}"/>
              </a:ext>
            </a:extLst>
          </p:cNvPr>
          <p:cNvSpPr txBox="1">
            <a:spLocks noChangeArrowheads="1"/>
          </p:cNvSpPr>
          <p:nvPr/>
        </p:nvSpPr>
        <p:spPr bwMode="auto">
          <a:xfrm>
            <a:off x="3805238" y="6445250"/>
            <a:ext cx="749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latin typeface="Arial" panose="020B0604020202020204" pitchFamily="34" charset="0"/>
                <a:ea typeface="ＭＳ Ｐゴシック" panose="020B0600070205080204" pitchFamily="34" charset="-128"/>
              </a:rPr>
              <a:t>Image</a:t>
            </a:r>
          </a:p>
        </p:txBody>
      </p:sp>
      <p:sp>
        <p:nvSpPr>
          <p:cNvPr id="6164" name="AutoShape 17">
            <a:extLst>
              <a:ext uri="{FF2B5EF4-FFF2-40B4-BE49-F238E27FC236}">
                <a16:creationId xmlns:a16="http://schemas.microsoft.com/office/drawing/2014/main" id="{22BC9DC9-D400-2FCE-9A4E-590846F599FB}"/>
              </a:ext>
            </a:extLst>
          </p:cNvPr>
          <p:cNvSpPr>
            <a:spLocks noChangeArrowheads="1"/>
          </p:cNvSpPr>
          <p:nvPr/>
        </p:nvSpPr>
        <p:spPr bwMode="auto">
          <a:xfrm>
            <a:off x="4081463" y="1449388"/>
            <a:ext cx="196850" cy="293687"/>
          </a:xfrm>
          <a:prstGeom prst="downArrow">
            <a:avLst>
              <a:gd name="adj1" fmla="val 50000"/>
              <a:gd name="adj2" fmla="val 37298"/>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6165" name="Text Box 18">
            <a:extLst>
              <a:ext uri="{FF2B5EF4-FFF2-40B4-BE49-F238E27FC236}">
                <a16:creationId xmlns:a16="http://schemas.microsoft.com/office/drawing/2014/main" id="{B4BEF9D9-F1FF-833B-637F-B0BBAC5FC3CE}"/>
              </a:ext>
            </a:extLst>
          </p:cNvPr>
          <p:cNvSpPr txBox="1">
            <a:spLocks noChangeArrowheads="1"/>
          </p:cNvSpPr>
          <p:nvPr/>
        </p:nvSpPr>
        <p:spPr bwMode="auto">
          <a:xfrm>
            <a:off x="5599113" y="1401763"/>
            <a:ext cx="13700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i="1">
                <a:solidFill>
                  <a:schemeClr val="tx2"/>
                </a:solidFill>
                <a:latin typeface="Arial" panose="020B0604020202020204" pitchFamily="34" charset="0"/>
                <a:ea typeface="ＭＳ Ｐゴシック" panose="020B0600070205080204" pitchFamily="34" charset="-128"/>
              </a:rPr>
              <a:t>Object space</a:t>
            </a:r>
            <a:endParaRPr lang="en-US" altLang="en-US" sz="1600">
              <a:solidFill>
                <a:schemeClr val="tx2"/>
              </a:solidFill>
              <a:latin typeface="Arial" panose="020B0604020202020204" pitchFamily="34" charset="0"/>
              <a:ea typeface="ＭＳ Ｐゴシック" panose="020B0600070205080204" pitchFamily="34" charset="-128"/>
            </a:endParaRPr>
          </a:p>
        </p:txBody>
      </p:sp>
      <p:sp>
        <p:nvSpPr>
          <p:cNvPr id="6166" name="Text Box 19">
            <a:extLst>
              <a:ext uri="{FF2B5EF4-FFF2-40B4-BE49-F238E27FC236}">
                <a16:creationId xmlns:a16="http://schemas.microsoft.com/office/drawing/2014/main" id="{AA4E99F6-E8F3-8357-6271-9CACC14041D1}"/>
              </a:ext>
            </a:extLst>
          </p:cNvPr>
          <p:cNvSpPr txBox="1">
            <a:spLocks noChangeArrowheads="1"/>
          </p:cNvSpPr>
          <p:nvPr/>
        </p:nvSpPr>
        <p:spPr bwMode="auto">
          <a:xfrm>
            <a:off x="5599113" y="2071688"/>
            <a:ext cx="1312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i="1">
                <a:solidFill>
                  <a:schemeClr val="tx2"/>
                </a:solidFill>
                <a:latin typeface="Arial" panose="020B0604020202020204" pitchFamily="34" charset="0"/>
                <a:ea typeface="ＭＳ Ｐゴシック" panose="020B0600070205080204" pitchFamily="34" charset="-128"/>
              </a:rPr>
              <a:t>World space</a:t>
            </a:r>
            <a:endParaRPr lang="en-US" altLang="en-US" sz="1600">
              <a:solidFill>
                <a:schemeClr val="tx2"/>
              </a:solidFill>
              <a:latin typeface="Arial" panose="020B0604020202020204" pitchFamily="34" charset="0"/>
              <a:ea typeface="ＭＳ Ｐゴシック" panose="020B0600070205080204" pitchFamily="34" charset="-128"/>
            </a:endParaRPr>
          </a:p>
        </p:txBody>
      </p:sp>
      <p:sp>
        <p:nvSpPr>
          <p:cNvPr id="6167" name="Text Box 20">
            <a:extLst>
              <a:ext uri="{FF2B5EF4-FFF2-40B4-BE49-F238E27FC236}">
                <a16:creationId xmlns:a16="http://schemas.microsoft.com/office/drawing/2014/main" id="{15A23F5B-BF1B-AB03-355F-C605758431DF}"/>
              </a:ext>
            </a:extLst>
          </p:cNvPr>
          <p:cNvSpPr txBox="1">
            <a:spLocks noChangeArrowheads="1"/>
          </p:cNvSpPr>
          <p:nvPr/>
        </p:nvSpPr>
        <p:spPr bwMode="auto">
          <a:xfrm>
            <a:off x="5599113" y="2628900"/>
            <a:ext cx="1504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i="1">
                <a:solidFill>
                  <a:schemeClr val="tx2"/>
                </a:solidFill>
                <a:latin typeface="Arial" panose="020B0604020202020204" pitchFamily="34" charset="0"/>
                <a:ea typeface="ＭＳ Ｐゴシック" panose="020B0600070205080204" pitchFamily="34" charset="-128"/>
              </a:rPr>
              <a:t>Camera space</a:t>
            </a:r>
            <a:endParaRPr lang="en-US" altLang="en-US" sz="1600">
              <a:solidFill>
                <a:schemeClr val="tx2"/>
              </a:solidFill>
              <a:latin typeface="Arial" panose="020B0604020202020204" pitchFamily="34" charset="0"/>
              <a:ea typeface="ＭＳ Ｐゴシック" panose="020B0600070205080204" pitchFamily="34" charset="-128"/>
            </a:endParaRPr>
          </a:p>
        </p:txBody>
      </p:sp>
      <p:sp>
        <p:nvSpPr>
          <p:cNvPr id="6168" name="Text Box 21">
            <a:extLst>
              <a:ext uri="{FF2B5EF4-FFF2-40B4-BE49-F238E27FC236}">
                <a16:creationId xmlns:a16="http://schemas.microsoft.com/office/drawing/2014/main" id="{E67B2FC7-8921-18CD-D0E5-838EAAF91C43}"/>
              </a:ext>
            </a:extLst>
          </p:cNvPr>
          <p:cNvSpPr txBox="1">
            <a:spLocks noChangeArrowheads="1"/>
          </p:cNvSpPr>
          <p:nvPr/>
        </p:nvSpPr>
        <p:spPr bwMode="auto">
          <a:xfrm>
            <a:off x="5599113" y="6015038"/>
            <a:ext cx="191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i="1">
                <a:solidFill>
                  <a:schemeClr val="tx2"/>
                </a:solidFill>
                <a:latin typeface="Arial" panose="020B0604020202020204" pitchFamily="34" charset="0"/>
                <a:ea typeface="ＭＳ Ｐゴシック" panose="020B0600070205080204" pitchFamily="34" charset="-128"/>
              </a:rPr>
              <a:t>Image space, </a:t>
            </a:r>
            <a:br>
              <a:rPr lang="en-US" altLang="en-US" sz="1600" i="1">
                <a:solidFill>
                  <a:schemeClr val="tx2"/>
                </a:solidFill>
                <a:latin typeface="Arial" panose="020B0604020202020204" pitchFamily="34" charset="0"/>
                <a:ea typeface="ＭＳ Ｐゴシック" panose="020B0600070205080204" pitchFamily="34" charset="-128"/>
              </a:rPr>
            </a:br>
            <a:r>
              <a:rPr lang="en-US" altLang="en-US" sz="1600" i="1">
                <a:solidFill>
                  <a:schemeClr val="tx2"/>
                </a:solidFill>
                <a:latin typeface="Arial" panose="020B0604020202020204" pitchFamily="34" charset="0"/>
                <a:ea typeface="ＭＳ Ｐゴシック" panose="020B0600070205080204" pitchFamily="34" charset="-128"/>
              </a:rPr>
              <a:t>Device coordinates</a:t>
            </a:r>
            <a:endParaRPr lang="en-US" altLang="en-US" sz="1600">
              <a:solidFill>
                <a:schemeClr val="tx2"/>
              </a:solidFill>
              <a:latin typeface="Arial" panose="020B0604020202020204" pitchFamily="34" charset="0"/>
              <a:ea typeface="ＭＳ Ｐゴシック" panose="020B0600070205080204" pitchFamily="34" charset="-128"/>
            </a:endParaRPr>
          </a:p>
        </p:txBody>
      </p:sp>
      <p:sp>
        <p:nvSpPr>
          <p:cNvPr id="6169" name="Freeform 22">
            <a:extLst>
              <a:ext uri="{FF2B5EF4-FFF2-40B4-BE49-F238E27FC236}">
                <a16:creationId xmlns:a16="http://schemas.microsoft.com/office/drawing/2014/main" id="{EBE6AADB-1425-8908-100F-209829E39DF1}"/>
              </a:ext>
            </a:extLst>
          </p:cNvPr>
          <p:cNvSpPr>
            <a:spLocks/>
          </p:cNvSpPr>
          <p:nvPr/>
        </p:nvSpPr>
        <p:spPr bwMode="auto">
          <a:xfrm>
            <a:off x="4306888" y="1458913"/>
            <a:ext cx="1322387" cy="141287"/>
          </a:xfrm>
          <a:custGeom>
            <a:avLst/>
            <a:gdLst>
              <a:gd name="T0" fmla="*/ 947 w 947"/>
              <a:gd name="T1" fmla="*/ 48 h 101"/>
              <a:gd name="T2" fmla="*/ 618 w 947"/>
              <a:gd name="T3" fmla="*/ 7 h 101"/>
              <a:gd name="T4" fmla="*/ 309 w 947"/>
              <a:gd name="T5" fmla="*/ 93 h 101"/>
              <a:gd name="T6" fmla="*/ 0 w 947"/>
              <a:gd name="T7" fmla="*/ 58 h 101"/>
              <a:gd name="T8" fmla="*/ 0 60000 65536"/>
              <a:gd name="T9" fmla="*/ 0 60000 65536"/>
              <a:gd name="T10" fmla="*/ 0 60000 65536"/>
              <a:gd name="T11" fmla="*/ 0 60000 65536"/>
              <a:gd name="T12" fmla="*/ 0 w 947"/>
              <a:gd name="T13" fmla="*/ 0 h 101"/>
              <a:gd name="T14" fmla="*/ 947 w 947"/>
              <a:gd name="T15" fmla="*/ 101 h 101"/>
            </a:gdLst>
            <a:ahLst/>
            <a:cxnLst>
              <a:cxn ang="T8">
                <a:pos x="T0" y="T1"/>
              </a:cxn>
              <a:cxn ang="T9">
                <a:pos x="T2" y="T3"/>
              </a:cxn>
              <a:cxn ang="T10">
                <a:pos x="T4" y="T5"/>
              </a:cxn>
              <a:cxn ang="T11">
                <a:pos x="T6" y="T7"/>
              </a:cxn>
            </a:cxnLst>
            <a:rect l="T12" t="T13" r="T14" b="T15"/>
            <a:pathLst>
              <a:path w="947" h="101">
                <a:moveTo>
                  <a:pt x="947" y="48"/>
                </a:moveTo>
                <a:cubicBezTo>
                  <a:pt x="835" y="24"/>
                  <a:pt x="724" y="0"/>
                  <a:pt x="618" y="7"/>
                </a:cubicBezTo>
                <a:cubicBezTo>
                  <a:pt x="512" y="14"/>
                  <a:pt x="412" y="85"/>
                  <a:pt x="309" y="93"/>
                </a:cubicBezTo>
                <a:cubicBezTo>
                  <a:pt x="206" y="101"/>
                  <a:pt x="103" y="79"/>
                  <a:pt x="0" y="58"/>
                </a:cubicBezTo>
              </a:path>
            </a:pathLst>
          </a:custGeom>
          <a:noFill/>
          <a:ln w="9525">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6170" name="Freeform 23">
            <a:extLst>
              <a:ext uri="{FF2B5EF4-FFF2-40B4-BE49-F238E27FC236}">
                <a16:creationId xmlns:a16="http://schemas.microsoft.com/office/drawing/2014/main" id="{1741561C-4C8F-50A2-9854-105E9F8305AA}"/>
              </a:ext>
            </a:extLst>
          </p:cNvPr>
          <p:cNvSpPr>
            <a:spLocks/>
          </p:cNvSpPr>
          <p:nvPr/>
        </p:nvSpPr>
        <p:spPr bwMode="auto">
          <a:xfrm>
            <a:off x="4306888" y="2116138"/>
            <a:ext cx="1322387" cy="141287"/>
          </a:xfrm>
          <a:custGeom>
            <a:avLst/>
            <a:gdLst>
              <a:gd name="T0" fmla="*/ 947 w 947"/>
              <a:gd name="T1" fmla="*/ 48 h 101"/>
              <a:gd name="T2" fmla="*/ 618 w 947"/>
              <a:gd name="T3" fmla="*/ 7 h 101"/>
              <a:gd name="T4" fmla="*/ 309 w 947"/>
              <a:gd name="T5" fmla="*/ 93 h 101"/>
              <a:gd name="T6" fmla="*/ 0 w 947"/>
              <a:gd name="T7" fmla="*/ 58 h 101"/>
              <a:gd name="T8" fmla="*/ 0 60000 65536"/>
              <a:gd name="T9" fmla="*/ 0 60000 65536"/>
              <a:gd name="T10" fmla="*/ 0 60000 65536"/>
              <a:gd name="T11" fmla="*/ 0 60000 65536"/>
              <a:gd name="T12" fmla="*/ 0 w 947"/>
              <a:gd name="T13" fmla="*/ 0 h 101"/>
              <a:gd name="T14" fmla="*/ 947 w 947"/>
              <a:gd name="T15" fmla="*/ 101 h 101"/>
            </a:gdLst>
            <a:ahLst/>
            <a:cxnLst>
              <a:cxn ang="T8">
                <a:pos x="T0" y="T1"/>
              </a:cxn>
              <a:cxn ang="T9">
                <a:pos x="T2" y="T3"/>
              </a:cxn>
              <a:cxn ang="T10">
                <a:pos x="T4" y="T5"/>
              </a:cxn>
              <a:cxn ang="T11">
                <a:pos x="T6" y="T7"/>
              </a:cxn>
            </a:cxnLst>
            <a:rect l="T12" t="T13" r="T14" b="T15"/>
            <a:pathLst>
              <a:path w="947" h="101">
                <a:moveTo>
                  <a:pt x="947" y="48"/>
                </a:moveTo>
                <a:cubicBezTo>
                  <a:pt x="835" y="24"/>
                  <a:pt x="724" y="0"/>
                  <a:pt x="618" y="7"/>
                </a:cubicBezTo>
                <a:cubicBezTo>
                  <a:pt x="512" y="14"/>
                  <a:pt x="412" y="85"/>
                  <a:pt x="309" y="93"/>
                </a:cubicBezTo>
                <a:cubicBezTo>
                  <a:pt x="206" y="101"/>
                  <a:pt x="103" y="79"/>
                  <a:pt x="0" y="58"/>
                </a:cubicBezTo>
              </a:path>
            </a:pathLst>
          </a:custGeom>
          <a:noFill/>
          <a:ln w="9525">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6171" name="Freeform 24">
            <a:extLst>
              <a:ext uri="{FF2B5EF4-FFF2-40B4-BE49-F238E27FC236}">
                <a16:creationId xmlns:a16="http://schemas.microsoft.com/office/drawing/2014/main" id="{F0BF60D2-B1B7-0DA0-DFF4-397FE60857BF}"/>
              </a:ext>
            </a:extLst>
          </p:cNvPr>
          <p:cNvSpPr>
            <a:spLocks/>
          </p:cNvSpPr>
          <p:nvPr/>
        </p:nvSpPr>
        <p:spPr bwMode="auto">
          <a:xfrm>
            <a:off x="4306888" y="2789238"/>
            <a:ext cx="1322387" cy="139700"/>
          </a:xfrm>
          <a:custGeom>
            <a:avLst/>
            <a:gdLst>
              <a:gd name="T0" fmla="*/ 947 w 947"/>
              <a:gd name="T1" fmla="*/ 48 h 101"/>
              <a:gd name="T2" fmla="*/ 618 w 947"/>
              <a:gd name="T3" fmla="*/ 7 h 101"/>
              <a:gd name="T4" fmla="*/ 309 w 947"/>
              <a:gd name="T5" fmla="*/ 93 h 101"/>
              <a:gd name="T6" fmla="*/ 0 w 947"/>
              <a:gd name="T7" fmla="*/ 58 h 101"/>
              <a:gd name="T8" fmla="*/ 0 60000 65536"/>
              <a:gd name="T9" fmla="*/ 0 60000 65536"/>
              <a:gd name="T10" fmla="*/ 0 60000 65536"/>
              <a:gd name="T11" fmla="*/ 0 60000 65536"/>
              <a:gd name="T12" fmla="*/ 0 w 947"/>
              <a:gd name="T13" fmla="*/ 0 h 101"/>
              <a:gd name="T14" fmla="*/ 947 w 947"/>
              <a:gd name="T15" fmla="*/ 101 h 101"/>
            </a:gdLst>
            <a:ahLst/>
            <a:cxnLst>
              <a:cxn ang="T8">
                <a:pos x="T0" y="T1"/>
              </a:cxn>
              <a:cxn ang="T9">
                <a:pos x="T2" y="T3"/>
              </a:cxn>
              <a:cxn ang="T10">
                <a:pos x="T4" y="T5"/>
              </a:cxn>
              <a:cxn ang="T11">
                <a:pos x="T6" y="T7"/>
              </a:cxn>
            </a:cxnLst>
            <a:rect l="T12" t="T13" r="T14" b="T15"/>
            <a:pathLst>
              <a:path w="947" h="101">
                <a:moveTo>
                  <a:pt x="947" y="48"/>
                </a:moveTo>
                <a:cubicBezTo>
                  <a:pt x="835" y="24"/>
                  <a:pt x="724" y="0"/>
                  <a:pt x="618" y="7"/>
                </a:cubicBezTo>
                <a:cubicBezTo>
                  <a:pt x="512" y="14"/>
                  <a:pt x="412" y="85"/>
                  <a:pt x="309" y="93"/>
                </a:cubicBezTo>
                <a:cubicBezTo>
                  <a:pt x="206" y="101"/>
                  <a:pt x="103" y="79"/>
                  <a:pt x="0" y="58"/>
                </a:cubicBezTo>
              </a:path>
            </a:pathLst>
          </a:custGeom>
          <a:noFill/>
          <a:ln w="9525">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6172" name="Freeform 25">
            <a:extLst>
              <a:ext uri="{FF2B5EF4-FFF2-40B4-BE49-F238E27FC236}">
                <a16:creationId xmlns:a16="http://schemas.microsoft.com/office/drawing/2014/main" id="{E51F12D8-75FB-A3F5-9FF5-A7AB2C9C4E6E}"/>
              </a:ext>
            </a:extLst>
          </p:cNvPr>
          <p:cNvSpPr>
            <a:spLocks/>
          </p:cNvSpPr>
          <p:nvPr/>
        </p:nvSpPr>
        <p:spPr bwMode="auto">
          <a:xfrm>
            <a:off x="4306888" y="5487988"/>
            <a:ext cx="1322387" cy="141287"/>
          </a:xfrm>
          <a:custGeom>
            <a:avLst/>
            <a:gdLst>
              <a:gd name="T0" fmla="*/ 947 w 947"/>
              <a:gd name="T1" fmla="*/ 48 h 101"/>
              <a:gd name="T2" fmla="*/ 618 w 947"/>
              <a:gd name="T3" fmla="*/ 7 h 101"/>
              <a:gd name="T4" fmla="*/ 309 w 947"/>
              <a:gd name="T5" fmla="*/ 93 h 101"/>
              <a:gd name="T6" fmla="*/ 0 w 947"/>
              <a:gd name="T7" fmla="*/ 58 h 101"/>
              <a:gd name="T8" fmla="*/ 0 60000 65536"/>
              <a:gd name="T9" fmla="*/ 0 60000 65536"/>
              <a:gd name="T10" fmla="*/ 0 60000 65536"/>
              <a:gd name="T11" fmla="*/ 0 60000 65536"/>
              <a:gd name="T12" fmla="*/ 0 w 947"/>
              <a:gd name="T13" fmla="*/ 0 h 101"/>
              <a:gd name="T14" fmla="*/ 947 w 947"/>
              <a:gd name="T15" fmla="*/ 101 h 101"/>
            </a:gdLst>
            <a:ahLst/>
            <a:cxnLst>
              <a:cxn ang="T8">
                <a:pos x="T0" y="T1"/>
              </a:cxn>
              <a:cxn ang="T9">
                <a:pos x="T2" y="T3"/>
              </a:cxn>
              <a:cxn ang="T10">
                <a:pos x="T4" y="T5"/>
              </a:cxn>
              <a:cxn ang="T11">
                <a:pos x="T6" y="T7"/>
              </a:cxn>
            </a:cxnLst>
            <a:rect l="T12" t="T13" r="T14" b="T15"/>
            <a:pathLst>
              <a:path w="947" h="101">
                <a:moveTo>
                  <a:pt x="947" y="48"/>
                </a:moveTo>
                <a:cubicBezTo>
                  <a:pt x="835" y="24"/>
                  <a:pt x="724" y="0"/>
                  <a:pt x="618" y="7"/>
                </a:cubicBezTo>
                <a:cubicBezTo>
                  <a:pt x="512" y="14"/>
                  <a:pt x="412" y="85"/>
                  <a:pt x="309" y="93"/>
                </a:cubicBezTo>
                <a:cubicBezTo>
                  <a:pt x="206" y="101"/>
                  <a:pt x="103" y="79"/>
                  <a:pt x="0" y="58"/>
                </a:cubicBezTo>
              </a:path>
            </a:pathLst>
          </a:custGeom>
          <a:noFill/>
          <a:ln w="9525">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6173" name="Freeform 26">
            <a:extLst>
              <a:ext uri="{FF2B5EF4-FFF2-40B4-BE49-F238E27FC236}">
                <a16:creationId xmlns:a16="http://schemas.microsoft.com/office/drawing/2014/main" id="{56D368DD-AA92-D878-D446-A8BAE3ABE650}"/>
              </a:ext>
            </a:extLst>
          </p:cNvPr>
          <p:cNvSpPr>
            <a:spLocks/>
          </p:cNvSpPr>
          <p:nvPr/>
        </p:nvSpPr>
        <p:spPr bwMode="auto">
          <a:xfrm>
            <a:off x="4306888" y="6167438"/>
            <a:ext cx="1322387" cy="139700"/>
          </a:xfrm>
          <a:custGeom>
            <a:avLst/>
            <a:gdLst>
              <a:gd name="T0" fmla="*/ 947 w 947"/>
              <a:gd name="T1" fmla="*/ 48 h 101"/>
              <a:gd name="T2" fmla="*/ 618 w 947"/>
              <a:gd name="T3" fmla="*/ 7 h 101"/>
              <a:gd name="T4" fmla="*/ 309 w 947"/>
              <a:gd name="T5" fmla="*/ 93 h 101"/>
              <a:gd name="T6" fmla="*/ 0 w 947"/>
              <a:gd name="T7" fmla="*/ 58 h 101"/>
              <a:gd name="T8" fmla="*/ 0 60000 65536"/>
              <a:gd name="T9" fmla="*/ 0 60000 65536"/>
              <a:gd name="T10" fmla="*/ 0 60000 65536"/>
              <a:gd name="T11" fmla="*/ 0 60000 65536"/>
              <a:gd name="T12" fmla="*/ 0 w 947"/>
              <a:gd name="T13" fmla="*/ 0 h 101"/>
              <a:gd name="T14" fmla="*/ 947 w 947"/>
              <a:gd name="T15" fmla="*/ 101 h 101"/>
            </a:gdLst>
            <a:ahLst/>
            <a:cxnLst>
              <a:cxn ang="T8">
                <a:pos x="T0" y="T1"/>
              </a:cxn>
              <a:cxn ang="T9">
                <a:pos x="T2" y="T3"/>
              </a:cxn>
              <a:cxn ang="T10">
                <a:pos x="T4" y="T5"/>
              </a:cxn>
              <a:cxn ang="T11">
                <a:pos x="T6" y="T7"/>
              </a:cxn>
            </a:cxnLst>
            <a:rect l="T12" t="T13" r="T14" b="T15"/>
            <a:pathLst>
              <a:path w="947" h="101">
                <a:moveTo>
                  <a:pt x="947" y="48"/>
                </a:moveTo>
                <a:cubicBezTo>
                  <a:pt x="835" y="24"/>
                  <a:pt x="724" y="0"/>
                  <a:pt x="618" y="7"/>
                </a:cubicBezTo>
                <a:cubicBezTo>
                  <a:pt x="512" y="14"/>
                  <a:pt x="412" y="85"/>
                  <a:pt x="309" y="93"/>
                </a:cubicBezTo>
                <a:cubicBezTo>
                  <a:pt x="206" y="101"/>
                  <a:pt x="103" y="79"/>
                  <a:pt x="0" y="58"/>
                </a:cubicBezTo>
              </a:path>
            </a:pathLst>
          </a:custGeom>
          <a:noFill/>
          <a:ln w="9525">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6174" name="Text Box 27">
            <a:extLst>
              <a:ext uri="{FF2B5EF4-FFF2-40B4-BE49-F238E27FC236}">
                <a16:creationId xmlns:a16="http://schemas.microsoft.com/office/drawing/2014/main" id="{9BF2F25B-34B2-649B-B6F7-CB6410C37F8B}"/>
              </a:ext>
            </a:extLst>
          </p:cNvPr>
          <p:cNvSpPr txBox="1">
            <a:spLocks noChangeArrowheads="1"/>
          </p:cNvSpPr>
          <p:nvPr/>
        </p:nvSpPr>
        <p:spPr bwMode="auto">
          <a:xfrm>
            <a:off x="3074988" y="3108325"/>
            <a:ext cx="2209800" cy="314325"/>
          </a:xfrm>
          <a:prstGeom prst="rect">
            <a:avLst/>
          </a:prstGeom>
          <a:solidFill>
            <a:schemeClr val="accent1"/>
          </a:solidFill>
          <a:ln w="9525">
            <a:solidFill>
              <a:schemeClr val="tx1"/>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a:latin typeface="Arial" panose="020B0604020202020204" pitchFamily="34" charset="0"/>
                <a:ea typeface="ＭＳ Ｐゴシック" panose="020B0600070205080204" pitchFamily="34" charset="-128"/>
              </a:rPr>
              <a:t>Hidden Surface Removal</a:t>
            </a:r>
            <a:endParaRPr lang="en-US" altLang="en-US" sz="1600">
              <a:latin typeface="Arial" panose="020B0604020202020204" pitchFamily="34" charset="0"/>
              <a:ea typeface="ＭＳ Ｐゴシック" panose="020B0600070205080204" pitchFamily="34" charset="-128"/>
            </a:endParaRPr>
          </a:p>
        </p:txBody>
      </p:sp>
      <p:sp>
        <p:nvSpPr>
          <p:cNvPr id="6175" name="AutoShape 28">
            <a:extLst>
              <a:ext uri="{FF2B5EF4-FFF2-40B4-BE49-F238E27FC236}">
                <a16:creationId xmlns:a16="http://schemas.microsoft.com/office/drawing/2014/main" id="{ABDB83B9-637B-6116-2E68-42E359478A44}"/>
              </a:ext>
            </a:extLst>
          </p:cNvPr>
          <p:cNvSpPr>
            <a:spLocks noChangeArrowheads="1"/>
          </p:cNvSpPr>
          <p:nvPr/>
        </p:nvSpPr>
        <p:spPr bwMode="auto">
          <a:xfrm>
            <a:off x="4081463" y="2782888"/>
            <a:ext cx="196850" cy="295275"/>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6176" name="Rectangle 29">
            <a:extLst>
              <a:ext uri="{FF2B5EF4-FFF2-40B4-BE49-F238E27FC236}">
                <a16:creationId xmlns:a16="http://schemas.microsoft.com/office/drawing/2014/main" id="{17569C21-398C-F0D5-0609-64F52028AB3F}"/>
              </a:ext>
            </a:extLst>
          </p:cNvPr>
          <p:cNvSpPr>
            <a:spLocks noGrp="1" noChangeArrowheads="1"/>
          </p:cNvSpPr>
          <p:nvPr>
            <p:ph type="title"/>
          </p:nvPr>
        </p:nvSpPr>
        <p:spPr/>
        <p:txBody>
          <a:bodyPr/>
          <a:lstStyle/>
          <a:p>
            <a:pPr eaLnBrk="1" hangingPunct="1"/>
            <a:r>
              <a:rPr lang="en-US" altLang="en-US" b="1">
                <a:latin typeface="Times New Roman" panose="02020603050405020304" pitchFamily="18" charset="0"/>
              </a:rPr>
              <a:t>3D Viewing Pipeline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FCF37BCD-E7E3-B0C7-D3F2-9FB47200CEE3}"/>
              </a:ext>
            </a:extLst>
          </p:cNvPr>
          <p:cNvSpPr>
            <a:spLocks noGrp="1"/>
          </p:cNvSpPr>
          <p:nvPr>
            <p:ph type="dt" sz="quarter" idx="10"/>
          </p:nvPr>
        </p:nvSpPr>
        <p:spPr/>
        <p:txBody>
          <a:bodyPr/>
          <a:lstStyle/>
          <a:p>
            <a:pPr>
              <a:defRPr/>
            </a:pPr>
            <a:fld id="{6BF278BD-7185-4F23-B3B4-11C93E6E07A3}" type="datetime4">
              <a:rPr lang="en-US"/>
              <a:pPr>
                <a:defRPr/>
              </a:pPr>
              <a:t>April 10, 2025</a:t>
            </a:fld>
            <a:endParaRPr lang="en-US"/>
          </a:p>
        </p:txBody>
      </p:sp>
      <p:sp>
        <p:nvSpPr>
          <p:cNvPr id="6" name="Footer Placeholder 4">
            <a:extLst>
              <a:ext uri="{FF2B5EF4-FFF2-40B4-BE49-F238E27FC236}">
                <a16:creationId xmlns:a16="http://schemas.microsoft.com/office/drawing/2014/main" id="{FFB8BAFD-BFDB-9219-19C6-915198CA7F76}"/>
              </a:ext>
            </a:extLst>
          </p:cNvPr>
          <p:cNvSpPr>
            <a:spLocks noGrp="1"/>
          </p:cNvSpPr>
          <p:nvPr>
            <p:ph type="ftr" sz="quarter" idx="11"/>
          </p:nvPr>
        </p:nvSpPr>
        <p:spPr/>
        <p:txBody>
          <a:bodyPr/>
          <a:lstStyle/>
          <a:p>
            <a:pPr>
              <a:defRPr/>
            </a:pPr>
            <a:r>
              <a:rPr lang="en-US"/>
              <a:t>Computer Graphics</a:t>
            </a:r>
          </a:p>
        </p:txBody>
      </p:sp>
      <p:sp>
        <p:nvSpPr>
          <p:cNvPr id="7" name="Slide Number Placeholder 5">
            <a:extLst>
              <a:ext uri="{FF2B5EF4-FFF2-40B4-BE49-F238E27FC236}">
                <a16:creationId xmlns:a16="http://schemas.microsoft.com/office/drawing/2014/main" id="{4E4F04E8-8699-CF46-25DD-2BEB4E054A0C}"/>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6FE7C7C-4408-4961-9580-74116CE8C0B2}" type="slidenum">
              <a:rPr lang="en-US" altLang="en-US" sz="1400">
                <a:latin typeface="Arial" panose="020B0604020202020204" pitchFamily="34" charset="0"/>
              </a:rPr>
              <a:pPr eaLnBrk="1" hangingPunct="1"/>
              <a:t>20</a:t>
            </a:fld>
            <a:endParaRPr lang="en-US" altLang="en-US" sz="1400">
              <a:latin typeface="Arial" panose="020B0604020202020204" pitchFamily="34" charset="0"/>
            </a:endParaRPr>
          </a:p>
        </p:txBody>
      </p:sp>
      <p:sp>
        <p:nvSpPr>
          <p:cNvPr id="23557" name="Rectangle 2">
            <a:extLst>
              <a:ext uri="{FF2B5EF4-FFF2-40B4-BE49-F238E27FC236}">
                <a16:creationId xmlns:a16="http://schemas.microsoft.com/office/drawing/2014/main" id="{1F9192CA-7B22-70A4-3AB9-ECCF2DAAE6DA}"/>
              </a:ext>
            </a:extLst>
          </p:cNvPr>
          <p:cNvSpPr>
            <a:spLocks noGrp="1" noChangeArrowheads="1"/>
          </p:cNvSpPr>
          <p:nvPr>
            <p:ph type="title"/>
          </p:nvPr>
        </p:nvSpPr>
        <p:spPr/>
        <p:txBody>
          <a:bodyPr/>
          <a:lstStyle/>
          <a:p>
            <a:pPr eaLnBrk="1" hangingPunct="1"/>
            <a:r>
              <a:rPr lang="en-IE" altLang="en-US" sz="4000">
                <a:latin typeface="Times New Roman" panose="02020603050405020304" pitchFamily="18" charset="0"/>
              </a:rPr>
              <a:t>3D Cohen-Sutherland Line Clipping</a:t>
            </a:r>
            <a:endParaRPr lang="en-GB" altLang="en-US" sz="4000">
              <a:latin typeface="Times New Roman" panose="02020603050405020304" pitchFamily="18" charset="0"/>
            </a:endParaRPr>
          </a:p>
        </p:txBody>
      </p:sp>
      <p:pic>
        <p:nvPicPr>
          <p:cNvPr id="23559" name="Picture 4" descr="AADGHYP0">
            <a:extLst>
              <a:ext uri="{FF2B5EF4-FFF2-40B4-BE49-F238E27FC236}">
                <a16:creationId xmlns:a16="http://schemas.microsoft.com/office/drawing/2014/main" id="{EB3F5972-2E15-1E9B-7836-1BF402E659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901" t="11250" r="24301" b="28310"/>
          <a:stretch>
            <a:fillRect/>
          </a:stretch>
        </p:blipFill>
        <p:spPr bwMode="auto">
          <a:xfrm>
            <a:off x="1403350" y="1344613"/>
            <a:ext cx="6313488" cy="552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65B4657D-C384-73EE-DBBC-42A872919594}"/>
              </a:ext>
            </a:extLst>
          </p:cNvPr>
          <p:cNvSpPr>
            <a:spLocks noGrp="1"/>
          </p:cNvSpPr>
          <p:nvPr>
            <p:ph type="dt" sz="quarter" idx="10"/>
          </p:nvPr>
        </p:nvSpPr>
        <p:spPr/>
        <p:txBody>
          <a:bodyPr/>
          <a:lstStyle/>
          <a:p>
            <a:pPr>
              <a:defRPr/>
            </a:pPr>
            <a:fld id="{0D2A75D1-4763-437A-A6D7-44382EFC37DF}" type="datetime4">
              <a:rPr lang="en-US"/>
              <a:pPr>
                <a:defRPr/>
              </a:pPr>
              <a:t>April 10, 2025</a:t>
            </a:fld>
            <a:endParaRPr lang="en-US"/>
          </a:p>
        </p:txBody>
      </p:sp>
      <p:sp>
        <p:nvSpPr>
          <p:cNvPr id="6" name="Footer Placeholder 4">
            <a:extLst>
              <a:ext uri="{FF2B5EF4-FFF2-40B4-BE49-F238E27FC236}">
                <a16:creationId xmlns:a16="http://schemas.microsoft.com/office/drawing/2014/main" id="{CCC8390F-6E10-CCE6-696A-68FDC3F1E913}"/>
              </a:ext>
            </a:extLst>
          </p:cNvPr>
          <p:cNvSpPr>
            <a:spLocks noGrp="1"/>
          </p:cNvSpPr>
          <p:nvPr>
            <p:ph type="ftr" sz="quarter" idx="11"/>
          </p:nvPr>
        </p:nvSpPr>
        <p:spPr/>
        <p:txBody>
          <a:bodyPr/>
          <a:lstStyle/>
          <a:p>
            <a:pPr>
              <a:defRPr/>
            </a:pPr>
            <a:r>
              <a:rPr lang="en-US"/>
              <a:t>Computer Graphics</a:t>
            </a:r>
          </a:p>
        </p:txBody>
      </p:sp>
      <p:sp>
        <p:nvSpPr>
          <p:cNvPr id="7" name="Slide Number Placeholder 5">
            <a:extLst>
              <a:ext uri="{FF2B5EF4-FFF2-40B4-BE49-F238E27FC236}">
                <a16:creationId xmlns:a16="http://schemas.microsoft.com/office/drawing/2014/main" id="{FEBB489F-E28A-A1BF-45FF-667A7EDF8160}"/>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CA5CF74-BCF3-428B-B260-F8B0D1E3C4F4}" type="slidenum">
              <a:rPr lang="en-US" altLang="en-US" sz="1400">
                <a:latin typeface="Arial" panose="020B0604020202020204" pitchFamily="34" charset="0"/>
              </a:rPr>
              <a:pPr eaLnBrk="1" hangingPunct="1"/>
              <a:t>21</a:t>
            </a:fld>
            <a:endParaRPr lang="en-US" altLang="en-US" sz="1400">
              <a:latin typeface="Arial" panose="020B0604020202020204" pitchFamily="34" charset="0"/>
            </a:endParaRPr>
          </a:p>
        </p:txBody>
      </p:sp>
      <p:sp>
        <p:nvSpPr>
          <p:cNvPr id="24581" name="Rectangle 2">
            <a:extLst>
              <a:ext uri="{FF2B5EF4-FFF2-40B4-BE49-F238E27FC236}">
                <a16:creationId xmlns:a16="http://schemas.microsoft.com/office/drawing/2014/main" id="{40305C81-0D89-A49E-589A-74DD88A85215}"/>
              </a:ext>
            </a:extLst>
          </p:cNvPr>
          <p:cNvSpPr>
            <a:spLocks noGrp="1" noChangeArrowheads="1"/>
          </p:cNvSpPr>
          <p:nvPr>
            <p:ph type="title"/>
          </p:nvPr>
        </p:nvSpPr>
        <p:spPr/>
        <p:txBody>
          <a:bodyPr/>
          <a:lstStyle/>
          <a:p>
            <a:pPr eaLnBrk="1" hangingPunct="1"/>
            <a:r>
              <a:rPr lang="en-US" altLang="en-US" sz="4000">
                <a:latin typeface="Times New Roman" panose="02020603050405020304" pitchFamily="18" charset="0"/>
              </a:rPr>
              <a:t>3D Cohen-Sutherland Line Clipping</a:t>
            </a:r>
          </a:p>
        </p:txBody>
      </p:sp>
      <p:pic>
        <p:nvPicPr>
          <p:cNvPr id="501763" name="Picture 3" descr="Angel_c07f22">
            <a:extLst>
              <a:ext uri="{FF2B5EF4-FFF2-40B4-BE49-F238E27FC236}">
                <a16:creationId xmlns:a16="http://schemas.microsoft.com/office/drawing/2014/main" id="{88160613-97BF-9B39-E06A-C0D035A19746}"/>
              </a:ext>
            </a:extLst>
          </p:cNvPr>
          <p:cNvPicPr preferRelativeResize="0">
            <a:picLocks noGrp="1" noChangeAspect="1" noChangeArrowheads="1"/>
          </p:cNvPicPr>
          <p:nvPr>
            <p:ph type="body" idx="1"/>
            <p:custDataLst>
              <p:tags r:id="rId1"/>
            </p:custDataLst>
          </p:nvPr>
        </p:nvPicPr>
        <p:blipFill>
          <a:blip r:embed="rId3">
            <a:extLst>
              <a:ext uri="{28A0092B-C50C-407E-A947-70E740481C1C}">
                <a14:useLocalDpi xmlns:a14="http://schemas.microsoft.com/office/drawing/2010/main" val="0"/>
              </a:ext>
            </a:extLst>
          </a:blip>
          <a:srcRect/>
          <a:stretch>
            <a:fillRect/>
          </a:stretch>
        </p:blipFill>
        <p:spPr>
          <a:xfrm>
            <a:off x="3810000" y="1600200"/>
            <a:ext cx="4994275" cy="4530725"/>
          </a:xfrm>
          <a:noFill/>
        </p:spPr>
      </p:pic>
      <p:sp>
        <p:nvSpPr>
          <p:cNvPr id="24583" name="Text Box 4">
            <a:extLst>
              <a:ext uri="{FF2B5EF4-FFF2-40B4-BE49-F238E27FC236}">
                <a16:creationId xmlns:a16="http://schemas.microsoft.com/office/drawing/2014/main" id="{0CC67ACE-FE07-4562-021C-91DF2BC05B41}"/>
              </a:ext>
            </a:extLst>
          </p:cNvPr>
          <p:cNvSpPr txBox="1">
            <a:spLocks noChangeArrowheads="1"/>
          </p:cNvSpPr>
          <p:nvPr/>
        </p:nvSpPr>
        <p:spPr bwMode="auto">
          <a:xfrm>
            <a:off x="685800" y="2057400"/>
            <a:ext cx="28956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Now we use a 6 bit out code to handle the near and far plane.</a:t>
            </a:r>
          </a:p>
          <a:p>
            <a:pPr>
              <a:spcBef>
                <a:spcPct val="50000"/>
              </a:spcBef>
            </a:pPr>
            <a:r>
              <a:rPr lang="en-US" altLang="en-US"/>
              <a:t>The testing strategy is virtually identical to the 2D case.</a:t>
            </a:r>
          </a:p>
          <a:p>
            <a:pPr>
              <a:spcBef>
                <a:spcPct val="50000"/>
              </a:spcBef>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01763"/>
                                        </p:tgtEl>
                                        <p:attrNameLst>
                                          <p:attrName>style.visibility</p:attrName>
                                        </p:attrNameLst>
                                      </p:cBhvr>
                                      <p:to>
                                        <p:strVal val="visible"/>
                                      </p:to>
                                    </p:set>
                                    <p:anim calcmode="lin" valueType="num">
                                      <p:cBhvr additive="base">
                                        <p:cTn id="7" dur="2000" fill="hold"/>
                                        <p:tgtEl>
                                          <p:spTgt spid="501763"/>
                                        </p:tgtEl>
                                        <p:attrNameLst>
                                          <p:attrName>ppt_x</p:attrName>
                                        </p:attrNameLst>
                                      </p:cBhvr>
                                      <p:tavLst>
                                        <p:tav tm="0">
                                          <p:val>
                                            <p:strVal val="1+#ppt_w/2"/>
                                          </p:val>
                                        </p:tav>
                                        <p:tav tm="100000">
                                          <p:val>
                                            <p:strVal val="#ppt_x"/>
                                          </p:val>
                                        </p:tav>
                                      </p:tavLst>
                                    </p:anim>
                                    <p:anim calcmode="lin" valueType="num">
                                      <p:cBhvr additive="base">
                                        <p:cTn id="8" dur="2000" fill="hold"/>
                                        <p:tgtEl>
                                          <p:spTgt spid="5017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888FD4-DBB1-F6FB-6FE7-0377B34795B2}"/>
              </a:ext>
            </a:extLst>
          </p:cNvPr>
          <p:cNvSpPr>
            <a:spLocks noGrp="1"/>
          </p:cNvSpPr>
          <p:nvPr>
            <p:ph type="dt" sz="quarter" idx="10"/>
          </p:nvPr>
        </p:nvSpPr>
        <p:spPr/>
        <p:txBody>
          <a:bodyPr/>
          <a:lstStyle/>
          <a:p>
            <a:pPr>
              <a:defRPr/>
            </a:pPr>
            <a:fld id="{7CBA1B25-9013-4587-821E-ACC508A51858}" type="datetime4">
              <a:rPr lang="en-US"/>
              <a:pPr>
                <a:defRPr/>
              </a:pPr>
              <a:t>April 10, 2025</a:t>
            </a:fld>
            <a:endParaRPr lang="en-US"/>
          </a:p>
        </p:txBody>
      </p:sp>
      <p:sp>
        <p:nvSpPr>
          <p:cNvPr id="5" name="Footer Placeholder 4">
            <a:extLst>
              <a:ext uri="{FF2B5EF4-FFF2-40B4-BE49-F238E27FC236}">
                <a16:creationId xmlns:a16="http://schemas.microsoft.com/office/drawing/2014/main" id="{18B5FBD3-6996-A183-F35D-263DE551D080}"/>
              </a:ext>
            </a:extLst>
          </p:cNvPr>
          <p:cNvSpPr>
            <a:spLocks noGrp="1"/>
          </p:cNvSpPr>
          <p:nvPr>
            <p:ph type="ftr" sz="quarter" idx="11"/>
          </p:nvPr>
        </p:nvSpPr>
        <p:spPr/>
        <p:txBody>
          <a:bodyPr/>
          <a:lstStyle/>
          <a:p>
            <a:pPr>
              <a:defRPr/>
            </a:pPr>
            <a:r>
              <a:rPr lang="en-US"/>
              <a:t>Computer Graphics</a:t>
            </a:r>
          </a:p>
        </p:txBody>
      </p:sp>
      <p:sp>
        <p:nvSpPr>
          <p:cNvPr id="6" name="Slide Number Placeholder 5">
            <a:extLst>
              <a:ext uri="{FF2B5EF4-FFF2-40B4-BE49-F238E27FC236}">
                <a16:creationId xmlns:a16="http://schemas.microsoft.com/office/drawing/2014/main" id="{57A7D8B6-246A-30F4-F4E0-779E8B82EAEB}"/>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3FD4F4E-A9CC-4E53-A519-DD4C887DE20F}" type="slidenum">
              <a:rPr lang="en-US" altLang="en-US" sz="1400">
                <a:latin typeface="Arial" panose="020B0604020202020204" pitchFamily="34" charset="0"/>
              </a:rPr>
              <a:pPr eaLnBrk="1" hangingPunct="1"/>
              <a:t>22</a:t>
            </a:fld>
            <a:endParaRPr lang="en-US" altLang="en-US" sz="1400">
              <a:latin typeface="Arial" panose="020B0604020202020204" pitchFamily="34" charset="0"/>
            </a:endParaRPr>
          </a:p>
        </p:txBody>
      </p:sp>
      <p:sp>
        <p:nvSpPr>
          <p:cNvPr id="25605" name="Rectangle 2">
            <a:extLst>
              <a:ext uri="{FF2B5EF4-FFF2-40B4-BE49-F238E27FC236}">
                <a16:creationId xmlns:a16="http://schemas.microsoft.com/office/drawing/2014/main" id="{3E48100B-B11E-4EA0-4321-8A9E6B517016}"/>
              </a:ext>
            </a:extLst>
          </p:cNvPr>
          <p:cNvSpPr>
            <a:spLocks noGrp="1" noChangeArrowheads="1"/>
          </p:cNvSpPr>
          <p:nvPr>
            <p:ph type="title"/>
          </p:nvPr>
        </p:nvSpPr>
        <p:spPr/>
        <p:txBody>
          <a:bodyPr/>
          <a:lstStyle/>
          <a:p>
            <a:pPr eaLnBrk="1" hangingPunct="1"/>
            <a:r>
              <a:rPr lang="en-IE" altLang="en-US" sz="4000">
                <a:latin typeface="Times New Roman" panose="02020603050405020304" pitchFamily="18" charset="0"/>
              </a:rPr>
              <a:t>3D Cohen-Sutherland Line Clipping</a:t>
            </a:r>
            <a:endParaRPr lang="en-GB" altLang="en-US" sz="4000">
              <a:latin typeface="Times New Roman" panose="02020603050405020304" pitchFamily="18" charset="0"/>
            </a:endParaRPr>
          </a:p>
        </p:txBody>
      </p:sp>
      <p:sp>
        <p:nvSpPr>
          <p:cNvPr id="25606" name="Rectangle 3">
            <a:extLst>
              <a:ext uri="{FF2B5EF4-FFF2-40B4-BE49-F238E27FC236}">
                <a16:creationId xmlns:a16="http://schemas.microsoft.com/office/drawing/2014/main" id="{79534444-F5E6-E959-A3E9-4BD688D1D4EC}"/>
              </a:ext>
            </a:extLst>
          </p:cNvPr>
          <p:cNvSpPr>
            <a:spLocks noGrp="1" noChangeArrowheads="1"/>
          </p:cNvSpPr>
          <p:nvPr>
            <p:ph type="body" idx="1"/>
          </p:nvPr>
        </p:nvSpPr>
        <p:spPr/>
        <p:txBody>
          <a:bodyPr/>
          <a:lstStyle/>
          <a:p>
            <a:pPr eaLnBrk="1" hangingPunct="1">
              <a:lnSpc>
                <a:spcPct val="90000"/>
              </a:lnSpc>
              <a:buFontTx/>
              <a:buNone/>
            </a:pPr>
            <a:r>
              <a:rPr lang="en-IE" altLang="en-US" sz="2400" b="1">
                <a:latin typeface="Times New Roman" panose="02020603050405020304" pitchFamily="18" charset="0"/>
              </a:rPr>
              <a:t>CASE – I </a:t>
            </a:r>
            <a:r>
              <a:rPr lang="en-IE" altLang="en-US" sz="2400">
                <a:latin typeface="Times New Roman" panose="02020603050405020304" pitchFamily="18" charset="0"/>
              </a:rPr>
              <a:t>Assigning region codes to endpoints for </a:t>
            </a:r>
            <a:r>
              <a:rPr lang="en-IE" altLang="en-US" sz="2400" b="1" i="1">
                <a:latin typeface="Times New Roman" panose="02020603050405020304" pitchFamily="18" charset="0"/>
              </a:rPr>
              <a:t>Canonical Parallel View Volume</a:t>
            </a:r>
            <a:r>
              <a:rPr lang="en-IE" altLang="en-US" sz="2400">
                <a:latin typeface="Times New Roman" panose="02020603050405020304" pitchFamily="18" charset="0"/>
              </a:rPr>
              <a:t>  defined by:</a:t>
            </a:r>
          </a:p>
          <a:p>
            <a:pPr eaLnBrk="1" hangingPunct="1">
              <a:lnSpc>
                <a:spcPct val="90000"/>
              </a:lnSpc>
              <a:buFontTx/>
              <a:buNone/>
            </a:pPr>
            <a:r>
              <a:rPr lang="en-GB" altLang="en-US" sz="2400" i="1">
                <a:latin typeface="Times New Roman" panose="02020603050405020304" pitchFamily="18" charset="0"/>
              </a:rPr>
              <a:t>	x = 0 , x = 1;	y = 0,  y = 1;		z = 0, z = 1</a:t>
            </a:r>
            <a:r>
              <a:rPr lang="en-IE" altLang="en-US" sz="2400">
                <a:latin typeface="Times New Roman" panose="02020603050405020304" pitchFamily="18" charset="0"/>
              </a:rPr>
              <a:t> </a:t>
            </a:r>
          </a:p>
          <a:p>
            <a:pPr eaLnBrk="1" hangingPunct="1">
              <a:lnSpc>
                <a:spcPct val="90000"/>
              </a:lnSpc>
              <a:buFontTx/>
              <a:buNone/>
            </a:pPr>
            <a:r>
              <a:rPr lang="en-IE" altLang="en-US" sz="2400">
                <a:latin typeface="Times New Roman" panose="02020603050405020304" pitchFamily="18" charset="0"/>
              </a:rPr>
              <a:t>	</a:t>
            </a:r>
          </a:p>
          <a:p>
            <a:pPr eaLnBrk="1" hangingPunct="1">
              <a:lnSpc>
                <a:spcPct val="90000"/>
              </a:lnSpc>
              <a:buFontTx/>
              <a:buNone/>
            </a:pPr>
            <a:r>
              <a:rPr lang="en-IE" altLang="en-US" sz="2400">
                <a:latin typeface="Times New Roman" panose="02020603050405020304" pitchFamily="18" charset="0"/>
              </a:rPr>
              <a:t>	The bit codes can be set to true(1) or false(0) for depending on the test for these equations as follows:</a:t>
            </a:r>
          </a:p>
          <a:p>
            <a:pPr eaLnBrk="1" hangingPunct="1">
              <a:lnSpc>
                <a:spcPct val="90000"/>
              </a:lnSpc>
              <a:buFontTx/>
              <a:buNone/>
            </a:pPr>
            <a:r>
              <a:rPr lang="en-IE" altLang="en-US" sz="2400">
                <a:latin typeface="Times New Roman" panose="02020603050405020304" pitchFamily="18" charset="0"/>
              </a:rPr>
              <a:t>	</a:t>
            </a:r>
            <a:r>
              <a:rPr lang="en-IE" altLang="en-US" sz="1800">
                <a:latin typeface="Courier New" panose="02070309020205020404" pitchFamily="49" charset="0"/>
              </a:rPr>
              <a:t>Bit 1 </a:t>
            </a:r>
            <a:r>
              <a:rPr lang="en-IE" altLang="en-US" sz="1800">
                <a:latin typeface="Courier New" panose="02070309020205020404" pitchFamily="49" charset="0"/>
                <a:cs typeface="Times New Roman" panose="02020603050405020304" pitchFamily="18" charset="0"/>
              </a:rPr>
              <a:t>≡ endpoint is </a:t>
            </a:r>
            <a:r>
              <a:rPr lang="en-IE" altLang="en-US" sz="1800" i="1">
                <a:latin typeface="Courier New" panose="02070309020205020404" pitchFamily="49" charset="0"/>
                <a:cs typeface="Times New Roman" panose="02020603050405020304" pitchFamily="18" charset="0"/>
              </a:rPr>
              <a:t>Above</a:t>
            </a:r>
            <a:r>
              <a:rPr lang="en-IE" altLang="en-US" sz="1800">
                <a:latin typeface="Courier New" panose="02070309020205020404" pitchFamily="49" charset="0"/>
                <a:cs typeface="Times New Roman" panose="02020603050405020304" pitchFamily="18" charset="0"/>
              </a:rPr>
              <a:t> view volume = sign (y-1)</a:t>
            </a:r>
          </a:p>
          <a:p>
            <a:pPr eaLnBrk="1" hangingPunct="1">
              <a:lnSpc>
                <a:spcPct val="90000"/>
              </a:lnSpc>
              <a:buFontTx/>
              <a:buNone/>
            </a:pPr>
            <a:r>
              <a:rPr lang="en-IE" altLang="en-US" sz="1800">
                <a:latin typeface="Courier New" panose="02070309020205020404" pitchFamily="49" charset="0"/>
              </a:rPr>
              <a:t>	Bit 2 </a:t>
            </a:r>
            <a:r>
              <a:rPr lang="en-IE" altLang="en-US" sz="1800">
                <a:latin typeface="Courier New" panose="02070309020205020404" pitchFamily="49" charset="0"/>
                <a:cs typeface="Times New Roman" panose="02020603050405020304" pitchFamily="18" charset="0"/>
              </a:rPr>
              <a:t>≡ endpoint is </a:t>
            </a:r>
            <a:r>
              <a:rPr lang="en-IE" altLang="en-US" sz="1800" i="1">
                <a:latin typeface="Courier New" panose="02070309020205020404" pitchFamily="49" charset="0"/>
                <a:cs typeface="Times New Roman" panose="02020603050405020304" pitchFamily="18" charset="0"/>
              </a:rPr>
              <a:t>Below</a:t>
            </a:r>
            <a:r>
              <a:rPr lang="en-IE" altLang="en-US" sz="1800">
                <a:latin typeface="Courier New" panose="02070309020205020404" pitchFamily="49" charset="0"/>
                <a:cs typeface="Times New Roman" panose="02020603050405020304" pitchFamily="18" charset="0"/>
              </a:rPr>
              <a:t> view volume = sign (-y)</a:t>
            </a:r>
          </a:p>
          <a:p>
            <a:pPr eaLnBrk="1" hangingPunct="1">
              <a:lnSpc>
                <a:spcPct val="90000"/>
              </a:lnSpc>
              <a:buFontTx/>
              <a:buNone/>
            </a:pPr>
            <a:r>
              <a:rPr lang="en-IE" altLang="en-US" sz="1800">
                <a:latin typeface="Courier New" panose="02070309020205020404" pitchFamily="49" charset="0"/>
              </a:rPr>
              <a:t>	Bit 3 </a:t>
            </a:r>
            <a:r>
              <a:rPr lang="en-IE" altLang="en-US" sz="1800">
                <a:latin typeface="Courier New" panose="02070309020205020404" pitchFamily="49" charset="0"/>
                <a:cs typeface="Times New Roman" panose="02020603050405020304" pitchFamily="18" charset="0"/>
              </a:rPr>
              <a:t>≡ endpoint is </a:t>
            </a:r>
            <a:r>
              <a:rPr lang="en-IE" altLang="en-US" sz="1800" i="1">
                <a:latin typeface="Courier New" panose="02070309020205020404" pitchFamily="49" charset="0"/>
                <a:cs typeface="Times New Roman" panose="02020603050405020304" pitchFamily="18" charset="0"/>
              </a:rPr>
              <a:t>Right</a:t>
            </a:r>
            <a:r>
              <a:rPr lang="en-IE" altLang="en-US" sz="1800">
                <a:latin typeface="Courier New" panose="02070309020205020404" pitchFamily="49" charset="0"/>
                <a:cs typeface="Times New Roman" panose="02020603050405020304" pitchFamily="18" charset="0"/>
              </a:rPr>
              <a:t> view volume = sign (x-1)</a:t>
            </a:r>
          </a:p>
          <a:p>
            <a:pPr eaLnBrk="1" hangingPunct="1">
              <a:lnSpc>
                <a:spcPct val="90000"/>
              </a:lnSpc>
              <a:buFontTx/>
              <a:buNone/>
            </a:pPr>
            <a:r>
              <a:rPr lang="en-IE" altLang="en-US" sz="1800">
                <a:latin typeface="Courier New" panose="02070309020205020404" pitchFamily="49" charset="0"/>
              </a:rPr>
              <a:t>	Bit 4 </a:t>
            </a:r>
            <a:r>
              <a:rPr lang="en-IE" altLang="en-US" sz="1800">
                <a:latin typeface="Courier New" panose="02070309020205020404" pitchFamily="49" charset="0"/>
                <a:cs typeface="Times New Roman" panose="02020603050405020304" pitchFamily="18" charset="0"/>
              </a:rPr>
              <a:t>≡ endpoint is </a:t>
            </a:r>
            <a:r>
              <a:rPr lang="en-IE" altLang="en-US" sz="1800" i="1">
                <a:latin typeface="Courier New" panose="02070309020205020404" pitchFamily="49" charset="0"/>
                <a:cs typeface="Times New Roman" panose="02020603050405020304" pitchFamily="18" charset="0"/>
              </a:rPr>
              <a:t>Left</a:t>
            </a:r>
            <a:r>
              <a:rPr lang="en-IE" altLang="en-US" sz="1800">
                <a:latin typeface="Courier New" panose="02070309020205020404" pitchFamily="49" charset="0"/>
                <a:cs typeface="Times New Roman" panose="02020603050405020304" pitchFamily="18" charset="0"/>
              </a:rPr>
              <a:t> view volume = sign (-x)</a:t>
            </a:r>
          </a:p>
          <a:p>
            <a:pPr eaLnBrk="1" hangingPunct="1">
              <a:lnSpc>
                <a:spcPct val="90000"/>
              </a:lnSpc>
              <a:buFontTx/>
              <a:buNone/>
            </a:pPr>
            <a:r>
              <a:rPr lang="en-IE" altLang="en-US" sz="1800">
                <a:latin typeface="Courier New" panose="02070309020205020404" pitchFamily="49" charset="0"/>
              </a:rPr>
              <a:t>	Bit 5 </a:t>
            </a:r>
            <a:r>
              <a:rPr lang="en-IE" altLang="en-US" sz="1800">
                <a:latin typeface="Courier New" panose="02070309020205020404" pitchFamily="49" charset="0"/>
                <a:cs typeface="Times New Roman" panose="02020603050405020304" pitchFamily="18" charset="0"/>
              </a:rPr>
              <a:t>≡ endpoint is </a:t>
            </a:r>
            <a:r>
              <a:rPr lang="en-IE" altLang="en-US" sz="1800" i="1">
                <a:latin typeface="Courier New" panose="02070309020205020404" pitchFamily="49" charset="0"/>
                <a:cs typeface="Times New Roman" panose="02020603050405020304" pitchFamily="18" charset="0"/>
              </a:rPr>
              <a:t>Behind</a:t>
            </a:r>
            <a:r>
              <a:rPr lang="en-IE" altLang="en-US" sz="1800">
                <a:latin typeface="Courier New" panose="02070309020205020404" pitchFamily="49" charset="0"/>
                <a:cs typeface="Times New Roman" panose="02020603050405020304" pitchFamily="18" charset="0"/>
              </a:rPr>
              <a:t> view volume = sign (z-1)</a:t>
            </a:r>
          </a:p>
          <a:p>
            <a:pPr eaLnBrk="1" hangingPunct="1">
              <a:lnSpc>
                <a:spcPct val="90000"/>
              </a:lnSpc>
              <a:buFontTx/>
              <a:buNone/>
            </a:pPr>
            <a:r>
              <a:rPr lang="en-IE" altLang="en-US" sz="1800">
                <a:latin typeface="Courier New" panose="02070309020205020404" pitchFamily="49" charset="0"/>
              </a:rPr>
              <a:t>	Bit 6 </a:t>
            </a:r>
            <a:r>
              <a:rPr lang="en-IE" altLang="en-US" sz="1800">
                <a:latin typeface="Courier New" panose="02070309020205020404" pitchFamily="49" charset="0"/>
                <a:cs typeface="Times New Roman" panose="02020603050405020304" pitchFamily="18" charset="0"/>
              </a:rPr>
              <a:t>≡ endpoint is </a:t>
            </a:r>
            <a:r>
              <a:rPr lang="en-IE" altLang="en-US" sz="1800" i="1">
                <a:latin typeface="Courier New" panose="02070309020205020404" pitchFamily="49" charset="0"/>
                <a:cs typeface="Times New Roman" panose="02020603050405020304" pitchFamily="18" charset="0"/>
              </a:rPr>
              <a:t>Front</a:t>
            </a:r>
            <a:r>
              <a:rPr lang="en-IE" altLang="en-US" sz="1800">
                <a:latin typeface="Courier New" panose="02070309020205020404" pitchFamily="49" charset="0"/>
                <a:cs typeface="Times New Roman" panose="02020603050405020304" pitchFamily="18" charset="0"/>
              </a:rPr>
              <a:t> view volume = sign (-z)</a:t>
            </a:r>
            <a:endParaRPr lang="en-IE" altLang="en-US" sz="1800">
              <a:latin typeface="Courier New" panose="020703090202050204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BACECE-8F5C-682A-98DA-A933E11824D4}"/>
              </a:ext>
            </a:extLst>
          </p:cNvPr>
          <p:cNvSpPr>
            <a:spLocks noGrp="1"/>
          </p:cNvSpPr>
          <p:nvPr>
            <p:ph type="dt" sz="quarter" idx="10"/>
          </p:nvPr>
        </p:nvSpPr>
        <p:spPr/>
        <p:txBody>
          <a:bodyPr/>
          <a:lstStyle/>
          <a:p>
            <a:pPr>
              <a:defRPr/>
            </a:pPr>
            <a:fld id="{67A021D4-88D9-4B35-B77D-40D4CB40F567}" type="datetime4">
              <a:rPr lang="en-US"/>
              <a:pPr>
                <a:defRPr/>
              </a:pPr>
              <a:t>April 10, 2025</a:t>
            </a:fld>
            <a:endParaRPr lang="en-US"/>
          </a:p>
        </p:txBody>
      </p:sp>
      <p:sp>
        <p:nvSpPr>
          <p:cNvPr id="5" name="Footer Placeholder 4">
            <a:extLst>
              <a:ext uri="{FF2B5EF4-FFF2-40B4-BE49-F238E27FC236}">
                <a16:creationId xmlns:a16="http://schemas.microsoft.com/office/drawing/2014/main" id="{87AE308E-F384-C201-6517-4F0279D4BF5E}"/>
              </a:ext>
            </a:extLst>
          </p:cNvPr>
          <p:cNvSpPr>
            <a:spLocks noGrp="1"/>
          </p:cNvSpPr>
          <p:nvPr>
            <p:ph type="ftr" sz="quarter" idx="11"/>
          </p:nvPr>
        </p:nvSpPr>
        <p:spPr/>
        <p:txBody>
          <a:bodyPr/>
          <a:lstStyle/>
          <a:p>
            <a:pPr>
              <a:defRPr/>
            </a:pPr>
            <a:r>
              <a:rPr lang="en-US"/>
              <a:t>Computer Graphics</a:t>
            </a:r>
          </a:p>
        </p:txBody>
      </p:sp>
      <p:sp>
        <p:nvSpPr>
          <p:cNvPr id="6" name="Slide Number Placeholder 5">
            <a:extLst>
              <a:ext uri="{FF2B5EF4-FFF2-40B4-BE49-F238E27FC236}">
                <a16:creationId xmlns:a16="http://schemas.microsoft.com/office/drawing/2014/main" id="{FC8C6D4E-E84B-80C9-5A62-CEDA0909E978}"/>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27BB462-2202-4FD5-AFD8-8DE530E7F066}" type="slidenum">
              <a:rPr lang="en-US" altLang="en-US" sz="1400">
                <a:latin typeface="Arial" panose="020B0604020202020204" pitchFamily="34" charset="0"/>
              </a:rPr>
              <a:pPr eaLnBrk="1" hangingPunct="1"/>
              <a:t>23</a:t>
            </a:fld>
            <a:endParaRPr lang="en-US" altLang="en-US" sz="1400">
              <a:latin typeface="Arial" panose="020B0604020202020204" pitchFamily="34" charset="0"/>
            </a:endParaRPr>
          </a:p>
        </p:txBody>
      </p:sp>
      <p:sp>
        <p:nvSpPr>
          <p:cNvPr id="26629" name="Rectangle 2">
            <a:extLst>
              <a:ext uri="{FF2B5EF4-FFF2-40B4-BE49-F238E27FC236}">
                <a16:creationId xmlns:a16="http://schemas.microsoft.com/office/drawing/2014/main" id="{64D1D430-BC7E-D358-5DB8-809F0499A0F7}"/>
              </a:ext>
            </a:extLst>
          </p:cNvPr>
          <p:cNvSpPr>
            <a:spLocks noGrp="1" noChangeArrowheads="1"/>
          </p:cNvSpPr>
          <p:nvPr>
            <p:ph type="title"/>
          </p:nvPr>
        </p:nvSpPr>
        <p:spPr/>
        <p:txBody>
          <a:bodyPr/>
          <a:lstStyle/>
          <a:p>
            <a:pPr eaLnBrk="1" hangingPunct="1"/>
            <a:r>
              <a:rPr lang="en-IE" altLang="en-US" sz="4000">
                <a:latin typeface="Times New Roman" panose="02020603050405020304" pitchFamily="18" charset="0"/>
              </a:rPr>
              <a:t>3D Cohen-Sutherland Line Clipping</a:t>
            </a:r>
            <a:endParaRPr lang="en-GB" altLang="en-US" sz="4000">
              <a:latin typeface="Times New Roman" panose="02020603050405020304" pitchFamily="18" charset="0"/>
            </a:endParaRPr>
          </a:p>
        </p:txBody>
      </p:sp>
      <p:sp>
        <p:nvSpPr>
          <p:cNvPr id="26630" name="Rectangle 3">
            <a:extLst>
              <a:ext uri="{FF2B5EF4-FFF2-40B4-BE49-F238E27FC236}">
                <a16:creationId xmlns:a16="http://schemas.microsoft.com/office/drawing/2014/main" id="{46DD1157-43E2-63A7-C943-8B5E3AF4D8F3}"/>
              </a:ext>
            </a:extLst>
          </p:cNvPr>
          <p:cNvSpPr>
            <a:spLocks noGrp="1" noChangeArrowheads="1"/>
          </p:cNvSpPr>
          <p:nvPr>
            <p:ph type="body" idx="1"/>
          </p:nvPr>
        </p:nvSpPr>
        <p:spPr/>
        <p:txBody>
          <a:bodyPr/>
          <a:lstStyle/>
          <a:p>
            <a:pPr eaLnBrk="1" hangingPunct="1">
              <a:lnSpc>
                <a:spcPct val="90000"/>
              </a:lnSpc>
              <a:buFontTx/>
              <a:buNone/>
            </a:pPr>
            <a:r>
              <a:rPr lang="en-IE" altLang="en-US" sz="2400" b="1">
                <a:latin typeface="Times New Roman" panose="02020603050405020304" pitchFamily="18" charset="0"/>
              </a:rPr>
              <a:t>CASE – II </a:t>
            </a:r>
            <a:r>
              <a:rPr lang="en-IE" altLang="en-US" sz="2400">
                <a:latin typeface="Times New Roman" panose="02020603050405020304" pitchFamily="18" charset="0"/>
              </a:rPr>
              <a:t>Assigning region codes to endpoints for </a:t>
            </a:r>
            <a:r>
              <a:rPr lang="en-IE" altLang="en-US" sz="2400" b="1" i="1">
                <a:latin typeface="Times New Roman" panose="02020603050405020304" pitchFamily="18" charset="0"/>
              </a:rPr>
              <a:t>Canonical Perspective View Volume</a:t>
            </a:r>
            <a:r>
              <a:rPr lang="en-IE" altLang="en-US" sz="2400">
                <a:latin typeface="Times New Roman" panose="02020603050405020304" pitchFamily="18" charset="0"/>
              </a:rPr>
              <a:t>  defined by:</a:t>
            </a:r>
          </a:p>
          <a:p>
            <a:pPr eaLnBrk="1" hangingPunct="1">
              <a:lnSpc>
                <a:spcPct val="90000"/>
              </a:lnSpc>
              <a:buFontTx/>
              <a:buNone/>
            </a:pPr>
            <a:r>
              <a:rPr lang="en-GB" altLang="en-US" sz="2400" i="1">
                <a:latin typeface="Times New Roman" panose="02020603050405020304" pitchFamily="18" charset="0"/>
              </a:rPr>
              <a:t>	x = -z , x = z;	y = -z,  y = z;		z = z</a:t>
            </a:r>
            <a:r>
              <a:rPr lang="en-GB" altLang="en-US" sz="2400" i="1" baseline="-25000">
                <a:latin typeface="Times New Roman" panose="02020603050405020304" pitchFamily="18" charset="0"/>
              </a:rPr>
              <a:t>f</a:t>
            </a:r>
            <a:r>
              <a:rPr lang="en-GB" altLang="en-US" sz="2400" i="1">
                <a:latin typeface="Times New Roman" panose="02020603050405020304" pitchFamily="18" charset="0"/>
              </a:rPr>
              <a:t> , z = 1</a:t>
            </a:r>
            <a:r>
              <a:rPr lang="en-IE" altLang="en-US" sz="2400">
                <a:latin typeface="Times New Roman" panose="02020603050405020304" pitchFamily="18" charset="0"/>
              </a:rPr>
              <a:t> </a:t>
            </a:r>
          </a:p>
          <a:p>
            <a:pPr eaLnBrk="1" hangingPunct="1">
              <a:lnSpc>
                <a:spcPct val="90000"/>
              </a:lnSpc>
              <a:buFontTx/>
              <a:buNone/>
            </a:pPr>
            <a:r>
              <a:rPr lang="en-IE" altLang="en-US" sz="2400">
                <a:latin typeface="Times New Roman" panose="02020603050405020304" pitchFamily="18" charset="0"/>
              </a:rPr>
              <a:t>	</a:t>
            </a:r>
          </a:p>
          <a:p>
            <a:pPr eaLnBrk="1" hangingPunct="1">
              <a:lnSpc>
                <a:spcPct val="90000"/>
              </a:lnSpc>
              <a:buFontTx/>
              <a:buNone/>
            </a:pPr>
            <a:r>
              <a:rPr lang="en-IE" altLang="en-US" sz="2400">
                <a:latin typeface="Times New Roman" panose="02020603050405020304" pitchFamily="18" charset="0"/>
              </a:rPr>
              <a:t>	The bit codes can be set to true(1) or false(0) for depending on the test for these equations as follows:</a:t>
            </a:r>
          </a:p>
          <a:p>
            <a:pPr eaLnBrk="1" hangingPunct="1">
              <a:lnSpc>
                <a:spcPct val="90000"/>
              </a:lnSpc>
              <a:buFontTx/>
              <a:buNone/>
            </a:pPr>
            <a:r>
              <a:rPr lang="en-IE" altLang="en-US" sz="2400">
                <a:latin typeface="Times New Roman" panose="02020603050405020304" pitchFamily="18" charset="0"/>
              </a:rPr>
              <a:t>	</a:t>
            </a:r>
            <a:r>
              <a:rPr lang="en-IE" altLang="en-US" sz="1800">
                <a:latin typeface="Courier New" panose="02070309020205020404" pitchFamily="49" charset="0"/>
              </a:rPr>
              <a:t>Bit 1 </a:t>
            </a:r>
            <a:r>
              <a:rPr lang="en-IE" altLang="en-US" sz="1800">
                <a:latin typeface="Courier New" panose="02070309020205020404" pitchFamily="49" charset="0"/>
                <a:cs typeface="Times New Roman" panose="02020603050405020304" pitchFamily="18" charset="0"/>
              </a:rPr>
              <a:t>≡ endpoint is </a:t>
            </a:r>
            <a:r>
              <a:rPr lang="en-IE" altLang="en-US" sz="1800" i="1">
                <a:latin typeface="Courier New" panose="02070309020205020404" pitchFamily="49" charset="0"/>
                <a:cs typeface="Times New Roman" panose="02020603050405020304" pitchFamily="18" charset="0"/>
              </a:rPr>
              <a:t>Above</a:t>
            </a:r>
            <a:r>
              <a:rPr lang="en-IE" altLang="en-US" sz="1800">
                <a:latin typeface="Courier New" panose="02070309020205020404" pitchFamily="49" charset="0"/>
                <a:cs typeface="Times New Roman" panose="02020603050405020304" pitchFamily="18" charset="0"/>
              </a:rPr>
              <a:t> view volume = sign (y-z)</a:t>
            </a:r>
          </a:p>
          <a:p>
            <a:pPr eaLnBrk="1" hangingPunct="1">
              <a:lnSpc>
                <a:spcPct val="90000"/>
              </a:lnSpc>
              <a:buFontTx/>
              <a:buNone/>
            </a:pPr>
            <a:r>
              <a:rPr lang="en-IE" altLang="en-US" sz="1800">
                <a:latin typeface="Courier New" panose="02070309020205020404" pitchFamily="49" charset="0"/>
              </a:rPr>
              <a:t>	Bit 2 </a:t>
            </a:r>
            <a:r>
              <a:rPr lang="en-IE" altLang="en-US" sz="1800">
                <a:latin typeface="Courier New" panose="02070309020205020404" pitchFamily="49" charset="0"/>
                <a:cs typeface="Times New Roman" panose="02020603050405020304" pitchFamily="18" charset="0"/>
              </a:rPr>
              <a:t>≡ endpoint is </a:t>
            </a:r>
            <a:r>
              <a:rPr lang="en-IE" altLang="en-US" sz="1800" i="1">
                <a:latin typeface="Courier New" panose="02070309020205020404" pitchFamily="49" charset="0"/>
                <a:cs typeface="Times New Roman" panose="02020603050405020304" pitchFamily="18" charset="0"/>
              </a:rPr>
              <a:t>Below</a:t>
            </a:r>
            <a:r>
              <a:rPr lang="en-IE" altLang="en-US" sz="1800">
                <a:latin typeface="Courier New" panose="02070309020205020404" pitchFamily="49" charset="0"/>
                <a:cs typeface="Times New Roman" panose="02020603050405020304" pitchFamily="18" charset="0"/>
              </a:rPr>
              <a:t> view volume = sign (-z-y)</a:t>
            </a:r>
          </a:p>
          <a:p>
            <a:pPr eaLnBrk="1" hangingPunct="1">
              <a:lnSpc>
                <a:spcPct val="90000"/>
              </a:lnSpc>
              <a:buFontTx/>
              <a:buNone/>
            </a:pPr>
            <a:r>
              <a:rPr lang="en-IE" altLang="en-US" sz="1800">
                <a:latin typeface="Courier New" panose="02070309020205020404" pitchFamily="49" charset="0"/>
              </a:rPr>
              <a:t>	Bit 3 </a:t>
            </a:r>
            <a:r>
              <a:rPr lang="en-IE" altLang="en-US" sz="1800">
                <a:latin typeface="Courier New" panose="02070309020205020404" pitchFamily="49" charset="0"/>
                <a:cs typeface="Times New Roman" panose="02020603050405020304" pitchFamily="18" charset="0"/>
              </a:rPr>
              <a:t>≡ endpoint is </a:t>
            </a:r>
            <a:r>
              <a:rPr lang="en-IE" altLang="en-US" sz="1800" i="1">
                <a:latin typeface="Courier New" panose="02070309020205020404" pitchFamily="49" charset="0"/>
                <a:cs typeface="Times New Roman" panose="02020603050405020304" pitchFamily="18" charset="0"/>
              </a:rPr>
              <a:t>Right</a:t>
            </a:r>
            <a:r>
              <a:rPr lang="en-IE" altLang="en-US" sz="1800">
                <a:latin typeface="Courier New" panose="02070309020205020404" pitchFamily="49" charset="0"/>
                <a:cs typeface="Times New Roman" panose="02020603050405020304" pitchFamily="18" charset="0"/>
              </a:rPr>
              <a:t> view volume = sign (x-z)</a:t>
            </a:r>
          </a:p>
          <a:p>
            <a:pPr eaLnBrk="1" hangingPunct="1">
              <a:lnSpc>
                <a:spcPct val="90000"/>
              </a:lnSpc>
              <a:buFontTx/>
              <a:buNone/>
            </a:pPr>
            <a:r>
              <a:rPr lang="en-IE" altLang="en-US" sz="1800">
                <a:latin typeface="Courier New" panose="02070309020205020404" pitchFamily="49" charset="0"/>
              </a:rPr>
              <a:t>	Bit 4 </a:t>
            </a:r>
            <a:r>
              <a:rPr lang="en-IE" altLang="en-US" sz="1800">
                <a:latin typeface="Courier New" panose="02070309020205020404" pitchFamily="49" charset="0"/>
                <a:cs typeface="Times New Roman" panose="02020603050405020304" pitchFamily="18" charset="0"/>
              </a:rPr>
              <a:t>≡ endpoint is </a:t>
            </a:r>
            <a:r>
              <a:rPr lang="en-IE" altLang="en-US" sz="1800" i="1">
                <a:latin typeface="Courier New" panose="02070309020205020404" pitchFamily="49" charset="0"/>
                <a:cs typeface="Times New Roman" panose="02020603050405020304" pitchFamily="18" charset="0"/>
              </a:rPr>
              <a:t>Left</a:t>
            </a:r>
            <a:r>
              <a:rPr lang="en-IE" altLang="en-US" sz="1800">
                <a:latin typeface="Courier New" panose="02070309020205020404" pitchFamily="49" charset="0"/>
                <a:cs typeface="Times New Roman" panose="02020603050405020304" pitchFamily="18" charset="0"/>
              </a:rPr>
              <a:t> view volume = sign (-z-x)</a:t>
            </a:r>
          </a:p>
          <a:p>
            <a:pPr eaLnBrk="1" hangingPunct="1">
              <a:lnSpc>
                <a:spcPct val="90000"/>
              </a:lnSpc>
              <a:buFontTx/>
              <a:buNone/>
            </a:pPr>
            <a:r>
              <a:rPr lang="en-IE" altLang="en-US" sz="1800">
                <a:latin typeface="Courier New" panose="02070309020205020404" pitchFamily="49" charset="0"/>
              </a:rPr>
              <a:t>	Bit 5 </a:t>
            </a:r>
            <a:r>
              <a:rPr lang="en-IE" altLang="en-US" sz="1800">
                <a:latin typeface="Courier New" panose="02070309020205020404" pitchFamily="49" charset="0"/>
                <a:cs typeface="Times New Roman" panose="02020603050405020304" pitchFamily="18" charset="0"/>
              </a:rPr>
              <a:t>≡ endpoint is </a:t>
            </a:r>
            <a:r>
              <a:rPr lang="en-IE" altLang="en-US" sz="1800" i="1">
                <a:latin typeface="Courier New" panose="02070309020205020404" pitchFamily="49" charset="0"/>
                <a:cs typeface="Times New Roman" panose="02020603050405020304" pitchFamily="18" charset="0"/>
              </a:rPr>
              <a:t>Behind</a:t>
            </a:r>
            <a:r>
              <a:rPr lang="en-IE" altLang="en-US" sz="1800">
                <a:latin typeface="Courier New" panose="02070309020205020404" pitchFamily="49" charset="0"/>
                <a:cs typeface="Times New Roman" panose="02020603050405020304" pitchFamily="18" charset="0"/>
              </a:rPr>
              <a:t> view volume = sign (z-1)</a:t>
            </a:r>
          </a:p>
          <a:p>
            <a:pPr eaLnBrk="1" hangingPunct="1">
              <a:lnSpc>
                <a:spcPct val="90000"/>
              </a:lnSpc>
              <a:buFontTx/>
              <a:buNone/>
            </a:pPr>
            <a:r>
              <a:rPr lang="en-IE" altLang="en-US" sz="1800">
                <a:latin typeface="Courier New" panose="02070309020205020404" pitchFamily="49" charset="0"/>
              </a:rPr>
              <a:t>	Bit 6 </a:t>
            </a:r>
            <a:r>
              <a:rPr lang="en-IE" altLang="en-US" sz="1800">
                <a:latin typeface="Courier New" panose="02070309020205020404" pitchFamily="49" charset="0"/>
                <a:cs typeface="Times New Roman" panose="02020603050405020304" pitchFamily="18" charset="0"/>
              </a:rPr>
              <a:t>≡ endpoint is </a:t>
            </a:r>
            <a:r>
              <a:rPr lang="en-IE" altLang="en-US" sz="1800" i="1">
                <a:latin typeface="Courier New" panose="02070309020205020404" pitchFamily="49" charset="0"/>
                <a:cs typeface="Times New Roman" panose="02020603050405020304" pitchFamily="18" charset="0"/>
              </a:rPr>
              <a:t>Front</a:t>
            </a:r>
            <a:r>
              <a:rPr lang="en-IE" altLang="en-US" sz="1800">
                <a:latin typeface="Courier New" panose="02070309020205020404" pitchFamily="49" charset="0"/>
                <a:cs typeface="Times New Roman" panose="02020603050405020304" pitchFamily="18" charset="0"/>
              </a:rPr>
              <a:t> view volume = sign (z</a:t>
            </a:r>
            <a:r>
              <a:rPr lang="en-IE" altLang="en-US" sz="1800" i="1" baseline="-25000">
                <a:latin typeface="Courier New" panose="02070309020205020404" pitchFamily="49" charset="0"/>
                <a:cs typeface="Times New Roman" panose="02020603050405020304" pitchFamily="18" charset="0"/>
              </a:rPr>
              <a:t>f</a:t>
            </a:r>
            <a:r>
              <a:rPr lang="en-IE" altLang="en-US" sz="1800">
                <a:latin typeface="Courier New" panose="02070309020205020404" pitchFamily="49" charset="0"/>
                <a:cs typeface="Times New Roman" panose="02020603050405020304" pitchFamily="18" charset="0"/>
              </a:rPr>
              <a:t>-z)</a:t>
            </a:r>
            <a:endParaRPr lang="en-IE" altLang="en-US" sz="1800">
              <a:latin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0DD691D-A6A7-97CA-3E78-CC4CF969E556}"/>
              </a:ext>
            </a:extLst>
          </p:cNvPr>
          <p:cNvSpPr>
            <a:spLocks noGrp="1"/>
          </p:cNvSpPr>
          <p:nvPr>
            <p:ph type="dt" sz="quarter" idx="10"/>
          </p:nvPr>
        </p:nvSpPr>
        <p:spPr/>
        <p:txBody>
          <a:bodyPr/>
          <a:lstStyle/>
          <a:p>
            <a:pPr>
              <a:defRPr/>
            </a:pPr>
            <a:fld id="{BD53A3C2-0F2C-40FC-8CF1-9180D6E03ED3}" type="datetime4">
              <a:rPr lang="en-US"/>
              <a:pPr>
                <a:defRPr/>
              </a:pPr>
              <a:t>April 10, 2025</a:t>
            </a:fld>
            <a:endParaRPr lang="en-US"/>
          </a:p>
        </p:txBody>
      </p:sp>
      <p:sp>
        <p:nvSpPr>
          <p:cNvPr id="5" name="Footer Placeholder 4">
            <a:extLst>
              <a:ext uri="{FF2B5EF4-FFF2-40B4-BE49-F238E27FC236}">
                <a16:creationId xmlns:a16="http://schemas.microsoft.com/office/drawing/2014/main" id="{B4117994-652A-C830-80D9-7290D1A65A96}"/>
              </a:ext>
            </a:extLst>
          </p:cNvPr>
          <p:cNvSpPr>
            <a:spLocks noGrp="1"/>
          </p:cNvSpPr>
          <p:nvPr>
            <p:ph type="ftr" sz="quarter" idx="11"/>
          </p:nvPr>
        </p:nvSpPr>
        <p:spPr/>
        <p:txBody>
          <a:bodyPr/>
          <a:lstStyle/>
          <a:p>
            <a:pPr>
              <a:defRPr/>
            </a:pPr>
            <a:r>
              <a:rPr lang="en-US"/>
              <a:t>Computer Graphics</a:t>
            </a:r>
          </a:p>
        </p:txBody>
      </p:sp>
      <p:sp>
        <p:nvSpPr>
          <p:cNvPr id="6" name="Slide Number Placeholder 5">
            <a:extLst>
              <a:ext uri="{FF2B5EF4-FFF2-40B4-BE49-F238E27FC236}">
                <a16:creationId xmlns:a16="http://schemas.microsoft.com/office/drawing/2014/main" id="{D8114C72-7571-BBA5-B020-D650478701A9}"/>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E3B1388-E1C6-4F9C-8FA9-71FD0AB0CEE2}" type="slidenum">
              <a:rPr lang="en-US" altLang="en-US" sz="1400">
                <a:latin typeface="Arial" panose="020B0604020202020204" pitchFamily="34" charset="0"/>
              </a:rPr>
              <a:pPr eaLnBrk="1" hangingPunct="1"/>
              <a:t>24</a:t>
            </a:fld>
            <a:endParaRPr lang="en-US" altLang="en-US" sz="1400">
              <a:latin typeface="Arial" panose="020B0604020202020204" pitchFamily="34" charset="0"/>
            </a:endParaRPr>
          </a:p>
        </p:txBody>
      </p:sp>
      <p:sp>
        <p:nvSpPr>
          <p:cNvPr id="27653" name="Rectangle 2">
            <a:extLst>
              <a:ext uri="{FF2B5EF4-FFF2-40B4-BE49-F238E27FC236}">
                <a16:creationId xmlns:a16="http://schemas.microsoft.com/office/drawing/2014/main" id="{9B75E820-571A-7EB2-A54C-4B8075E69A2B}"/>
              </a:ext>
            </a:extLst>
          </p:cNvPr>
          <p:cNvSpPr>
            <a:spLocks noGrp="1" noChangeArrowheads="1"/>
          </p:cNvSpPr>
          <p:nvPr>
            <p:ph type="title"/>
          </p:nvPr>
        </p:nvSpPr>
        <p:spPr/>
        <p:txBody>
          <a:bodyPr/>
          <a:lstStyle/>
          <a:p>
            <a:pPr eaLnBrk="1" hangingPunct="1"/>
            <a:r>
              <a:rPr lang="en-IE" altLang="en-US" sz="4000">
                <a:latin typeface="Times New Roman" panose="02020603050405020304" pitchFamily="18" charset="0"/>
              </a:rPr>
              <a:t>3D Cohen-Sutherland Line Clipping</a:t>
            </a:r>
            <a:endParaRPr lang="en-GB" altLang="en-US" sz="4000">
              <a:latin typeface="Times New Roman" panose="02020603050405020304" pitchFamily="18" charset="0"/>
            </a:endParaRPr>
          </a:p>
        </p:txBody>
      </p:sp>
      <p:sp>
        <p:nvSpPr>
          <p:cNvPr id="27654" name="Rectangle 3">
            <a:extLst>
              <a:ext uri="{FF2B5EF4-FFF2-40B4-BE49-F238E27FC236}">
                <a16:creationId xmlns:a16="http://schemas.microsoft.com/office/drawing/2014/main" id="{761AEEE8-BBE4-392F-F019-3240EB699C4D}"/>
              </a:ext>
            </a:extLst>
          </p:cNvPr>
          <p:cNvSpPr>
            <a:spLocks noGrp="1" noChangeArrowheads="1"/>
          </p:cNvSpPr>
          <p:nvPr>
            <p:ph type="body" idx="1"/>
          </p:nvPr>
        </p:nvSpPr>
        <p:spPr/>
        <p:txBody>
          <a:bodyPr/>
          <a:lstStyle/>
          <a:p>
            <a:pPr eaLnBrk="1" hangingPunct="1"/>
            <a:r>
              <a:rPr lang="en-IE" altLang="en-US" sz="2400">
                <a:latin typeface="Times New Roman" panose="02020603050405020304" pitchFamily="18" charset="0"/>
              </a:rPr>
              <a:t>To clip lines we first label all end points with the appropriate region codes.</a:t>
            </a:r>
          </a:p>
          <a:p>
            <a:pPr eaLnBrk="1" hangingPunct="1"/>
            <a:r>
              <a:rPr lang="en-GB" altLang="en-US" sz="2400">
                <a:latin typeface="Times New Roman" panose="02020603050405020304" pitchFamily="18" charset="0"/>
              </a:rPr>
              <a:t>Classify the category of the Line segment as follows</a:t>
            </a:r>
          </a:p>
          <a:p>
            <a:pPr lvl="1" eaLnBrk="1" hangingPunct="1"/>
            <a:r>
              <a:rPr lang="en-GB" altLang="en-US" sz="2000" b="1" i="1">
                <a:latin typeface="Times New Roman" panose="02020603050405020304" pitchFamily="18" charset="0"/>
              </a:rPr>
              <a:t>Visible</a:t>
            </a:r>
            <a:r>
              <a:rPr lang="en-GB" altLang="en-US" sz="2000">
                <a:latin typeface="Times New Roman" panose="02020603050405020304" pitchFamily="18" charset="0"/>
              </a:rPr>
              <a:t>: if both end points are 000000</a:t>
            </a:r>
          </a:p>
          <a:p>
            <a:pPr lvl="1" eaLnBrk="1" hangingPunct="1"/>
            <a:r>
              <a:rPr lang="en-GB" altLang="en-US" sz="2000" b="1" i="1">
                <a:latin typeface="Times New Roman" panose="02020603050405020304" pitchFamily="18" charset="0"/>
              </a:rPr>
              <a:t>Invisible</a:t>
            </a:r>
            <a:r>
              <a:rPr lang="en-GB" altLang="en-US" sz="2000">
                <a:latin typeface="Times New Roman" panose="02020603050405020304" pitchFamily="18" charset="0"/>
              </a:rPr>
              <a:t>: if the bitwise logical AND is not 000000</a:t>
            </a:r>
          </a:p>
          <a:p>
            <a:pPr lvl="1" eaLnBrk="1" hangingPunct="1"/>
            <a:r>
              <a:rPr lang="en-GB" altLang="en-US" sz="2000" b="1" i="1">
                <a:latin typeface="Times New Roman" panose="02020603050405020304" pitchFamily="18" charset="0"/>
              </a:rPr>
              <a:t>Clipping Candidate</a:t>
            </a:r>
            <a:r>
              <a:rPr lang="en-GB" altLang="en-US" sz="2000">
                <a:latin typeface="Times New Roman" panose="02020603050405020304" pitchFamily="18" charset="0"/>
              </a:rPr>
              <a:t>: if the bitwise logical AND is 000000</a:t>
            </a:r>
          </a:p>
          <a:p>
            <a:pPr eaLnBrk="1" hangingPunct="1"/>
            <a:r>
              <a:rPr lang="en-IE" altLang="en-US" sz="2400">
                <a:latin typeface="Times New Roman" panose="02020603050405020304" pitchFamily="18" charset="0"/>
              </a:rPr>
              <a:t>We can trivially accept all lines with both end-points in the [000000] region.</a:t>
            </a:r>
          </a:p>
          <a:p>
            <a:pPr eaLnBrk="1" hangingPunct="1"/>
            <a:r>
              <a:rPr lang="en-IE" altLang="en-US" sz="2400">
                <a:latin typeface="Times New Roman" panose="02020603050405020304" pitchFamily="18" charset="0"/>
              </a:rPr>
              <a:t>We can trivially reject all lines whose end points share a common bit in any position.</a:t>
            </a:r>
            <a:endParaRPr lang="en-GB" altLang="en-US" sz="240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D9D6CDCE-28EB-6C1D-38AE-66C72BE2EF08}"/>
              </a:ext>
            </a:extLst>
          </p:cNvPr>
          <p:cNvSpPr>
            <a:spLocks noGrp="1"/>
          </p:cNvSpPr>
          <p:nvPr>
            <p:ph type="dt" sz="quarter" idx="10"/>
          </p:nvPr>
        </p:nvSpPr>
        <p:spPr/>
        <p:txBody>
          <a:bodyPr/>
          <a:lstStyle/>
          <a:p>
            <a:pPr>
              <a:defRPr/>
            </a:pPr>
            <a:fld id="{5DF31DAA-5B77-4D06-AD86-CA786B307942}" type="datetime4">
              <a:rPr lang="en-US"/>
              <a:pPr>
                <a:defRPr/>
              </a:pPr>
              <a:t>April 10, 2025</a:t>
            </a:fld>
            <a:endParaRPr lang="en-US"/>
          </a:p>
        </p:txBody>
      </p:sp>
      <p:sp>
        <p:nvSpPr>
          <p:cNvPr id="6" name="Footer Placeholder 4">
            <a:extLst>
              <a:ext uri="{FF2B5EF4-FFF2-40B4-BE49-F238E27FC236}">
                <a16:creationId xmlns:a16="http://schemas.microsoft.com/office/drawing/2014/main" id="{F05FB5BA-2B23-5AF0-F06D-CF52A55A91A4}"/>
              </a:ext>
            </a:extLst>
          </p:cNvPr>
          <p:cNvSpPr>
            <a:spLocks noGrp="1"/>
          </p:cNvSpPr>
          <p:nvPr>
            <p:ph type="ftr" sz="quarter" idx="11"/>
          </p:nvPr>
        </p:nvSpPr>
        <p:spPr/>
        <p:txBody>
          <a:bodyPr/>
          <a:lstStyle/>
          <a:p>
            <a:pPr>
              <a:defRPr/>
            </a:pPr>
            <a:r>
              <a:rPr lang="en-US"/>
              <a:t>Computer Graphics</a:t>
            </a:r>
          </a:p>
        </p:txBody>
      </p:sp>
      <p:sp>
        <p:nvSpPr>
          <p:cNvPr id="7" name="Slide Number Placeholder 5">
            <a:extLst>
              <a:ext uri="{FF2B5EF4-FFF2-40B4-BE49-F238E27FC236}">
                <a16:creationId xmlns:a16="http://schemas.microsoft.com/office/drawing/2014/main" id="{CE2ECA63-44ED-F334-9810-2A1CFE1E0F2C}"/>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9B673F7-2D55-4705-B50E-89855A0323B9}" type="slidenum">
              <a:rPr lang="en-US" altLang="en-US" sz="1400">
                <a:latin typeface="Arial" panose="020B0604020202020204" pitchFamily="34" charset="0"/>
              </a:rPr>
              <a:pPr eaLnBrk="1" hangingPunct="1"/>
              <a:t>25</a:t>
            </a:fld>
            <a:endParaRPr lang="en-US" altLang="en-US" sz="1400">
              <a:latin typeface="Arial" panose="020B0604020202020204" pitchFamily="34" charset="0"/>
            </a:endParaRPr>
          </a:p>
        </p:txBody>
      </p:sp>
      <p:sp>
        <p:nvSpPr>
          <p:cNvPr id="28677" name="Rectangle 2">
            <a:extLst>
              <a:ext uri="{FF2B5EF4-FFF2-40B4-BE49-F238E27FC236}">
                <a16:creationId xmlns:a16="http://schemas.microsoft.com/office/drawing/2014/main" id="{F5C102D7-C61A-BF14-7861-A8B8223D5F4C}"/>
              </a:ext>
            </a:extLst>
          </p:cNvPr>
          <p:cNvSpPr>
            <a:spLocks noGrp="1" noChangeArrowheads="1"/>
          </p:cNvSpPr>
          <p:nvPr>
            <p:ph type="title"/>
          </p:nvPr>
        </p:nvSpPr>
        <p:spPr/>
        <p:txBody>
          <a:bodyPr/>
          <a:lstStyle/>
          <a:p>
            <a:pPr eaLnBrk="1" hangingPunct="1"/>
            <a:r>
              <a:rPr lang="en-IE" altLang="en-US" sz="4000">
                <a:latin typeface="Times New Roman" panose="02020603050405020304" pitchFamily="18" charset="0"/>
              </a:rPr>
              <a:t>3D Cohen-Sutherland Line Clipping</a:t>
            </a:r>
            <a:endParaRPr lang="en-GB" altLang="en-US" sz="4000">
              <a:latin typeface="Times New Roman" panose="02020603050405020304" pitchFamily="18" charset="0"/>
            </a:endParaRPr>
          </a:p>
        </p:txBody>
      </p:sp>
      <p:pic>
        <p:nvPicPr>
          <p:cNvPr id="28679" name="Picture 4" descr="AADGHYQ0">
            <a:extLst>
              <a:ext uri="{FF2B5EF4-FFF2-40B4-BE49-F238E27FC236}">
                <a16:creationId xmlns:a16="http://schemas.microsoft.com/office/drawing/2014/main" id="{17E6FA79-5E70-271C-DEB7-766EB56D6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781" t="15070" r="20642" b="35764"/>
          <a:stretch>
            <a:fillRect/>
          </a:stretch>
        </p:blipFill>
        <p:spPr bwMode="auto">
          <a:xfrm>
            <a:off x="1147763" y="1936750"/>
            <a:ext cx="6846887" cy="431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4">
            <a:extLst>
              <a:ext uri="{FF2B5EF4-FFF2-40B4-BE49-F238E27FC236}">
                <a16:creationId xmlns:a16="http://schemas.microsoft.com/office/drawing/2014/main" id="{93E14493-E4C2-1E88-56AA-B872A924BB84}"/>
              </a:ext>
            </a:extLst>
          </p:cNvPr>
          <p:cNvSpPr>
            <a:spLocks noGrp="1"/>
          </p:cNvSpPr>
          <p:nvPr>
            <p:ph type="dt" sz="quarter" idx="10"/>
          </p:nvPr>
        </p:nvSpPr>
        <p:spPr/>
        <p:txBody>
          <a:bodyPr/>
          <a:lstStyle/>
          <a:p>
            <a:pPr>
              <a:defRPr/>
            </a:pPr>
            <a:fld id="{6BBEF9DC-D20D-4978-AA2E-50F4E84BCF43}" type="datetime4">
              <a:rPr lang="en-US"/>
              <a:pPr>
                <a:defRPr/>
              </a:pPr>
              <a:t>April 10, 2025</a:t>
            </a:fld>
            <a:endParaRPr lang="en-US"/>
          </a:p>
        </p:txBody>
      </p:sp>
      <p:sp>
        <p:nvSpPr>
          <p:cNvPr id="9" name="Footer Placeholder 5">
            <a:extLst>
              <a:ext uri="{FF2B5EF4-FFF2-40B4-BE49-F238E27FC236}">
                <a16:creationId xmlns:a16="http://schemas.microsoft.com/office/drawing/2014/main" id="{47523C70-4A43-7AB0-9570-65E4E79D13BF}"/>
              </a:ext>
            </a:extLst>
          </p:cNvPr>
          <p:cNvSpPr>
            <a:spLocks noGrp="1"/>
          </p:cNvSpPr>
          <p:nvPr>
            <p:ph type="ftr" sz="quarter" idx="11"/>
          </p:nvPr>
        </p:nvSpPr>
        <p:spPr/>
        <p:txBody>
          <a:bodyPr/>
          <a:lstStyle/>
          <a:p>
            <a:pPr>
              <a:defRPr/>
            </a:pPr>
            <a:r>
              <a:rPr lang="en-US"/>
              <a:t>Computer Graphics</a:t>
            </a:r>
          </a:p>
        </p:txBody>
      </p:sp>
      <p:sp>
        <p:nvSpPr>
          <p:cNvPr id="10" name="Slide Number Placeholder 6">
            <a:extLst>
              <a:ext uri="{FF2B5EF4-FFF2-40B4-BE49-F238E27FC236}">
                <a16:creationId xmlns:a16="http://schemas.microsoft.com/office/drawing/2014/main" id="{9F045D2D-7E93-F5B1-EAE2-9B7ED9825F63}"/>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22C97EF-D662-4B36-ACD5-A8BB2B7DC257}" type="slidenum">
              <a:rPr lang="en-US" altLang="en-US" sz="1400">
                <a:latin typeface="Arial" panose="020B0604020202020204" pitchFamily="34" charset="0"/>
              </a:rPr>
              <a:pPr eaLnBrk="1" hangingPunct="1"/>
              <a:t>26</a:t>
            </a:fld>
            <a:endParaRPr lang="en-US" altLang="en-US" sz="1400">
              <a:latin typeface="Arial" panose="020B0604020202020204" pitchFamily="34" charset="0"/>
            </a:endParaRPr>
          </a:p>
        </p:txBody>
      </p:sp>
      <p:sp>
        <p:nvSpPr>
          <p:cNvPr id="2056" name="Rectangle 2">
            <a:extLst>
              <a:ext uri="{FF2B5EF4-FFF2-40B4-BE49-F238E27FC236}">
                <a16:creationId xmlns:a16="http://schemas.microsoft.com/office/drawing/2014/main" id="{F4BC92BB-2DFD-A5B2-FECB-6AED6FBA305A}"/>
              </a:ext>
            </a:extLst>
          </p:cNvPr>
          <p:cNvSpPr>
            <a:spLocks noGrp="1" noChangeArrowheads="1"/>
          </p:cNvSpPr>
          <p:nvPr>
            <p:ph type="title"/>
          </p:nvPr>
        </p:nvSpPr>
        <p:spPr/>
        <p:txBody>
          <a:bodyPr/>
          <a:lstStyle/>
          <a:p>
            <a:pPr eaLnBrk="1" hangingPunct="1"/>
            <a:r>
              <a:rPr lang="en-IE" altLang="en-US" sz="4000">
                <a:latin typeface="Times New Roman" panose="02020603050405020304" pitchFamily="18" charset="0"/>
              </a:rPr>
              <a:t>3D Cohen-Sutherland Line Clipping</a:t>
            </a:r>
            <a:endParaRPr lang="en-GB" altLang="en-US" sz="4000">
              <a:latin typeface="Times New Roman" panose="02020603050405020304" pitchFamily="18" charset="0"/>
            </a:endParaRPr>
          </a:p>
        </p:txBody>
      </p:sp>
      <p:sp>
        <p:nvSpPr>
          <p:cNvPr id="2057" name="Rectangle 3">
            <a:extLst>
              <a:ext uri="{FF2B5EF4-FFF2-40B4-BE49-F238E27FC236}">
                <a16:creationId xmlns:a16="http://schemas.microsoft.com/office/drawing/2014/main" id="{B1E2ED55-D113-CF43-1B2E-45578084D112}"/>
              </a:ext>
            </a:extLst>
          </p:cNvPr>
          <p:cNvSpPr>
            <a:spLocks noGrp="1" noChangeArrowheads="1"/>
          </p:cNvSpPr>
          <p:nvPr>
            <p:ph type="body" sz="half" idx="1"/>
          </p:nvPr>
        </p:nvSpPr>
        <p:spPr>
          <a:xfrm>
            <a:off x="457200" y="1600200"/>
            <a:ext cx="8077200" cy="4525963"/>
          </a:xfrm>
        </p:spPr>
        <p:txBody>
          <a:bodyPr/>
          <a:lstStyle/>
          <a:p>
            <a:pPr eaLnBrk="1" hangingPunct="1"/>
            <a:r>
              <a:rPr lang="en-IE" altLang="en-US" sz="2400">
                <a:latin typeface="Times New Roman" panose="02020603050405020304" pitchFamily="18" charset="0"/>
              </a:rPr>
              <a:t>For clipping equations for three dimensional line segments are given in their parametric form.</a:t>
            </a:r>
          </a:p>
          <a:p>
            <a:pPr eaLnBrk="1" hangingPunct="1"/>
            <a:r>
              <a:rPr lang="en-IE" altLang="en-US" sz="2400">
                <a:latin typeface="Times New Roman" panose="02020603050405020304" pitchFamily="18" charset="0"/>
              </a:rPr>
              <a:t>For a line segment with end points </a:t>
            </a:r>
            <a:r>
              <a:rPr lang="en-IE" altLang="en-US" sz="2400" i="1">
                <a:latin typeface="Times New Roman" panose="02020603050405020304" pitchFamily="18" charset="0"/>
                <a:cs typeface="Times New Roman" panose="02020603050405020304" pitchFamily="18" charset="0"/>
              </a:rPr>
              <a:t>P</a:t>
            </a:r>
            <a:r>
              <a:rPr lang="en-IE" altLang="en-US" sz="2400" i="1" baseline="-25000">
                <a:latin typeface="Times New Roman" panose="02020603050405020304" pitchFamily="18" charset="0"/>
                <a:cs typeface="Times New Roman" panose="02020603050405020304" pitchFamily="18" charset="0"/>
              </a:rPr>
              <a:t>1</a:t>
            </a:r>
            <a:r>
              <a:rPr lang="en-IE" altLang="en-US" sz="2400" i="1">
                <a:latin typeface="Times New Roman" panose="02020603050405020304" pitchFamily="18" charset="0"/>
                <a:cs typeface="Times New Roman" panose="02020603050405020304" pitchFamily="18" charset="0"/>
              </a:rPr>
              <a:t>(x1</a:t>
            </a:r>
            <a:r>
              <a:rPr lang="en-IE" altLang="en-US" sz="2400" i="1" baseline="-25000">
                <a:latin typeface="Times New Roman" panose="02020603050405020304" pitchFamily="18" charset="0"/>
                <a:cs typeface="Times New Roman" panose="02020603050405020304" pitchFamily="18" charset="0"/>
              </a:rPr>
              <a:t>h</a:t>
            </a:r>
            <a:r>
              <a:rPr lang="en-IE" altLang="en-US" sz="2400" i="1">
                <a:latin typeface="Times New Roman" panose="02020603050405020304" pitchFamily="18" charset="0"/>
                <a:cs typeface="Times New Roman" panose="02020603050405020304" pitchFamily="18" charset="0"/>
              </a:rPr>
              <a:t>, y1</a:t>
            </a:r>
            <a:r>
              <a:rPr lang="en-IE" altLang="en-US" sz="2400" i="1" baseline="-25000">
                <a:latin typeface="Times New Roman" panose="02020603050405020304" pitchFamily="18" charset="0"/>
                <a:cs typeface="Times New Roman" panose="02020603050405020304" pitchFamily="18" charset="0"/>
              </a:rPr>
              <a:t>h</a:t>
            </a:r>
            <a:r>
              <a:rPr lang="en-IE" altLang="en-US" sz="2400" i="1">
                <a:latin typeface="Times New Roman" panose="02020603050405020304" pitchFamily="18" charset="0"/>
                <a:cs typeface="Times New Roman" panose="02020603050405020304" pitchFamily="18" charset="0"/>
              </a:rPr>
              <a:t>, z1</a:t>
            </a:r>
            <a:r>
              <a:rPr lang="en-IE" altLang="en-US" sz="2400" i="1" baseline="-25000">
                <a:latin typeface="Times New Roman" panose="02020603050405020304" pitchFamily="18" charset="0"/>
                <a:cs typeface="Times New Roman" panose="02020603050405020304" pitchFamily="18" charset="0"/>
              </a:rPr>
              <a:t>h</a:t>
            </a:r>
            <a:r>
              <a:rPr lang="en-IE" altLang="en-US" sz="2400" i="1">
                <a:latin typeface="Times New Roman" panose="02020603050405020304" pitchFamily="18" charset="0"/>
                <a:cs typeface="Times New Roman" panose="02020603050405020304" pitchFamily="18" charset="0"/>
              </a:rPr>
              <a:t>, h1</a:t>
            </a:r>
            <a:r>
              <a:rPr lang="en-IE" altLang="en-US" sz="2400">
                <a:latin typeface="Times New Roman" panose="02020603050405020304" pitchFamily="18" charset="0"/>
              </a:rPr>
              <a:t>) and </a:t>
            </a:r>
            <a:r>
              <a:rPr lang="en-IE" altLang="en-US" sz="2400" i="1">
                <a:latin typeface="Times New Roman" panose="02020603050405020304" pitchFamily="18" charset="0"/>
                <a:cs typeface="Times New Roman" panose="02020603050405020304" pitchFamily="18" charset="0"/>
              </a:rPr>
              <a:t>P</a:t>
            </a:r>
            <a:r>
              <a:rPr lang="en-IE" altLang="en-US" sz="2400" i="1" baseline="-25000">
                <a:latin typeface="Times New Roman" panose="02020603050405020304" pitchFamily="18" charset="0"/>
                <a:cs typeface="Times New Roman" panose="02020603050405020304" pitchFamily="18" charset="0"/>
              </a:rPr>
              <a:t>2</a:t>
            </a:r>
            <a:r>
              <a:rPr lang="en-IE" altLang="en-US" sz="2400" i="1">
                <a:latin typeface="Times New Roman" panose="02020603050405020304" pitchFamily="18" charset="0"/>
                <a:cs typeface="Times New Roman" panose="02020603050405020304" pitchFamily="18" charset="0"/>
              </a:rPr>
              <a:t>(x2</a:t>
            </a:r>
            <a:r>
              <a:rPr lang="en-IE" altLang="en-US" sz="2400" i="1" baseline="-25000">
                <a:latin typeface="Times New Roman" panose="02020603050405020304" pitchFamily="18" charset="0"/>
                <a:cs typeface="Times New Roman" panose="02020603050405020304" pitchFamily="18" charset="0"/>
              </a:rPr>
              <a:t>h</a:t>
            </a:r>
            <a:r>
              <a:rPr lang="en-IE" altLang="en-US" sz="2400" i="1">
                <a:latin typeface="Times New Roman" panose="02020603050405020304" pitchFamily="18" charset="0"/>
                <a:cs typeface="Times New Roman" panose="02020603050405020304" pitchFamily="18" charset="0"/>
              </a:rPr>
              <a:t>, y2</a:t>
            </a:r>
            <a:r>
              <a:rPr lang="en-IE" altLang="en-US" sz="2400" i="1" baseline="-25000">
                <a:latin typeface="Times New Roman" panose="02020603050405020304" pitchFamily="18" charset="0"/>
                <a:cs typeface="Times New Roman" panose="02020603050405020304" pitchFamily="18" charset="0"/>
              </a:rPr>
              <a:t>h</a:t>
            </a:r>
            <a:r>
              <a:rPr lang="en-IE" altLang="en-US" sz="2400" i="1">
                <a:latin typeface="Times New Roman" panose="02020603050405020304" pitchFamily="18" charset="0"/>
                <a:cs typeface="Times New Roman" panose="02020603050405020304" pitchFamily="18" charset="0"/>
              </a:rPr>
              <a:t>, z2</a:t>
            </a:r>
            <a:r>
              <a:rPr lang="en-IE" altLang="en-US" sz="2400" i="1" baseline="-25000">
                <a:latin typeface="Times New Roman" panose="02020603050405020304" pitchFamily="18" charset="0"/>
                <a:cs typeface="Times New Roman" panose="02020603050405020304" pitchFamily="18" charset="0"/>
              </a:rPr>
              <a:t>h</a:t>
            </a:r>
            <a:r>
              <a:rPr lang="en-IE" altLang="en-US" sz="2400" i="1">
                <a:latin typeface="Times New Roman" panose="02020603050405020304" pitchFamily="18" charset="0"/>
                <a:cs typeface="Times New Roman" panose="02020603050405020304" pitchFamily="18" charset="0"/>
              </a:rPr>
              <a:t>, h2</a:t>
            </a:r>
            <a:r>
              <a:rPr lang="en-IE" altLang="en-US" sz="2400">
                <a:latin typeface="Times New Roman" panose="02020603050405020304" pitchFamily="18" charset="0"/>
              </a:rPr>
              <a:t>) the parametric equation describing any point on the line is:</a:t>
            </a:r>
          </a:p>
          <a:p>
            <a:pPr eaLnBrk="1" hangingPunct="1"/>
            <a:endParaRPr lang="en-IE" altLang="en-US" sz="2400">
              <a:latin typeface="Times New Roman" panose="02020603050405020304" pitchFamily="18" charset="0"/>
            </a:endParaRPr>
          </a:p>
          <a:p>
            <a:pPr eaLnBrk="1" hangingPunct="1"/>
            <a:r>
              <a:rPr lang="en-IE" altLang="en-US" sz="2400">
                <a:latin typeface="Times New Roman" panose="02020603050405020304" pitchFamily="18" charset="0"/>
              </a:rPr>
              <a:t>From this parametric equation of a line we can generate the equations for the homogeneous coordinates:</a:t>
            </a:r>
            <a:endParaRPr lang="en-GB" altLang="en-US" sz="2400">
              <a:latin typeface="Times New Roman" panose="02020603050405020304" pitchFamily="18" charset="0"/>
            </a:endParaRPr>
          </a:p>
        </p:txBody>
      </p:sp>
      <p:grpSp>
        <p:nvGrpSpPr>
          <p:cNvPr id="2058" name="Group 4">
            <a:extLst>
              <a:ext uri="{FF2B5EF4-FFF2-40B4-BE49-F238E27FC236}">
                <a16:creationId xmlns:a16="http://schemas.microsoft.com/office/drawing/2014/main" id="{FC9586B0-FF2E-3744-E6C3-97ADAC6C6C51}"/>
              </a:ext>
            </a:extLst>
          </p:cNvPr>
          <p:cNvGrpSpPr>
            <a:grpSpLocks/>
          </p:cNvGrpSpPr>
          <p:nvPr/>
        </p:nvGrpSpPr>
        <p:grpSpPr bwMode="auto">
          <a:xfrm>
            <a:off x="2438400" y="3657600"/>
            <a:ext cx="4724400" cy="385763"/>
            <a:chOff x="859" y="1613"/>
            <a:chExt cx="3560" cy="361"/>
          </a:xfrm>
        </p:grpSpPr>
        <p:graphicFrame>
          <p:nvGraphicFramePr>
            <p:cNvPr id="2051" name="Object 5">
              <a:extLst>
                <a:ext uri="{FF2B5EF4-FFF2-40B4-BE49-F238E27FC236}">
                  <a16:creationId xmlns:a16="http://schemas.microsoft.com/office/drawing/2014/main" id="{ACF47622-1817-4D60-D3FE-00818CC9A32D}"/>
                </a:ext>
              </a:extLst>
            </p:cNvPr>
            <p:cNvGraphicFramePr>
              <a:graphicFrameLocks noChangeAspect="1"/>
            </p:cNvGraphicFramePr>
            <p:nvPr/>
          </p:nvGraphicFramePr>
          <p:xfrm>
            <a:off x="859" y="1613"/>
            <a:ext cx="1911" cy="361"/>
          </p:xfrm>
          <a:graphic>
            <a:graphicData uri="http://schemas.openxmlformats.org/presentationml/2006/ole">
              <mc:AlternateContent xmlns:mc="http://schemas.openxmlformats.org/markup-compatibility/2006">
                <mc:Choice xmlns:v="urn:schemas-microsoft-com:vml" Requires="v">
                  <p:oleObj name="Equation" r:id="rId2" imgW="1143000" imgH="215640" progId="Equation.3">
                    <p:embed/>
                  </p:oleObj>
                </mc:Choice>
                <mc:Fallback>
                  <p:oleObj name="Equation" r:id="rId2" imgW="1143000" imgH="215640" progId="Equation.3">
                    <p:embed/>
                    <p:pic>
                      <p:nvPicPr>
                        <p:cNvPr id="2051" name="Object 5">
                          <a:extLst>
                            <a:ext uri="{FF2B5EF4-FFF2-40B4-BE49-F238E27FC236}">
                              <a16:creationId xmlns:a16="http://schemas.microsoft.com/office/drawing/2014/main" id="{ACF47622-1817-4D60-D3FE-00818CC9A3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 y="1613"/>
                          <a:ext cx="1911"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6">
              <a:extLst>
                <a:ext uri="{FF2B5EF4-FFF2-40B4-BE49-F238E27FC236}">
                  <a16:creationId xmlns:a16="http://schemas.microsoft.com/office/drawing/2014/main" id="{F20C8869-F92F-FDD8-0020-25FBA0FCF2F2}"/>
                </a:ext>
              </a:extLst>
            </p:cNvPr>
            <p:cNvGraphicFramePr>
              <a:graphicFrameLocks noChangeAspect="1"/>
            </p:cNvGraphicFramePr>
            <p:nvPr/>
          </p:nvGraphicFramePr>
          <p:xfrm>
            <a:off x="3505" y="1641"/>
            <a:ext cx="914" cy="297"/>
          </p:xfrm>
          <a:graphic>
            <a:graphicData uri="http://schemas.openxmlformats.org/presentationml/2006/ole">
              <mc:AlternateContent xmlns:mc="http://schemas.openxmlformats.org/markup-compatibility/2006">
                <mc:Choice xmlns:v="urn:schemas-microsoft-com:vml" Requires="v">
                  <p:oleObj name="Equation" r:id="rId4" imgW="545760" imgH="177480" progId="Equation.3">
                    <p:embed/>
                  </p:oleObj>
                </mc:Choice>
                <mc:Fallback>
                  <p:oleObj name="Equation" r:id="rId4" imgW="545760" imgH="177480" progId="Equation.3">
                    <p:embed/>
                    <p:pic>
                      <p:nvPicPr>
                        <p:cNvPr id="2052" name="Object 6">
                          <a:extLst>
                            <a:ext uri="{FF2B5EF4-FFF2-40B4-BE49-F238E27FC236}">
                              <a16:creationId xmlns:a16="http://schemas.microsoft.com/office/drawing/2014/main" id="{F20C8869-F92F-FDD8-0020-25FBA0FCF2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 y="1641"/>
                          <a:ext cx="914"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50" name="Object 7">
            <a:extLst>
              <a:ext uri="{FF2B5EF4-FFF2-40B4-BE49-F238E27FC236}">
                <a16:creationId xmlns:a16="http://schemas.microsoft.com/office/drawing/2014/main" id="{94A48C09-DFE8-9DDA-D2FD-766AAC4921DF}"/>
              </a:ext>
            </a:extLst>
          </p:cNvPr>
          <p:cNvGraphicFramePr>
            <a:graphicFrameLocks noGrp="1" noChangeAspect="1"/>
          </p:cNvGraphicFramePr>
          <p:nvPr>
            <p:ph sz="half" idx="2"/>
          </p:nvPr>
        </p:nvGraphicFramePr>
        <p:xfrm>
          <a:off x="3124200" y="4724400"/>
          <a:ext cx="2667000" cy="1600200"/>
        </p:xfrm>
        <a:graphic>
          <a:graphicData uri="http://schemas.openxmlformats.org/presentationml/2006/ole">
            <mc:AlternateContent xmlns:mc="http://schemas.openxmlformats.org/markup-compatibility/2006">
              <mc:Choice xmlns:v="urn:schemas-microsoft-com:vml" Requires="v">
                <p:oleObj name="Equation" r:id="rId6" imgW="1523880" imgH="914400" progId="Equation.3">
                  <p:embed/>
                </p:oleObj>
              </mc:Choice>
              <mc:Fallback>
                <p:oleObj name="Equation" r:id="rId6" imgW="1523880" imgH="914400" progId="Equation.3">
                  <p:embed/>
                  <p:pic>
                    <p:nvPicPr>
                      <p:cNvPr id="2050" name="Object 7">
                        <a:extLst>
                          <a:ext uri="{FF2B5EF4-FFF2-40B4-BE49-F238E27FC236}">
                            <a16:creationId xmlns:a16="http://schemas.microsoft.com/office/drawing/2014/main" id="{94A48C09-DFE8-9DDA-D2FD-766AAC4921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4724400"/>
                        <a:ext cx="26670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BB5C8A89-5FD1-5243-7388-23564F85C331}"/>
              </a:ext>
            </a:extLst>
          </p:cNvPr>
          <p:cNvSpPr>
            <a:spLocks noGrp="1"/>
          </p:cNvSpPr>
          <p:nvPr>
            <p:ph type="dt" sz="quarter" idx="10"/>
          </p:nvPr>
        </p:nvSpPr>
        <p:spPr/>
        <p:txBody>
          <a:bodyPr/>
          <a:lstStyle/>
          <a:p>
            <a:pPr>
              <a:defRPr/>
            </a:pPr>
            <a:fld id="{4452EA71-E3D0-4C3D-8AAE-A1736DC88CA8}" type="datetime4">
              <a:rPr lang="en-US"/>
              <a:pPr>
                <a:defRPr/>
              </a:pPr>
              <a:t>April 10, 2025</a:t>
            </a:fld>
            <a:endParaRPr lang="en-US"/>
          </a:p>
        </p:txBody>
      </p:sp>
      <p:sp>
        <p:nvSpPr>
          <p:cNvPr id="6" name="Footer Placeholder 4">
            <a:extLst>
              <a:ext uri="{FF2B5EF4-FFF2-40B4-BE49-F238E27FC236}">
                <a16:creationId xmlns:a16="http://schemas.microsoft.com/office/drawing/2014/main" id="{C97D63DE-1EC8-2B13-6158-E89705F9E729}"/>
              </a:ext>
            </a:extLst>
          </p:cNvPr>
          <p:cNvSpPr>
            <a:spLocks noGrp="1"/>
          </p:cNvSpPr>
          <p:nvPr>
            <p:ph type="ftr" sz="quarter" idx="11"/>
          </p:nvPr>
        </p:nvSpPr>
        <p:spPr/>
        <p:txBody>
          <a:bodyPr/>
          <a:lstStyle/>
          <a:p>
            <a:pPr>
              <a:defRPr/>
            </a:pPr>
            <a:r>
              <a:rPr lang="en-US"/>
              <a:t>Computer Graphics</a:t>
            </a:r>
          </a:p>
        </p:txBody>
      </p:sp>
      <p:sp>
        <p:nvSpPr>
          <p:cNvPr id="7" name="Slide Number Placeholder 5">
            <a:extLst>
              <a:ext uri="{FF2B5EF4-FFF2-40B4-BE49-F238E27FC236}">
                <a16:creationId xmlns:a16="http://schemas.microsoft.com/office/drawing/2014/main" id="{C1BA286E-12E4-BECD-1EDE-BB5AD9CB8D75}"/>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80593DB-833E-4D4C-A625-3A24BA4E63DF}" type="slidenum">
              <a:rPr lang="en-US" altLang="en-US" sz="1400">
                <a:latin typeface="Arial" panose="020B0604020202020204" pitchFamily="34" charset="0"/>
              </a:rPr>
              <a:pPr eaLnBrk="1" hangingPunct="1"/>
              <a:t>27</a:t>
            </a:fld>
            <a:endParaRPr lang="en-US" altLang="en-US" sz="1400">
              <a:latin typeface="Arial" panose="020B0604020202020204" pitchFamily="34" charset="0"/>
            </a:endParaRPr>
          </a:p>
        </p:txBody>
      </p:sp>
      <p:sp>
        <p:nvSpPr>
          <p:cNvPr id="29701" name="Rectangle 2">
            <a:extLst>
              <a:ext uri="{FF2B5EF4-FFF2-40B4-BE49-F238E27FC236}">
                <a16:creationId xmlns:a16="http://schemas.microsoft.com/office/drawing/2014/main" id="{7840F034-962F-5826-994F-8E0F6B8690B9}"/>
              </a:ext>
            </a:extLst>
          </p:cNvPr>
          <p:cNvSpPr>
            <a:spLocks noGrp="1" noChangeArrowheads="1"/>
          </p:cNvSpPr>
          <p:nvPr>
            <p:ph type="title"/>
          </p:nvPr>
        </p:nvSpPr>
        <p:spPr/>
        <p:txBody>
          <a:bodyPr/>
          <a:lstStyle/>
          <a:p>
            <a:pPr eaLnBrk="1" hangingPunct="1"/>
            <a:r>
              <a:rPr lang="en-IE" altLang="en-US" sz="4000">
                <a:latin typeface="Times New Roman" panose="02020603050405020304" pitchFamily="18" charset="0"/>
              </a:rPr>
              <a:t>3D Cohen-Sutherland Line Clipping</a:t>
            </a:r>
            <a:endParaRPr lang="en-GB" altLang="en-US" sz="4000">
              <a:latin typeface="Times New Roman" panose="02020603050405020304" pitchFamily="18" charset="0"/>
            </a:endParaRPr>
          </a:p>
        </p:txBody>
      </p:sp>
      <p:sp>
        <p:nvSpPr>
          <p:cNvPr id="29702" name="Rectangle 3">
            <a:extLst>
              <a:ext uri="{FF2B5EF4-FFF2-40B4-BE49-F238E27FC236}">
                <a16:creationId xmlns:a16="http://schemas.microsoft.com/office/drawing/2014/main" id="{B38A25E3-3EB0-CF76-AE18-15E3E5164F9D}"/>
              </a:ext>
            </a:extLst>
          </p:cNvPr>
          <p:cNvSpPr>
            <a:spLocks noGrp="1" noChangeArrowheads="1"/>
          </p:cNvSpPr>
          <p:nvPr>
            <p:ph type="body" idx="1"/>
          </p:nvPr>
        </p:nvSpPr>
        <p:spPr>
          <a:xfrm>
            <a:off x="457200" y="1333500"/>
            <a:ext cx="8431213" cy="5524500"/>
          </a:xfrm>
        </p:spPr>
        <p:txBody>
          <a:bodyPr/>
          <a:lstStyle/>
          <a:p>
            <a:pPr eaLnBrk="1" hangingPunct="1"/>
            <a:r>
              <a:rPr lang="en-IE" altLang="en-US" sz="2400">
                <a:latin typeface="Times New Roman" panose="02020603050405020304" pitchFamily="18" charset="0"/>
              </a:rPr>
              <a:t>Consider the line P</a:t>
            </a:r>
            <a:r>
              <a:rPr lang="en-IE" altLang="en-US" sz="2400" baseline="-25000">
                <a:latin typeface="Times New Roman" panose="02020603050405020304" pitchFamily="18" charset="0"/>
              </a:rPr>
              <a:t>1</a:t>
            </a:r>
            <a:r>
              <a:rPr lang="en-IE" altLang="en-US" sz="2400">
                <a:latin typeface="Times New Roman" panose="02020603050405020304" pitchFamily="18" charset="0"/>
              </a:rPr>
              <a:t>[000010] to P</a:t>
            </a:r>
            <a:r>
              <a:rPr lang="en-IE" altLang="en-US" sz="2400" baseline="-25000">
                <a:latin typeface="Times New Roman" panose="02020603050405020304" pitchFamily="18" charset="0"/>
              </a:rPr>
              <a:t>2</a:t>
            </a:r>
            <a:r>
              <a:rPr lang="en-IE" altLang="en-US" sz="2400">
                <a:latin typeface="Times New Roman" panose="02020603050405020304" pitchFamily="18" charset="0"/>
              </a:rPr>
              <a:t>[001001]</a:t>
            </a:r>
          </a:p>
          <a:p>
            <a:pPr eaLnBrk="1" hangingPunct="1"/>
            <a:r>
              <a:rPr lang="en-IE" altLang="en-US" sz="2400">
                <a:latin typeface="Times New Roman" panose="02020603050405020304" pitchFamily="18" charset="0"/>
              </a:rPr>
              <a:t>Because the lines have different values in bit 2 we know the line crosses the right boundary</a:t>
            </a:r>
            <a:endParaRPr lang="en-GB" altLang="en-US" sz="2400">
              <a:latin typeface="Times New Roman" panose="02020603050405020304" pitchFamily="18" charset="0"/>
            </a:endParaRPr>
          </a:p>
        </p:txBody>
      </p:sp>
      <p:pic>
        <p:nvPicPr>
          <p:cNvPr id="29703" name="Picture 4" descr="AADGHYQ0">
            <a:extLst>
              <a:ext uri="{FF2B5EF4-FFF2-40B4-BE49-F238E27FC236}">
                <a16:creationId xmlns:a16="http://schemas.microsoft.com/office/drawing/2014/main" id="{446E954D-257B-92AB-C8E8-47EB783DE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781" t="15070" r="20642" b="35764"/>
          <a:stretch>
            <a:fillRect/>
          </a:stretch>
        </p:blipFill>
        <p:spPr bwMode="auto">
          <a:xfrm>
            <a:off x="1466850" y="2955925"/>
            <a:ext cx="6194425"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A46AF3A8-FCAF-0721-05AF-6B0AF05C8769}"/>
              </a:ext>
            </a:extLst>
          </p:cNvPr>
          <p:cNvSpPr>
            <a:spLocks noGrp="1"/>
          </p:cNvSpPr>
          <p:nvPr>
            <p:ph type="dt" sz="quarter" idx="10"/>
          </p:nvPr>
        </p:nvSpPr>
        <p:spPr/>
        <p:txBody>
          <a:bodyPr/>
          <a:lstStyle/>
          <a:p>
            <a:pPr>
              <a:defRPr/>
            </a:pPr>
            <a:fld id="{2DFA2C61-1734-4A40-86CB-BF1B033EA964}" type="datetime4">
              <a:rPr lang="en-US"/>
              <a:pPr>
                <a:defRPr/>
              </a:pPr>
              <a:t>April 10, 2025</a:t>
            </a:fld>
            <a:endParaRPr lang="en-US"/>
          </a:p>
        </p:txBody>
      </p:sp>
      <p:sp>
        <p:nvSpPr>
          <p:cNvPr id="7" name="Footer Placeholder 4">
            <a:extLst>
              <a:ext uri="{FF2B5EF4-FFF2-40B4-BE49-F238E27FC236}">
                <a16:creationId xmlns:a16="http://schemas.microsoft.com/office/drawing/2014/main" id="{6217E1D4-7C2F-735F-4FFC-F5DDB4E1F3B8}"/>
              </a:ext>
            </a:extLst>
          </p:cNvPr>
          <p:cNvSpPr>
            <a:spLocks noGrp="1"/>
          </p:cNvSpPr>
          <p:nvPr>
            <p:ph type="ftr" sz="quarter" idx="11"/>
          </p:nvPr>
        </p:nvSpPr>
        <p:spPr/>
        <p:txBody>
          <a:bodyPr/>
          <a:lstStyle/>
          <a:p>
            <a:pPr>
              <a:defRPr/>
            </a:pPr>
            <a:r>
              <a:rPr lang="en-US"/>
              <a:t>Computer Graphics</a:t>
            </a:r>
          </a:p>
        </p:txBody>
      </p:sp>
      <p:sp>
        <p:nvSpPr>
          <p:cNvPr id="8" name="Slide Number Placeholder 5">
            <a:extLst>
              <a:ext uri="{FF2B5EF4-FFF2-40B4-BE49-F238E27FC236}">
                <a16:creationId xmlns:a16="http://schemas.microsoft.com/office/drawing/2014/main" id="{7F059518-98E0-FA4A-B26C-2729E73CE869}"/>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24D02CC-1848-4FE0-B7E3-25C67A1AF4D5}" type="slidenum">
              <a:rPr lang="en-US" altLang="en-US" sz="1400">
                <a:latin typeface="Arial" panose="020B0604020202020204" pitchFamily="34" charset="0"/>
              </a:rPr>
              <a:pPr eaLnBrk="1" hangingPunct="1"/>
              <a:t>28</a:t>
            </a:fld>
            <a:endParaRPr lang="en-US" altLang="en-US" sz="1400">
              <a:latin typeface="Arial" panose="020B0604020202020204" pitchFamily="34" charset="0"/>
            </a:endParaRPr>
          </a:p>
        </p:txBody>
      </p:sp>
      <p:sp>
        <p:nvSpPr>
          <p:cNvPr id="3079" name="Rectangle 2">
            <a:extLst>
              <a:ext uri="{FF2B5EF4-FFF2-40B4-BE49-F238E27FC236}">
                <a16:creationId xmlns:a16="http://schemas.microsoft.com/office/drawing/2014/main" id="{AB350026-1514-0F2D-4DFD-E102FA2021EC}"/>
              </a:ext>
            </a:extLst>
          </p:cNvPr>
          <p:cNvSpPr>
            <a:spLocks noGrp="1" noChangeArrowheads="1"/>
          </p:cNvSpPr>
          <p:nvPr>
            <p:ph type="title"/>
          </p:nvPr>
        </p:nvSpPr>
        <p:spPr/>
        <p:txBody>
          <a:bodyPr/>
          <a:lstStyle/>
          <a:p>
            <a:pPr eaLnBrk="1" hangingPunct="1"/>
            <a:r>
              <a:rPr lang="en-IE" altLang="en-US" sz="4000">
                <a:latin typeface="Times New Roman" panose="02020603050405020304" pitchFamily="18" charset="0"/>
              </a:rPr>
              <a:t>3D Cohen-Sutherland Line Clipping</a:t>
            </a:r>
            <a:endParaRPr lang="en-GB" altLang="en-US" sz="4000">
              <a:latin typeface="Times New Roman" panose="02020603050405020304" pitchFamily="18" charset="0"/>
            </a:endParaRPr>
          </a:p>
        </p:txBody>
      </p:sp>
      <p:sp>
        <p:nvSpPr>
          <p:cNvPr id="3080" name="Rectangle 3">
            <a:extLst>
              <a:ext uri="{FF2B5EF4-FFF2-40B4-BE49-F238E27FC236}">
                <a16:creationId xmlns:a16="http://schemas.microsoft.com/office/drawing/2014/main" id="{B9F23E84-9D48-78CF-C0F4-1D3BFA9F01D4}"/>
              </a:ext>
            </a:extLst>
          </p:cNvPr>
          <p:cNvSpPr>
            <a:spLocks noGrp="1" noChangeArrowheads="1"/>
          </p:cNvSpPr>
          <p:nvPr>
            <p:ph type="body" idx="1"/>
          </p:nvPr>
        </p:nvSpPr>
        <p:spPr>
          <a:xfrm>
            <a:off x="457200" y="1333500"/>
            <a:ext cx="8431213" cy="4762500"/>
          </a:xfrm>
        </p:spPr>
        <p:txBody>
          <a:bodyPr/>
          <a:lstStyle/>
          <a:p>
            <a:pPr eaLnBrk="1" hangingPunct="1"/>
            <a:r>
              <a:rPr lang="en-IE" altLang="en-US" sz="2400">
                <a:latin typeface="Times New Roman" panose="02020603050405020304" pitchFamily="18" charset="0"/>
              </a:rPr>
              <a:t>Since the right boundary is at </a:t>
            </a:r>
            <a:r>
              <a:rPr lang="en-IE" altLang="en-US" sz="2400" i="1">
                <a:latin typeface="Times New Roman" panose="02020603050405020304" pitchFamily="18" charset="0"/>
                <a:cs typeface="Times New Roman" panose="02020603050405020304" pitchFamily="18" charset="0"/>
              </a:rPr>
              <a:t>x</a:t>
            </a:r>
            <a:r>
              <a:rPr lang="en-IE" altLang="en-US" sz="2400">
                <a:latin typeface="Times New Roman" panose="02020603050405020304" pitchFamily="18" charset="0"/>
              </a:rPr>
              <a:t> = 1 we now know the following holds: </a:t>
            </a:r>
          </a:p>
          <a:p>
            <a:pPr eaLnBrk="1" hangingPunct="1"/>
            <a:endParaRPr lang="en-IE" altLang="en-US" sz="2400">
              <a:latin typeface="Times New Roman" panose="02020603050405020304" pitchFamily="18" charset="0"/>
            </a:endParaRPr>
          </a:p>
          <a:p>
            <a:pPr eaLnBrk="1" hangingPunct="1"/>
            <a:endParaRPr lang="en-IE" altLang="en-US" sz="2400">
              <a:latin typeface="Times New Roman" panose="02020603050405020304" pitchFamily="18" charset="0"/>
            </a:endParaRPr>
          </a:p>
          <a:p>
            <a:pPr eaLnBrk="1" hangingPunct="1"/>
            <a:r>
              <a:rPr lang="en-IE" altLang="en-US" sz="2400">
                <a:latin typeface="Times New Roman" panose="02020603050405020304" pitchFamily="18" charset="0"/>
              </a:rPr>
              <a:t>which we can solve for </a:t>
            </a:r>
            <a:r>
              <a:rPr lang="en-IE" altLang="en-US" sz="2400" i="1">
                <a:latin typeface="Times New Roman" panose="02020603050405020304" pitchFamily="18" charset="0"/>
                <a:cs typeface="Times New Roman" panose="02020603050405020304" pitchFamily="18" charset="0"/>
              </a:rPr>
              <a:t>u</a:t>
            </a:r>
            <a:r>
              <a:rPr lang="en-IE" altLang="en-US" sz="2400">
                <a:latin typeface="Times New Roman" panose="02020603050405020304" pitchFamily="18" charset="0"/>
              </a:rPr>
              <a:t> as follows:</a:t>
            </a:r>
          </a:p>
          <a:p>
            <a:pPr eaLnBrk="1" hangingPunct="1"/>
            <a:endParaRPr lang="en-IE" altLang="en-US" sz="2400">
              <a:latin typeface="Times New Roman" panose="02020603050405020304" pitchFamily="18" charset="0"/>
            </a:endParaRPr>
          </a:p>
          <a:p>
            <a:pPr eaLnBrk="1" hangingPunct="1"/>
            <a:endParaRPr lang="en-IE" altLang="en-US" sz="2400">
              <a:latin typeface="Times New Roman" panose="02020603050405020304" pitchFamily="18" charset="0"/>
            </a:endParaRPr>
          </a:p>
          <a:p>
            <a:pPr eaLnBrk="1" hangingPunct="1"/>
            <a:endParaRPr lang="en-IE" altLang="en-US" sz="2400">
              <a:latin typeface="Times New Roman" panose="02020603050405020304" pitchFamily="18" charset="0"/>
            </a:endParaRPr>
          </a:p>
          <a:p>
            <a:pPr eaLnBrk="1" hangingPunct="1"/>
            <a:r>
              <a:rPr lang="en-IE" altLang="en-US" sz="2400">
                <a:latin typeface="Times New Roman" panose="02020603050405020304" pitchFamily="18" charset="0"/>
              </a:rPr>
              <a:t>using this value for </a:t>
            </a:r>
            <a:r>
              <a:rPr lang="en-IE" altLang="en-US" sz="2400" i="1">
                <a:latin typeface="Times New Roman" panose="02020603050405020304" pitchFamily="18" charset="0"/>
                <a:cs typeface="Times New Roman" panose="02020603050405020304" pitchFamily="18" charset="0"/>
              </a:rPr>
              <a:t>u</a:t>
            </a:r>
            <a:r>
              <a:rPr lang="en-IE" altLang="en-US" sz="2400">
                <a:latin typeface="Times New Roman" panose="02020603050405020304" pitchFamily="18" charset="0"/>
              </a:rPr>
              <a:t> we can then solve for </a:t>
            </a:r>
            <a:r>
              <a:rPr lang="en-IE" altLang="en-US" sz="2400" i="1">
                <a:latin typeface="Times New Roman" panose="02020603050405020304" pitchFamily="18" charset="0"/>
                <a:cs typeface="Times New Roman" panose="02020603050405020304" pitchFamily="18" charset="0"/>
              </a:rPr>
              <a:t>y</a:t>
            </a:r>
            <a:r>
              <a:rPr lang="en-IE" altLang="en-US" sz="2400" i="1" baseline="-25000">
                <a:latin typeface="Times New Roman" panose="02020603050405020304" pitchFamily="18" charset="0"/>
                <a:cs typeface="Times New Roman" panose="02020603050405020304" pitchFamily="18" charset="0"/>
              </a:rPr>
              <a:t>p</a:t>
            </a:r>
            <a:r>
              <a:rPr lang="en-IE" altLang="en-US" sz="2400">
                <a:latin typeface="Times New Roman" panose="02020603050405020304" pitchFamily="18" charset="0"/>
              </a:rPr>
              <a:t> and </a:t>
            </a:r>
            <a:r>
              <a:rPr lang="en-IE" altLang="en-US" sz="2400" i="1">
                <a:latin typeface="Times New Roman" panose="02020603050405020304" pitchFamily="18" charset="0"/>
                <a:cs typeface="Times New Roman" panose="02020603050405020304" pitchFamily="18" charset="0"/>
              </a:rPr>
              <a:t>z</a:t>
            </a:r>
            <a:r>
              <a:rPr lang="en-IE" altLang="en-US" sz="2400" i="1" baseline="-25000">
                <a:latin typeface="Times New Roman" panose="02020603050405020304" pitchFamily="18" charset="0"/>
                <a:cs typeface="Times New Roman" panose="02020603050405020304" pitchFamily="18" charset="0"/>
              </a:rPr>
              <a:t>p</a:t>
            </a:r>
            <a:r>
              <a:rPr lang="en-IE" altLang="en-US" sz="2400">
                <a:latin typeface="Times New Roman" panose="02020603050405020304" pitchFamily="18" charset="0"/>
              </a:rPr>
              <a:t> similarly</a:t>
            </a:r>
          </a:p>
          <a:p>
            <a:pPr eaLnBrk="1" hangingPunct="1"/>
            <a:r>
              <a:rPr lang="en-IE" altLang="en-US" sz="2400">
                <a:latin typeface="Times New Roman" panose="02020603050405020304" pitchFamily="18" charset="0"/>
              </a:rPr>
              <a:t>Then simply continue as per the two dimensional line clipping algorithm</a:t>
            </a:r>
            <a:endParaRPr lang="en-GB" altLang="en-US" sz="2400">
              <a:latin typeface="Times New Roman" panose="02020603050405020304" pitchFamily="18" charset="0"/>
            </a:endParaRPr>
          </a:p>
        </p:txBody>
      </p:sp>
      <p:graphicFrame>
        <p:nvGraphicFramePr>
          <p:cNvPr id="3074" name="Object 4">
            <a:extLst>
              <a:ext uri="{FF2B5EF4-FFF2-40B4-BE49-F238E27FC236}">
                <a16:creationId xmlns:a16="http://schemas.microsoft.com/office/drawing/2014/main" id="{24B99E9F-B224-A5B1-16EA-A6AC8A139244}"/>
              </a:ext>
            </a:extLst>
          </p:cNvPr>
          <p:cNvGraphicFramePr>
            <a:graphicFrameLocks noChangeAspect="1"/>
          </p:cNvGraphicFramePr>
          <p:nvPr/>
        </p:nvGraphicFramePr>
        <p:xfrm>
          <a:off x="2057400" y="1905000"/>
          <a:ext cx="4648200" cy="989013"/>
        </p:xfrm>
        <a:graphic>
          <a:graphicData uri="http://schemas.openxmlformats.org/presentationml/2006/ole">
            <mc:AlternateContent xmlns:mc="http://schemas.openxmlformats.org/markup-compatibility/2006">
              <mc:Choice xmlns:v="urn:schemas-microsoft-com:vml" Requires="v">
                <p:oleObj name="Equation" r:id="rId2" imgW="1968480" imgH="419040" progId="Equation.3">
                  <p:embed/>
                </p:oleObj>
              </mc:Choice>
              <mc:Fallback>
                <p:oleObj name="Equation" r:id="rId2" imgW="1968480" imgH="419040" progId="Equation.3">
                  <p:embed/>
                  <p:pic>
                    <p:nvPicPr>
                      <p:cNvPr id="3074" name="Object 4">
                        <a:extLst>
                          <a:ext uri="{FF2B5EF4-FFF2-40B4-BE49-F238E27FC236}">
                            <a16:creationId xmlns:a16="http://schemas.microsoft.com/office/drawing/2014/main" id="{24B99E9F-B224-A5B1-16EA-A6AC8A1392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905000"/>
                        <a:ext cx="4648200"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5">
            <a:extLst>
              <a:ext uri="{FF2B5EF4-FFF2-40B4-BE49-F238E27FC236}">
                <a16:creationId xmlns:a16="http://schemas.microsoft.com/office/drawing/2014/main" id="{16C9DC66-48DF-2DD6-96CF-CDFCDA655AB2}"/>
              </a:ext>
            </a:extLst>
          </p:cNvPr>
          <p:cNvGraphicFramePr>
            <a:graphicFrameLocks noChangeAspect="1"/>
          </p:cNvGraphicFramePr>
          <p:nvPr/>
        </p:nvGraphicFramePr>
        <p:xfrm>
          <a:off x="2133600" y="3505200"/>
          <a:ext cx="3757613" cy="998538"/>
        </p:xfrm>
        <a:graphic>
          <a:graphicData uri="http://schemas.openxmlformats.org/presentationml/2006/ole">
            <mc:AlternateContent xmlns:mc="http://schemas.openxmlformats.org/markup-compatibility/2006">
              <mc:Choice xmlns:v="urn:schemas-microsoft-com:vml" Requires="v">
                <p:oleObj name="Equation" r:id="rId4" imgW="1625400" imgH="431640" progId="Equation.3">
                  <p:embed/>
                </p:oleObj>
              </mc:Choice>
              <mc:Fallback>
                <p:oleObj name="Equation" r:id="rId4" imgW="1625400" imgH="431640" progId="Equation.3">
                  <p:embed/>
                  <p:pic>
                    <p:nvPicPr>
                      <p:cNvPr id="3075" name="Object 5">
                        <a:extLst>
                          <a:ext uri="{FF2B5EF4-FFF2-40B4-BE49-F238E27FC236}">
                            <a16:creationId xmlns:a16="http://schemas.microsoft.com/office/drawing/2014/main" id="{16C9DC66-48DF-2DD6-96CF-CDFCDA655A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505200"/>
                        <a:ext cx="3757613"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633E-9DE4-DF96-427F-50B497979782}"/>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Cyrus Beck Line Clipping algorithm</a:t>
            </a:r>
          </a:p>
        </p:txBody>
      </p:sp>
      <p:sp>
        <p:nvSpPr>
          <p:cNvPr id="3" name="Content Placeholder 2">
            <a:extLst>
              <a:ext uri="{FF2B5EF4-FFF2-40B4-BE49-F238E27FC236}">
                <a16:creationId xmlns:a16="http://schemas.microsoft.com/office/drawing/2014/main" id="{83E538C6-1004-3E3A-F849-DC385ABC25A1}"/>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Cohen Sutherland line clipping algorithm work on a rectangular box, but if we want to apply clipping algorithm for non- rectangular box then we use Cyrus back line clipping algorithm.</a:t>
            </a:r>
          </a:p>
          <a:p>
            <a:r>
              <a:rPr lang="en-US" sz="2400" dirty="0">
                <a:latin typeface="Times New Roman" panose="02020603050405020304" pitchFamily="18" charset="0"/>
                <a:cs typeface="Times New Roman" panose="02020603050405020304" pitchFamily="18" charset="0"/>
              </a:rPr>
              <a:t>Cyrus Beck is a line clipping algorithm that is made for convex polygons.</a:t>
            </a:r>
          </a:p>
          <a:p>
            <a:r>
              <a:rPr lang="en-US" sz="2400" dirty="0">
                <a:latin typeface="Times New Roman" panose="02020603050405020304" pitchFamily="18" charset="0"/>
                <a:cs typeface="Times New Roman" panose="02020603050405020304" pitchFamily="18" charset="0"/>
              </a:rPr>
              <a:t> It allows line clipping for non-rectangular windows</a:t>
            </a:r>
          </a:p>
        </p:txBody>
      </p:sp>
      <p:sp>
        <p:nvSpPr>
          <p:cNvPr id="4" name="Date Placeholder 3">
            <a:extLst>
              <a:ext uri="{FF2B5EF4-FFF2-40B4-BE49-F238E27FC236}">
                <a16:creationId xmlns:a16="http://schemas.microsoft.com/office/drawing/2014/main" id="{A0D78289-1BFB-1366-F185-A7441E2EC26C}"/>
              </a:ext>
            </a:extLst>
          </p:cNvPr>
          <p:cNvSpPr>
            <a:spLocks noGrp="1"/>
          </p:cNvSpPr>
          <p:nvPr>
            <p:ph type="dt" sz="half" idx="10"/>
          </p:nvPr>
        </p:nvSpPr>
        <p:spPr/>
        <p:txBody>
          <a:bodyPr/>
          <a:lstStyle/>
          <a:p>
            <a:pPr>
              <a:defRPr/>
            </a:pPr>
            <a:fld id="{8043C7EB-250D-4B30-A2FF-928FC1B9B4F8}" type="datetime4">
              <a:rPr lang="en-US" smtClean="0"/>
              <a:pPr>
                <a:defRPr/>
              </a:pPr>
              <a:t>April 10, 2025</a:t>
            </a:fld>
            <a:endParaRPr lang="en-US"/>
          </a:p>
        </p:txBody>
      </p:sp>
      <p:sp>
        <p:nvSpPr>
          <p:cNvPr id="5" name="Footer Placeholder 4">
            <a:extLst>
              <a:ext uri="{FF2B5EF4-FFF2-40B4-BE49-F238E27FC236}">
                <a16:creationId xmlns:a16="http://schemas.microsoft.com/office/drawing/2014/main" id="{9ADDA28E-C3A9-1118-07A8-FBDF52B53E6E}"/>
              </a:ext>
            </a:extLst>
          </p:cNvPr>
          <p:cNvSpPr>
            <a:spLocks noGrp="1"/>
          </p:cNvSpPr>
          <p:nvPr>
            <p:ph type="ftr" sz="quarter" idx="11"/>
          </p:nvPr>
        </p:nvSpPr>
        <p:spPr/>
        <p:txBody>
          <a:bodyPr/>
          <a:lstStyle/>
          <a:p>
            <a:pPr>
              <a:defRPr/>
            </a:pPr>
            <a:r>
              <a:rPr lang="en-US"/>
              <a:t>Computer Graphics</a:t>
            </a:r>
          </a:p>
        </p:txBody>
      </p:sp>
      <p:sp>
        <p:nvSpPr>
          <p:cNvPr id="6" name="Slide Number Placeholder 5">
            <a:extLst>
              <a:ext uri="{FF2B5EF4-FFF2-40B4-BE49-F238E27FC236}">
                <a16:creationId xmlns:a16="http://schemas.microsoft.com/office/drawing/2014/main" id="{715D3B76-A5DC-D442-FCC8-98ED9EB1713A}"/>
              </a:ext>
            </a:extLst>
          </p:cNvPr>
          <p:cNvSpPr>
            <a:spLocks noGrp="1"/>
          </p:cNvSpPr>
          <p:nvPr>
            <p:ph type="sldNum" sz="quarter" idx="12"/>
          </p:nvPr>
        </p:nvSpPr>
        <p:spPr/>
        <p:txBody>
          <a:bodyPr/>
          <a:lstStyle/>
          <a:p>
            <a:fld id="{FEFE9E20-BB62-47D9-A41B-F779B2B8ABAE}" type="slidenum">
              <a:rPr lang="en-US" altLang="en-US" smtClean="0"/>
              <a:pPr/>
              <a:t>29</a:t>
            </a:fld>
            <a:endParaRPr lang="en-US" altLang="en-US"/>
          </a:p>
        </p:txBody>
      </p:sp>
    </p:spTree>
    <p:extLst>
      <p:ext uri="{BB962C8B-B14F-4D97-AF65-F5344CB8AC3E}">
        <p14:creationId xmlns:p14="http://schemas.microsoft.com/office/powerpoint/2010/main" val="1150828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21D27DF-6D26-E681-9B57-90B0B5171798}"/>
              </a:ext>
            </a:extLst>
          </p:cNvPr>
          <p:cNvSpPr>
            <a:spLocks noGrp="1" noChangeArrowheads="1"/>
          </p:cNvSpPr>
          <p:nvPr>
            <p:ph type="ctrTitle"/>
          </p:nvPr>
        </p:nvSpPr>
        <p:spPr>
          <a:xfrm>
            <a:off x="914400" y="1295400"/>
            <a:ext cx="3200400" cy="1470025"/>
          </a:xfrm>
        </p:spPr>
        <p:txBody>
          <a:bodyPr/>
          <a:lstStyle/>
          <a:p>
            <a:pPr eaLnBrk="1" hangingPunct="1"/>
            <a:r>
              <a:rPr lang="en-US" altLang="en-US" dirty="0">
                <a:latin typeface="Times New Roman" panose="02020603050405020304" pitchFamily="18" charset="0"/>
              </a:rPr>
              <a:t>Contents</a:t>
            </a:r>
          </a:p>
        </p:txBody>
      </p:sp>
      <p:sp>
        <p:nvSpPr>
          <p:cNvPr id="7171" name="Rectangle 3">
            <a:extLst>
              <a:ext uri="{FF2B5EF4-FFF2-40B4-BE49-F238E27FC236}">
                <a16:creationId xmlns:a16="http://schemas.microsoft.com/office/drawing/2014/main" id="{1310BBF2-A275-6B97-4117-3BD789AF67B7}"/>
              </a:ext>
            </a:extLst>
          </p:cNvPr>
          <p:cNvSpPr>
            <a:spLocks noGrp="1" noChangeArrowheads="1"/>
          </p:cNvSpPr>
          <p:nvPr>
            <p:ph type="subTitle" idx="1"/>
          </p:nvPr>
        </p:nvSpPr>
        <p:spPr>
          <a:xfrm>
            <a:off x="1219200" y="2895600"/>
            <a:ext cx="5257800" cy="1981200"/>
          </a:xfrm>
          <a:noFill/>
        </p:spPr>
        <p:txBody>
          <a:bodyPr/>
          <a:lstStyle/>
          <a:p>
            <a:pPr marL="609600" indent="-609600" algn="l" eaLnBrk="1" hangingPunct="1">
              <a:lnSpc>
                <a:spcPct val="90000"/>
              </a:lnSpc>
              <a:buFontTx/>
              <a:buAutoNum type="arabicPeriod"/>
            </a:pPr>
            <a:r>
              <a:rPr lang="en-US" altLang="en-US" sz="2800" b="1" dirty="0">
                <a:latin typeface="Times New Roman" panose="02020603050405020304" pitchFamily="18" charset="0"/>
              </a:rPr>
              <a:t>Introduction</a:t>
            </a:r>
          </a:p>
          <a:p>
            <a:pPr marL="609600" indent="-609600" algn="l" eaLnBrk="1" hangingPunct="1">
              <a:lnSpc>
                <a:spcPct val="90000"/>
              </a:lnSpc>
              <a:buFontTx/>
              <a:buAutoNum type="arabicPeriod"/>
            </a:pPr>
            <a:r>
              <a:rPr lang="en-US" altLang="en-US" sz="2800" dirty="0">
                <a:latin typeface="Times New Roman" panose="02020603050405020304" pitchFamily="18" charset="0"/>
              </a:rPr>
              <a:t>Clipping Volume</a:t>
            </a:r>
          </a:p>
          <a:p>
            <a:pPr marL="609600" indent="-609600" algn="l" eaLnBrk="1" hangingPunct="1">
              <a:lnSpc>
                <a:spcPct val="90000"/>
              </a:lnSpc>
              <a:buFontTx/>
              <a:buAutoNum type="arabicPeriod"/>
            </a:pPr>
            <a:r>
              <a:rPr lang="en-US" altLang="en-US" sz="2800" dirty="0">
                <a:latin typeface="Times New Roman" panose="02020603050405020304" pitchFamily="18" charset="0"/>
              </a:rPr>
              <a:t>Clipping Strategies</a:t>
            </a:r>
          </a:p>
          <a:p>
            <a:pPr marL="609600" indent="-609600" algn="l" eaLnBrk="1" hangingPunct="1">
              <a:lnSpc>
                <a:spcPct val="90000"/>
              </a:lnSpc>
              <a:buFontTx/>
              <a:buAutoNum type="arabicPeriod"/>
            </a:pPr>
            <a:r>
              <a:rPr lang="en-US" altLang="en-US" sz="2800" dirty="0">
                <a:latin typeface="Times New Roman" panose="02020603050405020304" pitchFamily="18" charset="0"/>
              </a:rPr>
              <a:t>Clipping Algorithm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F90D1-5E6C-44A8-3AE4-D5A3BBFF4D53}"/>
              </a:ext>
            </a:extLst>
          </p:cNvPr>
          <p:cNvSpPr>
            <a:spLocks noGrp="1"/>
          </p:cNvSpPr>
          <p:nvPr>
            <p:ph type="title"/>
          </p:nvPr>
        </p:nvSpPr>
        <p:spPr>
          <a:xfrm>
            <a:off x="457200" y="274638"/>
            <a:ext cx="8229600" cy="715962"/>
          </a:xfrm>
        </p:spPr>
        <p:txBody>
          <a:bodyPr/>
          <a:lstStyle/>
          <a:p>
            <a:r>
              <a:rPr lang="en-US" sz="4000" dirty="0">
                <a:latin typeface="Times New Roman" panose="02020603050405020304" pitchFamily="18" charset="0"/>
                <a:cs typeface="Times New Roman" panose="02020603050405020304" pitchFamily="18" charset="0"/>
              </a:rPr>
              <a:t>Cyrus Beck Line Clipping algorithm</a:t>
            </a:r>
          </a:p>
        </p:txBody>
      </p:sp>
      <p:sp>
        <p:nvSpPr>
          <p:cNvPr id="3" name="Content Placeholder 2">
            <a:extLst>
              <a:ext uri="{FF2B5EF4-FFF2-40B4-BE49-F238E27FC236}">
                <a16:creationId xmlns:a16="http://schemas.microsoft.com/office/drawing/2014/main" id="{9D8A4F2F-3D91-8B4B-B0B1-6E7DB52E7B7D}"/>
              </a:ext>
            </a:extLst>
          </p:cNvPr>
          <p:cNvSpPr>
            <a:spLocks noGrp="1"/>
          </p:cNvSpPr>
          <p:nvPr>
            <p:ph idx="1"/>
          </p:nvPr>
        </p:nvSpPr>
        <p:spPr>
          <a:xfrm>
            <a:off x="457200" y="990600"/>
            <a:ext cx="8229600" cy="5181600"/>
          </a:xfrm>
        </p:spPr>
        <p:txBody>
          <a:bodyPr/>
          <a:lstStyle/>
          <a:p>
            <a:r>
              <a:rPr lang="en-US" sz="2200" dirty="0">
                <a:latin typeface="Times New Roman" panose="02020603050405020304" pitchFamily="18" charset="0"/>
                <a:cs typeface="Times New Roman" panose="02020603050405020304" pitchFamily="18" charset="0"/>
              </a:rPr>
              <a:t>This algorithm uses one parametric equation and by using this equation we find the intersecting point of the line with the boundary of the clipping window.</a:t>
            </a:r>
          </a:p>
          <a:p>
            <a:r>
              <a:rPr lang="en-US" sz="2200" b="1" dirty="0">
                <a:latin typeface="Times New Roman" panose="02020603050405020304" pitchFamily="18" charset="0"/>
                <a:cs typeface="Times New Roman" panose="02020603050405020304" pitchFamily="18" charset="0"/>
              </a:rPr>
              <a:t>Parametric equation</a:t>
            </a:r>
            <a:r>
              <a:rPr lang="en-US" sz="2200" dirty="0">
                <a:latin typeface="Times New Roman" panose="02020603050405020304" pitchFamily="18" charset="0"/>
                <a:cs typeface="Times New Roman" panose="02020603050405020304" pitchFamily="18" charset="0"/>
              </a:rPr>
              <a:t>: let us consider two line endpoints P0, P1, then the parametric equation will be:</a:t>
            </a:r>
          </a:p>
          <a:p>
            <a:pPr marL="0" indent="0" algn="ctr">
              <a:buNone/>
            </a:pPr>
            <a:r>
              <a:rPr lang="en-US" sz="2200" dirty="0">
                <a:latin typeface="Times New Roman" panose="02020603050405020304" pitchFamily="18" charset="0"/>
                <a:cs typeface="Times New Roman" panose="02020603050405020304" pitchFamily="18" charset="0"/>
              </a:rPr>
              <a:t>P(t)= P</a:t>
            </a:r>
            <a:r>
              <a:rPr lang="en-US" sz="18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t*(P</a:t>
            </a:r>
            <a:r>
              <a:rPr lang="en-US" sz="18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a:t>
            </a:r>
          </a:p>
          <a:p>
            <a:pPr algn="l">
              <a:buNone/>
            </a:pPr>
            <a:r>
              <a:rPr lang="en-US" sz="2200" dirty="0">
                <a:solidFill>
                  <a:srgbClr val="000000"/>
                </a:solidFill>
                <a:latin typeface="Times New Roman" panose="02020603050405020304" pitchFamily="18" charset="0"/>
                <a:cs typeface="Times New Roman" panose="02020603050405020304" pitchFamily="18" charset="0"/>
              </a:rPr>
              <a:t>Wh</a:t>
            </a:r>
            <a:r>
              <a:rPr lang="en-US" sz="2200" b="0" i="0" dirty="0">
                <a:solidFill>
                  <a:srgbClr val="000000"/>
                </a:solidFill>
                <a:effectLst/>
                <a:latin typeface="Times New Roman" panose="02020603050405020304" pitchFamily="18" charset="0"/>
                <a:cs typeface="Times New Roman" panose="02020603050405020304" pitchFamily="18" charset="0"/>
              </a:rPr>
              <a:t>ere </a:t>
            </a: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P0</a:t>
            </a:r>
            <a:r>
              <a:rPr lang="en-US" sz="2200" b="0" i="0" dirty="0">
                <a:solidFill>
                  <a:srgbClr val="000000"/>
                </a:solidFill>
                <a:effectLst/>
                <a:latin typeface="Times New Roman" panose="02020603050405020304" pitchFamily="18" charset="0"/>
                <a:cs typeface="Times New Roman" panose="02020603050405020304" pitchFamily="18" charset="0"/>
              </a:rPr>
              <a:t> is the starting point of the line.</a:t>
            </a: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P1</a:t>
            </a:r>
            <a:r>
              <a:rPr lang="en-US" sz="2200" b="0" i="0" dirty="0">
                <a:solidFill>
                  <a:srgbClr val="000000"/>
                </a:solidFill>
                <a:effectLst/>
                <a:latin typeface="Times New Roman" panose="02020603050405020304" pitchFamily="18" charset="0"/>
                <a:cs typeface="Times New Roman" panose="02020603050405020304" pitchFamily="18" charset="0"/>
              </a:rPr>
              <a:t> is the ending point of the line.</a:t>
            </a: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t</a:t>
            </a:r>
            <a:r>
              <a:rPr lang="en-US" sz="2200" b="0" i="0" dirty="0">
                <a:solidFill>
                  <a:srgbClr val="000000"/>
                </a:solidFill>
                <a:effectLst/>
                <a:latin typeface="Times New Roman" panose="02020603050405020304" pitchFamily="18" charset="0"/>
                <a:cs typeface="Times New Roman" panose="02020603050405020304" pitchFamily="18" charset="0"/>
              </a:rPr>
              <a:t> is the parameter that varies between 0 and 1 to represent different points on the line.</a:t>
            </a: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t = 0</a:t>
            </a:r>
            <a:r>
              <a:rPr lang="en-US" sz="2200" b="0" i="0" dirty="0">
                <a:solidFill>
                  <a:srgbClr val="000000"/>
                </a:solidFill>
                <a:effectLst/>
                <a:latin typeface="Times New Roman" panose="02020603050405020304" pitchFamily="18" charset="0"/>
                <a:cs typeface="Times New Roman" panose="02020603050405020304" pitchFamily="18" charset="0"/>
              </a:rPr>
              <a:t> represents the point </a:t>
            </a:r>
            <a:r>
              <a:rPr lang="en-US" sz="2200" b="1" i="0" dirty="0">
                <a:solidFill>
                  <a:srgbClr val="000000"/>
                </a:solidFill>
                <a:effectLst/>
                <a:latin typeface="Times New Roman" panose="02020603050405020304" pitchFamily="18" charset="0"/>
                <a:cs typeface="Times New Roman" panose="02020603050405020304" pitchFamily="18" charset="0"/>
              </a:rPr>
              <a:t>P0</a:t>
            </a:r>
            <a:r>
              <a:rPr lang="en-US" sz="2200" b="0"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t = 1</a:t>
            </a:r>
            <a:r>
              <a:rPr lang="en-US" sz="2200" b="0" i="0" dirty="0">
                <a:solidFill>
                  <a:srgbClr val="000000"/>
                </a:solidFill>
                <a:effectLst/>
                <a:latin typeface="Times New Roman" panose="02020603050405020304" pitchFamily="18" charset="0"/>
                <a:cs typeface="Times New Roman" panose="02020603050405020304" pitchFamily="18" charset="0"/>
              </a:rPr>
              <a:t> represents the point </a:t>
            </a:r>
            <a:r>
              <a:rPr lang="en-US" sz="2200" b="1" i="0" dirty="0">
                <a:solidFill>
                  <a:srgbClr val="000000"/>
                </a:solidFill>
                <a:effectLst/>
                <a:latin typeface="Times New Roman" panose="02020603050405020304" pitchFamily="18" charset="0"/>
                <a:cs typeface="Times New Roman" panose="02020603050405020304" pitchFamily="18" charset="0"/>
              </a:rPr>
              <a:t>P1</a:t>
            </a:r>
            <a:r>
              <a:rPr lang="en-US" sz="2200" b="0" i="0" dirty="0">
                <a:solidFill>
                  <a:srgbClr val="000000"/>
                </a:solidFill>
                <a:effectLst/>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CE4C57EB-8546-24DA-5F93-EDF68D3B86B9}"/>
              </a:ext>
            </a:extLst>
          </p:cNvPr>
          <p:cNvSpPr>
            <a:spLocks noGrp="1"/>
          </p:cNvSpPr>
          <p:nvPr>
            <p:ph type="dt" sz="half" idx="10"/>
          </p:nvPr>
        </p:nvSpPr>
        <p:spPr/>
        <p:txBody>
          <a:bodyPr/>
          <a:lstStyle/>
          <a:p>
            <a:pPr>
              <a:defRPr/>
            </a:pPr>
            <a:fld id="{8043C7EB-250D-4B30-A2FF-928FC1B9B4F8}" type="datetime4">
              <a:rPr lang="en-US" smtClean="0"/>
              <a:pPr>
                <a:defRPr/>
              </a:pPr>
              <a:t>April 10, 2025</a:t>
            </a:fld>
            <a:endParaRPr lang="en-US"/>
          </a:p>
        </p:txBody>
      </p:sp>
      <p:sp>
        <p:nvSpPr>
          <p:cNvPr id="5" name="Footer Placeholder 4">
            <a:extLst>
              <a:ext uri="{FF2B5EF4-FFF2-40B4-BE49-F238E27FC236}">
                <a16:creationId xmlns:a16="http://schemas.microsoft.com/office/drawing/2014/main" id="{97803433-6653-4F48-534B-7AC88D386DA4}"/>
              </a:ext>
            </a:extLst>
          </p:cNvPr>
          <p:cNvSpPr>
            <a:spLocks noGrp="1"/>
          </p:cNvSpPr>
          <p:nvPr>
            <p:ph type="ftr" sz="quarter" idx="11"/>
          </p:nvPr>
        </p:nvSpPr>
        <p:spPr/>
        <p:txBody>
          <a:bodyPr/>
          <a:lstStyle/>
          <a:p>
            <a:pPr>
              <a:defRPr/>
            </a:pPr>
            <a:r>
              <a:rPr lang="en-US"/>
              <a:t>Computer Graphics</a:t>
            </a:r>
          </a:p>
        </p:txBody>
      </p:sp>
      <p:sp>
        <p:nvSpPr>
          <p:cNvPr id="6" name="Slide Number Placeholder 5">
            <a:extLst>
              <a:ext uri="{FF2B5EF4-FFF2-40B4-BE49-F238E27FC236}">
                <a16:creationId xmlns:a16="http://schemas.microsoft.com/office/drawing/2014/main" id="{1ECA4FE8-4BAB-4FB2-E46E-BDB42F008E33}"/>
              </a:ext>
            </a:extLst>
          </p:cNvPr>
          <p:cNvSpPr>
            <a:spLocks noGrp="1"/>
          </p:cNvSpPr>
          <p:nvPr>
            <p:ph type="sldNum" sz="quarter" idx="12"/>
          </p:nvPr>
        </p:nvSpPr>
        <p:spPr/>
        <p:txBody>
          <a:bodyPr/>
          <a:lstStyle/>
          <a:p>
            <a:fld id="{FEFE9E20-BB62-47D9-A41B-F779B2B8ABAE}" type="slidenum">
              <a:rPr lang="en-US" altLang="en-US" smtClean="0"/>
              <a:pPr/>
              <a:t>30</a:t>
            </a:fld>
            <a:endParaRPr lang="en-US" altLang="en-US"/>
          </a:p>
        </p:txBody>
      </p:sp>
    </p:spTree>
    <p:extLst>
      <p:ext uri="{BB962C8B-B14F-4D97-AF65-F5344CB8AC3E}">
        <p14:creationId xmlns:p14="http://schemas.microsoft.com/office/powerpoint/2010/main" val="3104334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1E5E-D579-11E9-BC20-71F405FABC0A}"/>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Cyrus Beck Line Clipping algorithm</a:t>
            </a:r>
            <a:endParaRPr lang="en-US" sz="4000" dirty="0"/>
          </a:p>
        </p:txBody>
      </p:sp>
      <p:sp>
        <p:nvSpPr>
          <p:cNvPr id="4" name="Date Placeholder 3">
            <a:extLst>
              <a:ext uri="{FF2B5EF4-FFF2-40B4-BE49-F238E27FC236}">
                <a16:creationId xmlns:a16="http://schemas.microsoft.com/office/drawing/2014/main" id="{F655D7F1-6E5C-C50B-D99D-F9629FA75008}"/>
              </a:ext>
            </a:extLst>
          </p:cNvPr>
          <p:cNvSpPr>
            <a:spLocks noGrp="1"/>
          </p:cNvSpPr>
          <p:nvPr>
            <p:ph type="dt" sz="half" idx="10"/>
          </p:nvPr>
        </p:nvSpPr>
        <p:spPr/>
        <p:txBody>
          <a:bodyPr/>
          <a:lstStyle/>
          <a:p>
            <a:pPr>
              <a:defRPr/>
            </a:pPr>
            <a:fld id="{8043C7EB-250D-4B30-A2FF-928FC1B9B4F8}" type="datetime4">
              <a:rPr lang="en-US" smtClean="0"/>
              <a:pPr>
                <a:defRPr/>
              </a:pPr>
              <a:t>April 10, 2025</a:t>
            </a:fld>
            <a:endParaRPr lang="en-US"/>
          </a:p>
        </p:txBody>
      </p:sp>
      <p:sp>
        <p:nvSpPr>
          <p:cNvPr id="5" name="Footer Placeholder 4">
            <a:extLst>
              <a:ext uri="{FF2B5EF4-FFF2-40B4-BE49-F238E27FC236}">
                <a16:creationId xmlns:a16="http://schemas.microsoft.com/office/drawing/2014/main" id="{05F34A06-8847-2084-1E45-65A109A3BB04}"/>
              </a:ext>
            </a:extLst>
          </p:cNvPr>
          <p:cNvSpPr>
            <a:spLocks noGrp="1"/>
          </p:cNvSpPr>
          <p:nvPr>
            <p:ph type="ftr" sz="quarter" idx="11"/>
          </p:nvPr>
        </p:nvSpPr>
        <p:spPr/>
        <p:txBody>
          <a:bodyPr/>
          <a:lstStyle/>
          <a:p>
            <a:pPr>
              <a:defRPr/>
            </a:pPr>
            <a:r>
              <a:rPr lang="en-US"/>
              <a:t>Computer Graphics</a:t>
            </a:r>
          </a:p>
        </p:txBody>
      </p:sp>
      <p:sp>
        <p:nvSpPr>
          <p:cNvPr id="6" name="Slide Number Placeholder 5">
            <a:extLst>
              <a:ext uri="{FF2B5EF4-FFF2-40B4-BE49-F238E27FC236}">
                <a16:creationId xmlns:a16="http://schemas.microsoft.com/office/drawing/2014/main" id="{AFED07B6-F49A-B3C8-CF55-03EBB9AC6F19}"/>
              </a:ext>
            </a:extLst>
          </p:cNvPr>
          <p:cNvSpPr>
            <a:spLocks noGrp="1"/>
          </p:cNvSpPr>
          <p:nvPr>
            <p:ph type="sldNum" sz="quarter" idx="12"/>
          </p:nvPr>
        </p:nvSpPr>
        <p:spPr/>
        <p:txBody>
          <a:bodyPr/>
          <a:lstStyle/>
          <a:p>
            <a:fld id="{FEFE9E20-BB62-47D9-A41B-F779B2B8ABAE}" type="slidenum">
              <a:rPr lang="en-US" altLang="en-US" smtClean="0"/>
              <a:pPr/>
              <a:t>31</a:t>
            </a:fld>
            <a:endParaRPr lang="en-US" altLang="en-US"/>
          </a:p>
        </p:txBody>
      </p:sp>
      <p:pic>
        <p:nvPicPr>
          <p:cNvPr id="8" name="Picture 7">
            <a:extLst>
              <a:ext uri="{FF2B5EF4-FFF2-40B4-BE49-F238E27FC236}">
                <a16:creationId xmlns:a16="http://schemas.microsoft.com/office/drawing/2014/main" id="{17C98216-D9C3-1DF5-3A7C-24B93C826836}"/>
              </a:ext>
            </a:extLst>
          </p:cNvPr>
          <p:cNvPicPr>
            <a:picLocks noChangeAspect="1"/>
          </p:cNvPicPr>
          <p:nvPr/>
        </p:nvPicPr>
        <p:blipFill>
          <a:blip r:embed="rId2"/>
          <a:stretch>
            <a:fillRect/>
          </a:stretch>
        </p:blipFill>
        <p:spPr>
          <a:xfrm>
            <a:off x="1417249" y="1600200"/>
            <a:ext cx="6309502" cy="4062794"/>
          </a:xfrm>
          <a:prstGeom prst="rect">
            <a:avLst/>
          </a:prstGeom>
        </p:spPr>
      </p:pic>
    </p:spTree>
    <p:extLst>
      <p:ext uri="{BB962C8B-B14F-4D97-AF65-F5344CB8AC3E}">
        <p14:creationId xmlns:p14="http://schemas.microsoft.com/office/powerpoint/2010/main" val="1506950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418C0F-F0B4-1232-0A32-1F3880926624}"/>
              </a:ext>
            </a:extLst>
          </p:cNvPr>
          <p:cNvSpPr>
            <a:spLocks noGrp="1"/>
          </p:cNvSpPr>
          <p:nvPr>
            <p:ph idx="1"/>
          </p:nvPr>
        </p:nvSpPr>
        <p:spPr>
          <a:xfrm>
            <a:off x="304800" y="381000"/>
            <a:ext cx="4572000" cy="4114800"/>
          </a:xfrm>
        </p:spPr>
        <p:txBody>
          <a:bodyPr/>
          <a:lstStyle/>
          <a:p>
            <a:r>
              <a:rPr lang="en-US" sz="2400" dirty="0">
                <a:latin typeface="Times New Roman" panose="02020603050405020304" pitchFamily="18" charset="0"/>
                <a:cs typeface="Times New Roman" panose="02020603050405020304" pitchFamily="18" charset="0"/>
              </a:rPr>
              <a:t>In this figure PO and P1 is a point of line.</a:t>
            </a:r>
          </a:p>
          <a:p>
            <a:r>
              <a:rPr lang="en-US" sz="2400" dirty="0">
                <a:latin typeface="Times New Roman" panose="02020603050405020304" pitchFamily="18" charset="0"/>
                <a:cs typeface="Times New Roman" panose="02020603050405020304" pitchFamily="18" charset="0"/>
              </a:rPr>
              <a:t>We have to find out the only visible portion of the line and exterior portion of the line will be discarded.</a:t>
            </a:r>
          </a:p>
          <a:p>
            <a:r>
              <a:rPr lang="en-US" sz="2400" dirty="0">
                <a:latin typeface="Times New Roman" panose="02020603050405020304" pitchFamily="18" charset="0"/>
                <a:cs typeface="Times New Roman" panose="02020603050405020304" pitchFamily="18" charset="0"/>
              </a:rPr>
              <a:t>For example, if we draw a line P0 to P1 and starting time for P0 is suppose t=0 and time of endpoint P1 is t=1. </a:t>
            </a:r>
          </a:p>
        </p:txBody>
      </p:sp>
      <p:sp>
        <p:nvSpPr>
          <p:cNvPr id="4" name="Date Placeholder 3">
            <a:extLst>
              <a:ext uri="{FF2B5EF4-FFF2-40B4-BE49-F238E27FC236}">
                <a16:creationId xmlns:a16="http://schemas.microsoft.com/office/drawing/2014/main" id="{99A3BBFC-8120-5049-69DD-1E6A2ECAA5C6}"/>
              </a:ext>
            </a:extLst>
          </p:cNvPr>
          <p:cNvSpPr>
            <a:spLocks noGrp="1"/>
          </p:cNvSpPr>
          <p:nvPr>
            <p:ph type="dt" sz="half" idx="10"/>
          </p:nvPr>
        </p:nvSpPr>
        <p:spPr/>
        <p:txBody>
          <a:bodyPr/>
          <a:lstStyle/>
          <a:p>
            <a:pPr>
              <a:defRPr/>
            </a:pPr>
            <a:fld id="{8043C7EB-250D-4B30-A2FF-928FC1B9B4F8}" type="datetime4">
              <a:rPr lang="en-US" smtClean="0"/>
              <a:pPr>
                <a:defRPr/>
              </a:pPr>
              <a:t>April 10, 2025</a:t>
            </a:fld>
            <a:endParaRPr lang="en-US"/>
          </a:p>
        </p:txBody>
      </p:sp>
      <p:sp>
        <p:nvSpPr>
          <p:cNvPr id="5" name="Footer Placeholder 4">
            <a:extLst>
              <a:ext uri="{FF2B5EF4-FFF2-40B4-BE49-F238E27FC236}">
                <a16:creationId xmlns:a16="http://schemas.microsoft.com/office/drawing/2014/main" id="{DDFF7460-AFD8-CEC9-8F47-111F5B3F2C51}"/>
              </a:ext>
            </a:extLst>
          </p:cNvPr>
          <p:cNvSpPr>
            <a:spLocks noGrp="1"/>
          </p:cNvSpPr>
          <p:nvPr>
            <p:ph type="ftr" sz="quarter" idx="11"/>
          </p:nvPr>
        </p:nvSpPr>
        <p:spPr/>
        <p:txBody>
          <a:bodyPr/>
          <a:lstStyle/>
          <a:p>
            <a:pPr>
              <a:defRPr/>
            </a:pPr>
            <a:r>
              <a:rPr lang="en-US"/>
              <a:t>Computer Graphics</a:t>
            </a:r>
          </a:p>
        </p:txBody>
      </p:sp>
      <p:sp>
        <p:nvSpPr>
          <p:cNvPr id="6" name="Slide Number Placeholder 5">
            <a:extLst>
              <a:ext uri="{FF2B5EF4-FFF2-40B4-BE49-F238E27FC236}">
                <a16:creationId xmlns:a16="http://schemas.microsoft.com/office/drawing/2014/main" id="{588B7CE8-7451-956C-85B5-3E4FBA4E69D6}"/>
              </a:ext>
            </a:extLst>
          </p:cNvPr>
          <p:cNvSpPr>
            <a:spLocks noGrp="1"/>
          </p:cNvSpPr>
          <p:nvPr>
            <p:ph type="sldNum" sz="quarter" idx="12"/>
          </p:nvPr>
        </p:nvSpPr>
        <p:spPr/>
        <p:txBody>
          <a:bodyPr/>
          <a:lstStyle/>
          <a:p>
            <a:fld id="{FEFE9E20-BB62-47D9-A41B-F779B2B8ABAE}" type="slidenum">
              <a:rPr lang="en-US" altLang="en-US" smtClean="0"/>
              <a:pPr/>
              <a:t>32</a:t>
            </a:fld>
            <a:endParaRPr lang="en-US" altLang="en-US"/>
          </a:p>
        </p:txBody>
      </p:sp>
      <p:pic>
        <p:nvPicPr>
          <p:cNvPr id="9" name="Picture 8">
            <a:extLst>
              <a:ext uri="{FF2B5EF4-FFF2-40B4-BE49-F238E27FC236}">
                <a16:creationId xmlns:a16="http://schemas.microsoft.com/office/drawing/2014/main" id="{D76951BE-C115-684B-1A5A-067D814078A3}"/>
              </a:ext>
            </a:extLst>
          </p:cNvPr>
          <p:cNvPicPr>
            <a:picLocks noChangeAspect="1"/>
          </p:cNvPicPr>
          <p:nvPr/>
        </p:nvPicPr>
        <p:blipFill>
          <a:blip r:embed="rId2"/>
          <a:stretch>
            <a:fillRect/>
          </a:stretch>
        </p:blipFill>
        <p:spPr>
          <a:xfrm>
            <a:off x="4852970" y="533400"/>
            <a:ext cx="3983182" cy="3429000"/>
          </a:xfrm>
          <a:prstGeom prst="rect">
            <a:avLst/>
          </a:prstGeom>
        </p:spPr>
      </p:pic>
      <p:sp>
        <p:nvSpPr>
          <p:cNvPr id="10" name="TextBox 9">
            <a:extLst>
              <a:ext uri="{FF2B5EF4-FFF2-40B4-BE49-F238E27FC236}">
                <a16:creationId xmlns:a16="http://schemas.microsoft.com/office/drawing/2014/main" id="{5DB38AD0-587A-3BDE-7EB5-2A219DC422D9}"/>
              </a:ext>
            </a:extLst>
          </p:cNvPr>
          <p:cNvSpPr txBox="1"/>
          <p:nvPr/>
        </p:nvSpPr>
        <p:spPr>
          <a:xfrm>
            <a:off x="304800" y="4495800"/>
            <a:ext cx="845820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figure the initial value of PO=(-2,1) and P1=(6,3)So this algorithm work on the find out the point which will not be discarded and what was the time of that point.</a:t>
            </a:r>
          </a:p>
          <a:p>
            <a:endParaRPr lang="en-US" dirty="0"/>
          </a:p>
        </p:txBody>
      </p:sp>
    </p:spTree>
    <p:extLst>
      <p:ext uri="{BB962C8B-B14F-4D97-AF65-F5344CB8AC3E}">
        <p14:creationId xmlns:p14="http://schemas.microsoft.com/office/powerpoint/2010/main" val="460342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334B7-A835-22C5-80DC-F08FCEAEBB9F}"/>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Cyrus Beck Line Clipping algorithm</a:t>
            </a:r>
            <a:endParaRPr lang="en-US" sz="4000" dirty="0"/>
          </a:p>
        </p:txBody>
      </p:sp>
      <p:sp>
        <p:nvSpPr>
          <p:cNvPr id="3" name="Content Placeholder 2">
            <a:extLst>
              <a:ext uri="{FF2B5EF4-FFF2-40B4-BE49-F238E27FC236}">
                <a16:creationId xmlns:a16="http://schemas.microsoft.com/office/drawing/2014/main" id="{42FBA742-A161-33A6-12C4-8BA7B629CC71}"/>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After calculating the time of both point, we apply both values in the below formula and calculate the point value means this time value will help to find out the value of P’0, P’1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Here:-</a:t>
            </a:r>
          </a:p>
          <a:p>
            <a:r>
              <a:rPr lang="en-US" sz="2400" b="1" dirty="0">
                <a:latin typeface="Times New Roman" panose="02020603050405020304" pitchFamily="18" charset="0"/>
                <a:cs typeface="Times New Roman" panose="02020603050405020304" pitchFamily="18" charset="0"/>
              </a:rPr>
              <a:t>N</a:t>
            </a:r>
            <a:r>
              <a:rPr lang="en-US" sz="2000" b="1"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N is a normal vector and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edge no.</a:t>
            </a:r>
          </a:p>
          <a:p>
            <a:r>
              <a:rPr lang="en-US" sz="2400" b="1" dirty="0">
                <a:latin typeface="Times New Roman" panose="02020603050405020304" pitchFamily="18" charset="0"/>
                <a:cs typeface="Times New Roman" panose="02020603050405020304" pitchFamily="18" charset="0"/>
              </a:rPr>
              <a:t>P</a:t>
            </a:r>
            <a:r>
              <a:rPr lang="en-US" sz="2000" b="1" dirty="0">
                <a:latin typeface="Times New Roman" panose="02020603050405020304" pitchFamily="18" charset="0"/>
                <a:cs typeface="Times New Roman" panose="02020603050405020304" pitchFamily="18" charset="0"/>
              </a:rPr>
              <a:t>ei </a:t>
            </a:r>
            <a:r>
              <a:rPr lang="en-US" sz="2400" dirty="0">
                <a:latin typeface="Times New Roman" panose="02020603050405020304" pitchFamily="18" charset="0"/>
                <a:cs typeface="Times New Roman" panose="02020603050405020304" pitchFamily="18" charset="0"/>
              </a:rPr>
              <a:t>= point of edge</a:t>
            </a:r>
          </a:p>
        </p:txBody>
      </p:sp>
      <p:sp>
        <p:nvSpPr>
          <p:cNvPr id="4" name="Date Placeholder 3">
            <a:extLst>
              <a:ext uri="{FF2B5EF4-FFF2-40B4-BE49-F238E27FC236}">
                <a16:creationId xmlns:a16="http://schemas.microsoft.com/office/drawing/2014/main" id="{ACFF0D25-CD2E-00E8-6922-9BA1161F3472}"/>
              </a:ext>
            </a:extLst>
          </p:cNvPr>
          <p:cNvSpPr>
            <a:spLocks noGrp="1"/>
          </p:cNvSpPr>
          <p:nvPr>
            <p:ph type="dt" sz="half" idx="10"/>
          </p:nvPr>
        </p:nvSpPr>
        <p:spPr/>
        <p:txBody>
          <a:bodyPr/>
          <a:lstStyle/>
          <a:p>
            <a:pPr>
              <a:defRPr/>
            </a:pPr>
            <a:fld id="{8043C7EB-250D-4B30-A2FF-928FC1B9B4F8}" type="datetime4">
              <a:rPr lang="en-US" smtClean="0"/>
              <a:pPr>
                <a:defRPr/>
              </a:pPr>
              <a:t>April 10, 2025</a:t>
            </a:fld>
            <a:endParaRPr lang="en-US"/>
          </a:p>
        </p:txBody>
      </p:sp>
      <p:sp>
        <p:nvSpPr>
          <p:cNvPr id="5" name="Footer Placeholder 4">
            <a:extLst>
              <a:ext uri="{FF2B5EF4-FFF2-40B4-BE49-F238E27FC236}">
                <a16:creationId xmlns:a16="http://schemas.microsoft.com/office/drawing/2014/main" id="{7557603A-1430-77D0-03B1-577935D00F03}"/>
              </a:ext>
            </a:extLst>
          </p:cNvPr>
          <p:cNvSpPr>
            <a:spLocks noGrp="1"/>
          </p:cNvSpPr>
          <p:nvPr>
            <p:ph type="ftr" sz="quarter" idx="11"/>
          </p:nvPr>
        </p:nvSpPr>
        <p:spPr/>
        <p:txBody>
          <a:bodyPr/>
          <a:lstStyle/>
          <a:p>
            <a:pPr>
              <a:defRPr/>
            </a:pPr>
            <a:r>
              <a:rPr lang="en-US"/>
              <a:t>Computer Graphics</a:t>
            </a:r>
          </a:p>
        </p:txBody>
      </p:sp>
      <p:sp>
        <p:nvSpPr>
          <p:cNvPr id="6" name="Slide Number Placeholder 5">
            <a:extLst>
              <a:ext uri="{FF2B5EF4-FFF2-40B4-BE49-F238E27FC236}">
                <a16:creationId xmlns:a16="http://schemas.microsoft.com/office/drawing/2014/main" id="{C90614B4-27FF-27E5-2FA0-6EB1CBBF3204}"/>
              </a:ext>
            </a:extLst>
          </p:cNvPr>
          <p:cNvSpPr>
            <a:spLocks noGrp="1"/>
          </p:cNvSpPr>
          <p:nvPr>
            <p:ph type="sldNum" sz="quarter" idx="12"/>
          </p:nvPr>
        </p:nvSpPr>
        <p:spPr/>
        <p:txBody>
          <a:bodyPr/>
          <a:lstStyle/>
          <a:p>
            <a:fld id="{FEFE9E20-BB62-47D9-A41B-F779B2B8ABAE}" type="slidenum">
              <a:rPr lang="en-US" altLang="en-US" smtClean="0"/>
              <a:pPr/>
              <a:t>33</a:t>
            </a:fld>
            <a:endParaRPr lang="en-US" altLang="en-US"/>
          </a:p>
        </p:txBody>
      </p:sp>
      <p:pic>
        <p:nvPicPr>
          <p:cNvPr id="7" name="Picture 6">
            <a:extLst>
              <a:ext uri="{FF2B5EF4-FFF2-40B4-BE49-F238E27FC236}">
                <a16:creationId xmlns:a16="http://schemas.microsoft.com/office/drawing/2014/main" id="{C743FBA9-8971-403D-EF05-D002FE598C1F}"/>
              </a:ext>
            </a:extLst>
          </p:cNvPr>
          <p:cNvPicPr>
            <a:picLocks noChangeAspect="1"/>
          </p:cNvPicPr>
          <p:nvPr/>
        </p:nvPicPr>
        <p:blipFill>
          <a:blip r:embed="rId2"/>
          <a:stretch>
            <a:fillRect/>
          </a:stretch>
        </p:blipFill>
        <p:spPr>
          <a:xfrm>
            <a:off x="3180893" y="3047966"/>
            <a:ext cx="2384841" cy="914433"/>
          </a:xfrm>
          <a:prstGeom prst="rect">
            <a:avLst/>
          </a:prstGeom>
        </p:spPr>
      </p:pic>
    </p:spTree>
    <p:extLst>
      <p:ext uri="{BB962C8B-B14F-4D97-AF65-F5344CB8AC3E}">
        <p14:creationId xmlns:p14="http://schemas.microsoft.com/office/powerpoint/2010/main" val="3088850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F1CC6-9386-5688-26E8-F0F684DA282E}"/>
              </a:ext>
            </a:extLst>
          </p:cNvPr>
          <p:cNvSpPr>
            <a:spLocks noGrp="1"/>
          </p:cNvSpPr>
          <p:nvPr>
            <p:ph type="title"/>
          </p:nvPr>
        </p:nvSpPr>
        <p:spPr>
          <a:xfrm>
            <a:off x="457200" y="254602"/>
            <a:ext cx="8229600" cy="804863"/>
          </a:xfrm>
        </p:spPr>
        <p:txBody>
          <a:bodyPr/>
          <a:lstStyle/>
          <a:p>
            <a:r>
              <a:rPr lang="en-US" sz="4000" dirty="0">
                <a:latin typeface="Times New Roman" panose="02020603050405020304" pitchFamily="18" charset="0"/>
                <a:cs typeface="Times New Roman" panose="02020603050405020304" pitchFamily="18" charset="0"/>
              </a:rPr>
              <a:t>Steps of the Algorithm</a:t>
            </a:r>
          </a:p>
        </p:txBody>
      </p:sp>
      <p:sp>
        <p:nvSpPr>
          <p:cNvPr id="3" name="Content Placeholder 2">
            <a:extLst>
              <a:ext uri="{FF2B5EF4-FFF2-40B4-BE49-F238E27FC236}">
                <a16:creationId xmlns:a16="http://schemas.microsoft.com/office/drawing/2014/main" id="{4D5A2B9D-ECBF-F0E3-4BCD-2A2D6A129CF3}"/>
              </a:ext>
            </a:extLst>
          </p:cNvPr>
          <p:cNvSpPr>
            <a:spLocks noGrp="1"/>
          </p:cNvSpPr>
          <p:nvPr>
            <p:ph idx="1"/>
          </p:nvPr>
        </p:nvSpPr>
        <p:spPr>
          <a:xfrm>
            <a:off x="457200" y="1066800"/>
            <a:ext cx="8229600" cy="5059363"/>
          </a:xfrm>
        </p:spPr>
        <p:txBody>
          <a:bodyPr/>
          <a:lstStyle/>
          <a:p>
            <a:r>
              <a:rPr lang="en-US" sz="2400" dirty="0">
                <a:latin typeface="Times New Roman" panose="02020603050405020304" pitchFamily="18" charset="0"/>
                <a:cs typeface="Times New Roman" panose="02020603050405020304" pitchFamily="18" charset="0"/>
              </a:rPr>
              <a:t>Step 1- Firstly, we find the exterior point on the edge and give a name which is represent in a general way n(normal vector) which is an edge number</a:t>
            </a:r>
          </a:p>
          <a:p>
            <a:r>
              <a:rPr lang="en-US" sz="2400" dirty="0">
                <a:latin typeface="Times New Roman" panose="02020603050405020304" pitchFamily="18" charset="0"/>
                <a:cs typeface="Times New Roman" panose="02020603050405020304" pitchFamily="18" charset="0"/>
              </a:rPr>
              <a:t>Figure:</a:t>
            </a:r>
          </a:p>
        </p:txBody>
      </p:sp>
      <p:sp>
        <p:nvSpPr>
          <p:cNvPr id="4" name="Date Placeholder 3">
            <a:extLst>
              <a:ext uri="{FF2B5EF4-FFF2-40B4-BE49-F238E27FC236}">
                <a16:creationId xmlns:a16="http://schemas.microsoft.com/office/drawing/2014/main" id="{BA8CCC67-47EE-B14E-6DA4-9E888E89002C}"/>
              </a:ext>
            </a:extLst>
          </p:cNvPr>
          <p:cNvSpPr>
            <a:spLocks noGrp="1"/>
          </p:cNvSpPr>
          <p:nvPr>
            <p:ph type="dt" sz="half" idx="10"/>
          </p:nvPr>
        </p:nvSpPr>
        <p:spPr/>
        <p:txBody>
          <a:bodyPr/>
          <a:lstStyle/>
          <a:p>
            <a:pPr>
              <a:defRPr/>
            </a:pPr>
            <a:fld id="{8043C7EB-250D-4B30-A2FF-928FC1B9B4F8}" type="datetime4">
              <a:rPr lang="en-US" smtClean="0"/>
              <a:pPr>
                <a:defRPr/>
              </a:pPr>
              <a:t>April 10, 2025</a:t>
            </a:fld>
            <a:endParaRPr lang="en-US"/>
          </a:p>
        </p:txBody>
      </p:sp>
      <p:sp>
        <p:nvSpPr>
          <p:cNvPr id="5" name="Footer Placeholder 4">
            <a:extLst>
              <a:ext uri="{FF2B5EF4-FFF2-40B4-BE49-F238E27FC236}">
                <a16:creationId xmlns:a16="http://schemas.microsoft.com/office/drawing/2014/main" id="{13BD56C0-45D5-80A1-B0A4-018FCB003B13}"/>
              </a:ext>
            </a:extLst>
          </p:cNvPr>
          <p:cNvSpPr>
            <a:spLocks noGrp="1"/>
          </p:cNvSpPr>
          <p:nvPr>
            <p:ph type="ftr" sz="quarter" idx="11"/>
          </p:nvPr>
        </p:nvSpPr>
        <p:spPr/>
        <p:txBody>
          <a:bodyPr/>
          <a:lstStyle/>
          <a:p>
            <a:pPr>
              <a:defRPr/>
            </a:pPr>
            <a:r>
              <a:rPr lang="en-US"/>
              <a:t>Computer Graphics</a:t>
            </a:r>
          </a:p>
        </p:txBody>
      </p:sp>
      <p:sp>
        <p:nvSpPr>
          <p:cNvPr id="6" name="Slide Number Placeholder 5">
            <a:extLst>
              <a:ext uri="{FF2B5EF4-FFF2-40B4-BE49-F238E27FC236}">
                <a16:creationId xmlns:a16="http://schemas.microsoft.com/office/drawing/2014/main" id="{758D0B84-6808-F548-9258-1748377C6AB0}"/>
              </a:ext>
            </a:extLst>
          </p:cNvPr>
          <p:cNvSpPr>
            <a:spLocks noGrp="1"/>
          </p:cNvSpPr>
          <p:nvPr>
            <p:ph type="sldNum" sz="quarter" idx="12"/>
          </p:nvPr>
        </p:nvSpPr>
        <p:spPr/>
        <p:txBody>
          <a:bodyPr/>
          <a:lstStyle/>
          <a:p>
            <a:fld id="{FEFE9E20-BB62-47D9-A41B-F779B2B8ABAE}" type="slidenum">
              <a:rPr lang="en-US" altLang="en-US" smtClean="0"/>
              <a:pPr/>
              <a:t>34</a:t>
            </a:fld>
            <a:endParaRPr lang="en-US" altLang="en-US"/>
          </a:p>
        </p:txBody>
      </p:sp>
      <p:pic>
        <p:nvPicPr>
          <p:cNvPr id="8" name="Picture 7">
            <a:extLst>
              <a:ext uri="{FF2B5EF4-FFF2-40B4-BE49-F238E27FC236}">
                <a16:creationId xmlns:a16="http://schemas.microsoft.com/office/drawing/2014/main" id="{A75BEA3A-D52A-6333-7CAF-51F85E538AFD}"/>
              </a:ext>
            </a:extLst>
          </p:cNvPr>
          <p:cNvPicPr>
            <a:picLocks noChangeAspect="1"/>
          </p:cNvPicPr>
          <p:nvPr/>
        </p:nvPicPr>
        <p:blipFill>
          <a:blip r:embed="rId2"/>
          <a:stretch>
            <a:fillRect/>
          </a:stretch>
        </p:blipFill>
        <p:spPr>
          <a:xfrm>
            <a:off x="1981199" y="2209800"/>
            <a:ext cx="5193129" cy="4035425"/>
          </a:xfrm>
          <a:prstGeom prst="rect">
            <a:avLst/>
          </a:prstGeom>
        </p:spPr>
      </p:pic>
    </p:spTree>
    <p:extLst>
      <p:ext uri="{BB962C8B-B14F-4D97-AF65-F5344CB8AC3E}">
        <p14:creationId xmlns:p14="http://schemas.microsoft.com/office/powerpoint/2010/main" val="3143551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146E-DC12-E67B-20F8-178603063E39}"/>
              </a:ext>
            </a:extLst>
          </p:cNvPr>
          <p:cNvSpPr>
            <a:spLocks noGrp="1"/>
          </p:cNvSpPr>
          <p:nvPr>
            <p:ph type="title"/>
          </p:nvPr>
        </p:nvSpPr>
        <p:spPr>
          <a:xfrm>
            <a:off x="-76200" y="199231"/>
            <a:ext cx="8229600" cy="884238"/>
          </a:xfrm>
        </p:spPr>
        <p:txBody>
          <a:bodyPr/>
          <a:lstStyle/>
          <a:p>
            <a:r>
              <a:rPr lang="en-US" sz="4000" dirty="0">
                <a:latin typeface="Times New Roman" panose="02020603050405020304" pitchFamily="18" charset="0"/>
                <a:cs typeface="Times New Roman" panose="02020603050405020304" pitchFamily="18" charset="0"/>
              </a:rPr>
              <a:t>Steps of the Algorithm</a:t>
            </a:r>
            <a:endParaRPr lang="en-US" sz="4000" dirty="0"/>
          </a:p>
        </p:txBody>
      </p:sp>
      <p:sp>
        <p:nvSpPr>
          <p:cNvPr id="3" name="Content Placeholder 2">
            <a:extLst>
              <a:ext uri="{FF2B5EF4-FFF2-40B4-BE49-F238E27FC236}">
                <a16:creationId xmlns:a16="http://schemas.microsoft.com/office/drawing/2014/main" id="{E6B94C7F-D612-1185-54A5-1CD3A24C1B45}"/>
              </a:ext>
            </a:extLst>
          </p:cNvPr>
          <p:cNvSpPr>
            <a:spLocks noGrp="1"/>
          </p:cNvSpPr>
          <p:nvPr>
            <p:ph idx="1"/>
          </p:nvPr>
        </p:nvSpPr>
        <p:spPr>
          <a:xfrm>
            <a:off x="457200" y="1143000"/>
            <a:ext cx="8229600" cy="4983163"/>
          </a:xfrm>
        </p:spPr>
        <p:txBody>
          <a:bodyPr/>
          <a:lstStyle/>
          <a:p>
            <a:r>
              <a:rPr lang="en-US" sz="2400" dirty="0">
                <a:latin typeface="Times New Roman" panose="02020603050405020304" pitchFamily="18" charset="0"/>
                <a:cs typeface="Times New Roman" panose="02020603050405020304" pitchFamily="18" charset="0"/>
              </a:rPr>
              <a:t>Step 2- Now take a point on every edge or a vertex which is represented by P</a:t>
            </a:r>
            <a:r>
              <a:rPr lang="en-US" sz="1800" dirty="0">
                <a:latin typeface="Times New Roman" panose="02020603050405020304" pitchFamily="18" charset="0"/>
                <a:cs typeface="Times New Roman" panose="02020603050405020304" pitchFamily="18" charset="0"/>
              </a:rPr>
              <a:t>e1</a:t>
            </a:r>
            <a:r>
              <a:rPr lang="en-US" sz="2400" dirty="0">
                <a:latin typeface="Times New Roman" panose="02020603050405020304" pitchFamily="18" charset="0"/>
                <a:cs typeface="Times New Roman" panose="02020603050405020304" pitchFamily="18" charset="0"/>
              </a:rPr>
              <a:t> ...... P</a:t>
            </a:r>
            <a:r>
              <a:rPr lang="en-US" sz="1800" dirty="0">
                <a:latin typeface="Times New Roman" panose="02020603050405020304" pitchFamily="18" charset="0"/>
                <a:cs typeface="Times New Roman" panose="02020603050405020304" pitchFamily="18" charset="0"/>
              </a:rPr>
              <a:t>ei</a:t>
            </a:r>
            <a:r>
              <a:rPr lang="en-US" sz="2400" dirty="0">
                <a:latin typeface="Times New Roman" panose="02020603050405020304" pitchFamily="18" charset="0"/>
                <a:cs typeface="Times New Roman" panose="02020603050405020304" pitchFamily="18" charset="0"/>
              </a:rPr>
              <a:t> (point at edge)</a:t>
            </a:r>
          </a:p>
          <a:p>
            <a:r>
              <a:rPr lang="en-US" sz="2400" dirty="0">
                <a:latin typeface="Times New Roman" panose="02020603050405020304" pitchFamily="18" charset="0"/>
                <a:cs typeface="Times New Roman" panose="02020603050405020304" pitchFamily="18" charset="0"/>
              </a:rPr>
              <a:t>Step 3- After calculating N</a:t>
            </a:r>
            <a:r>
              <a:rPr lang="en-US" sz="18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or P</a:t>
            </a:r>
            <a:r>
              <a:rPr lang="en-US" sz="1800" dirty="0">
                <a:latin typeface="Times New Roman" panose="02020603050405020304" pitchFamily="18" charset="0"/>
                <a:cs typeface="Times New Roman" panose="02020603050405020304" pitchFamily="18" charset="0"/>
              </a:rPr>
              <a:t>ei</a:t>
            </a:r>
            <a:r>
              <a:rPr lang="en-US" sz="2400" dirty="0">
                <a:latin typeface="Times New Roman" panose="02020603050405020304" pitchFamily="18" charset="0"/>
                <a:cs typeface="Times New Roman" panose="02020603050405020304" pitchFamily="18" charset="0"/>
              </a:rPr>
              <a:t> then by using both value we can calculate the time for every edge of the polygon. For doing things we use this formula</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Step 4- After calculating time for all edge then by using PO and P1 and use this time below formula and find out the value of Peo and P1</a:t>
            </a:r>
          </a:p>
        </p:txBody>
      </p:sp>
      <p:sp>
        <p:nvSpPr>
          <p:cNvPr id="4" name="Date Placeholder 3">
            <a:extLst>
              <a:ext uri="{FF2B5EF4-FFF2-40B4-BE49-F238E27FC236}">
                <a16:creationId xmlns:a16="http://schemas.microsoft.com/office/drawing/2014/main" id="{D79EAF3F-74C5-72A1-9E96-69EDE1E2DAD3}"/>
              </a:ext>
            </a:extLst>
          </p:cNvPr>
          <p:cNvSpPr>
            <a:spLocks noGrp="1"/>
          </p:cNvSpPr>
          <p:nvPr>
            <p:ph type="dt" sz="half" idx="10"/>
          </p:nvPr>
        </p:nvSpPr>
        <p:spPr/>
        <p:txBody>
          <a:bodyPr/>
          <a:lstStyle/>
          <a:p>
            <a:pPr>
              <a:defRPr/>
            </a:pPr>
            <a:fld id="{8043C7EB-250D-4B30-A2FF-928FC1B9B4F8}" type="datetime4">
              <a:rPr lang="en-US" smtClean="0"/>
              <a:pPr>
                <a:defRPr/>
              </a:pPr>
              <a:t>April 10, 2025</a:t>
            </a:fld>
            <a:endParaRPr lang="en-US"/>
          </a:p>
        </p:txBody>
      </p:sp>
      <p:sp>
        <p:nvSpPr>
          <p:cNvPr id="5" name="Footer Placeholder 4">
            <a:extLst>
              <a:ext uri="{FF2B5EF4-FFF2-40B4-BE49-F238E27FC236}">
                <a16:creationId xmlns:a16="http://schemas.microsoft.com/office/drawing/2014/main" id="{58325C75-9D55-AC2B-B097-11DD72736C9F}"/>
              </a:ext>
            </a:extLst>
          </p:cNvPr>
          <p:cNvSpPr>
            <a:spLocks noGrp="1"/>
          </p:cNvSpPr>
          <p:nvPr>
            <p:ph type="ftr" sz="quarter" idx="11"/>
          </p:nvPr>
        </p:nvSpPr>
        <p:spPr/>
        <p:txBody>
          <a:bodyPr/>
          <a:lstStyle/>
          <a:p>
            <a:pPr>
              <a:defRPr/>
            </a:pPr>
            <a:r>
              <a:rPr lang="en-US"/>
              <a:t>Computer Graphics</a:t>
            </a:r>
          </a:p>
        </p:txBody>
      </p:sp>
      <p:sp>
        <p:nvSpPr>
          <p:cNvPr id="6" name="Slide Number Placeholder 5">
            <a:extLst>
              <a:ext uri="{FF2B5EF4-FFF2-40B4-BE49-F238E27FC236}">
                <a16:creationId xmlns:a16="http://schemas.microsoft.com/office/drawing/2014/main" id="{1AFEF1F8-04A8-1F80-60BA-7566A82BA5B0}"/>
              </a:ext>
            </a:extLst>
          </p:cNvPr>
          <p:cNvSpPr>
            <a:spLocks noGrp="1"/>
          </p:cNvSpPr>
          <p:nvPr>
            <p:ph type="sldNum" sz="quarter" idx="12"/>
          </p:nvPr>
        </p:nvSpPr>
        <p:spPr/>
        <p:txBody>
          <a:bodyPr/>
          <a:lstStyle/>
          <a:p>
            <a:fld id="{FEFE9E20-BB62-47D9-A41B-F779B2B8ABAE}" type="slidenum">
              <a:rPr lang="en-US" altLang="en-US" smtClean="0"/>
              <a:pPr/>
              <a:t>35</a:t>
            </a:fld>
            <a:endParaRPr lang="en-US" altLang="en-US"/>
          </a:p>
        </p:txBody>
      </p:sp>
      <p:pic>
        <p:nvPicPr>
          <p:cNvPr id="8" name="Picture 7">
            <a:extLst>
              <a:ext uri="{FF2B5EF4-FFF2-40B4-BE49-F238E27FC236}">
                <a16:creationId xmlns:a16="http://schemas.microsoft.com/office/drawing/2014/main" id="{B4BF4F7E-258E-DD68-3DB1-A28603AB5081}"/>
              </a:ext>
            </a:extLst>
          </p:cNvPr>
          <p:cNvPicPr>
            <a:picLocks noChangeAspect="1"/>
          </p:cNvPicPr>
          <p:nvPr/>
        </p:nvPicPr>
        <p:blipFill>
          <a:blip r:embed="rId2">
            <a:biLevel thresh="50000"/>
          </a:blip>
          <a:stretch>
            <a:fillRect/>
          </a:stretch>
        </p:blipFill>
        <p:spPr>
          <a:xfrm>
            <a:off x="3200400" y="3253581"/>
            <a:ext cx="1988949" cy="762000"/>
          </a:xfrm>
          <a:prstGeom prst="rect">
            <a:avLst/>
          </a:prstGeom>
        </p:spPr>
      </p:pic>
      <p:pic>
        <p:nvPicPr>
          <p:cNvPr id="10" name="Picture 9">
            <a:extLst>
              <a:ext uri="{FF2B5EF4-FFF2-40B4-BE49-F238E27FC236}">
                <a16:creationId xmlns:a16="http://schemas.microsoft.com/office/drawing/2014/main" id="{5394B9B5-86BF-519A-7074-615504322390}"/>
              </a:ext>
            </a:extLst>
          </p:cNvPr>
          <p:cNvPicPr>
            <a:picLocks noChangeAspect="1"/>
          </p:cNvPicPr>
          <p:nvPr/>
        </p:nvPicPr>
        <p:blipFill>
          <a:blip r:embed="rId3"/>
          <a:stretch>
            <a:fillRect/>
          </a:stretch>
        </p:blipFill>
        <p:spPr>
          <a:xfrm>
            <a:off x="2588172" y="5386690"/>
            <a:ext cx="3729737" cy="464834"/>
          </a:xfrm>
          <a:prstGeom prst="rect">
            <a:avLst/>
          </a:prstGeom>
        </p:spPr>
      </p:pic>
    </p:spTree>
    <p:extLst>
      <p:ext uri="{BB962C8B-B14F-4D97-AF65-F5344CB8AC3E}">
        <p14:creationId xmlns:p14="http://schemas.microsoft.com/office/powerpoint/2010/main" val="2801892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6C960A-8F74-08C4-8D0B-B33BB4D90ABC}"/>
              </a:ext>
            </a:extLst>
          </p:cNvPr>
          <p:cNvSpPr>
            <a:spLocks noGrp="1"/>
          </p:cNvSpPr>
          <p:nvPr>
            <p:ph type="dt" sz="quarter" idx="10"/>
          </p:nvPr>
        </p:nvSpPr>
        <p:spPr/>
        <p:txBody>
          <a:bodyPr/>
          <a:lstStyle/>
          <a:p>
            <a:pPr>
              <a:defRPr/>
            </a:pPr>
            <a:fld id="{15E0605E-B266-4CEC-A3C6-1B90DB11EA6F}" type="datetime4">
              <a:rPr lang="en-US"/>
              <a:pPr>
                <a:defRPr/>
              </a:pPr>
              <a:t>April 10, 2025</a:t>
            </a:fld>
            <a:endParaRPr lang="en-US"/>
          </a:p>
        </p:txBody>
      </p:sp>
      <p:sp>
        <p:nvSpPr>
          <p:cNvPr id="5" name="Footer Placeholder 4">
            <a:extLst>
              <a:ext uri="{FF2B5EF4-FFF2-40B4-BE49-F238E27FC236}">
                <a16:creationId xmlns:a16="http://schemas.microsoft.com/office/drawing/2014/main" id="{65CE7BD3-316E-9EDC-FE4D-CEBA3EE5C5B6}"/>
              </a:ext>
            </a:extLst>
          </p:cNvPr>
          <p:cNvSpPr>
            <a:spLocks noGrp="1"/>
          </p:cNvSpPr>
          <p:nvPr>
            <p:ph type="ftr" sz="quarter" idx="11"/>
          </p:nvPr>
        </p:nvSpPr>
        <p:spPr/>
        <p:txBody>
          <a:bodyPr/>
          <a:lstStyle/>
          <a:p>
            <a:pPr>
              <a:defRPr/>
            </a:pPr>
            <a:r>
              <a:rPr lang="en-US"/>
              <a:t>Computer Graphics</a:t>
            </a:r>
          </a:p>
        </p:txBody>
      </p:sp>
      <p:sp>
        <p:nvSpPr>
          <p:cNvPr id="6" name="Slide Number Placeholder 5">
            <a:extLst>
              <a:ext uri="{FF2B5EF4-FFF2-40B4-BE49-F238E27FC236}">
                <a16:creationId xmlns:a16="http://schemas.microsoft.com/office/drawing/2014/main" id="{C5521BD8-B154-5C66-8388-F1869A91A8D4}"/>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C4EF973-EA73-4D6D-A5E0-CB5E0B7DE1A6}" type="slidenum">
              <a:rPr lang="en-US" altLang="en-US" sz="1400">
                <a:latin typeface="Arial" panose="020B0604020202020204" pitchFamily="34" charset="0"/>
              </a:rPr>
              <a:pPr eaLnBrk="1" hangingPunct="1"/>
              <a:t>4</a:t>
            </a:fld>
            <a:endParaRPr lang="en-US" altLang="en-US" sz="1400">
              <a:latin typeface="Arial" panose="020B0604020202020204" pitchFamily="34" charset="0"/>
            </a:endParaRPr>
          </a:p>
        </p:txBody>
      </p:sp>
      <p:sp>
        <p:nvSpPr>
          <p:cNvPr id="8197" name="Rectangle 2">
            <a:extLst>
              <a:ext uri="{FF2B5EF4-FFF2-40B4-BE49-F238E27FC236}">
                <a16:creationId xmlns:a16="http://schemas.microsoft.com/office/drawing/2014/main" id="{AD7A2495-C002-572F-246F-4670D284B3F8}"/>
              </a:ext>
            </a:extLst>
          </p:cNvPr>
          <p:cNvSpPr>
            <a:spLocks noGrp="1" noChangeArrowheads="1"/>
          </p:cNvSpPr>
          <p:nvPr>
            <p:ph type="title"/>
          </p:nvPr>
        </p:nvSpPr>
        <p:spPr/>
        <p:txBody>
          <a:bodyPr/>
          <a:lstStyle/>
          <a:p>
            <a:pPr eaLnBrk="1" hangingPunct="1"/>
            <a:r>
              <a:rPr lang="en-IE" altLang="en-US">
                <a:latin typeface="Times New Roman" panose="02020603050405020304" pitchFamily="18" charset="0"/>
              </a:rPr>
              <a:t>3D Clipping</a:t>
            </a:r>
            <a:endParaRPr lang="en-GB" altLang="en-US">
              <a:latin typeface="Times New Roman" panose="02020603050405020304" pitchFamily="18" charset="0"/>
            </a:endParaRPr>
          </a:p>
        </p:txBody>
      </p:sp>
      <p:sp>
        <p:nvSpPr>
          <p:cNvPr id="8198" name="Rectangle 3">
            <a:extLst>
              <a:ext uri="{FF2B5EF4-FFF2-40B4-BE49-F238E27FC236}">
                <a16:creationId xmlns:a16="http://schemas.microsoft.com/office/drawing/2014/main" id="{99365A43-77A2-1F6C-E5C6-ED6C8A5F6FC7}"/>
              </a:ext>
            </a:extLst>
          </p:cNvPr>
          <p:cNvSpPr>
            <a:spLocks noGrp="1" noChangeArrowheads="1"/>
          </p:cNvSpPr>
          <p:nvPr>
            <p:ph type="body" idx="1"/>
          </p:nvPr>
        </p:nvSpPr>
        <p:spPr/>
        <p:txBody>
          <a:bodyPr/>
          <a:lstStyle/>
          <a:p>
            <a:pPr eaLnBrk="1" hangingPunct="1"/>
            <a:r>
              <a:rPr lang="en-IE" altLang="en-US" sz="2400">
                <a:latin typeface="Times New Roman" panose="02020603050405020304" pitchFamily="18" charset="0"/>
              </a:rPr>
              <a:t>Just like the case in two dimensions, clipping removes objects that will not be visible from the scene</a:t>
            </a:r>
          </a:p>
          <a:p>
            <a:pPr eaLnBrk="1" hangingPunct="1"/>
            <a:endParaRPr lang="en-IE" altLang="en-US" sz="2400">
              <a:latin typeface="Times New Roman" panose="02020603050405020304" pitchFamily="18" charset="0"/>
            </a:endParaRPr>
          </a:p>
          <a:p>
            <a:pPr eaLnBrk="1" hangingPunct="1"/>
            <a:r>
              <a:rPr lang="en-IE" altLang="en-US" sz="2400">
                <a:latin typeface="Times New Roman" panose="02020603050405020304" pitchFamily="18" charset="0"/>
              </a:rPr>
              <a:t>The point of this is to remove computational effort</a:t>
            </a:r>
          </a:p>
          <a:p>
            <a:pPr eaLnBrk="1" hangingPunct="1"/>
            <a:endParaRPr lang="en-IE" altLang="en-US" sz="2400">
              <a:latin typeface="Times New Roman" panose="02020603050405020304" pitchFamily="18" charset="0"/>
            </a:endParaRPr>
          </a:p>
          <a:p>
            <a:pPr eaLnBrk="1" hangingPunct="1"/>
            <a:r>
              <a:rPr lang="en-IE" altLang="en-US" sz="2400">
                <a:latin typeface="Times New Roman" panose="02020603050405020304" pitchFamily="18" charset="0"/>
              </a:rPr>
              <a:t>3-D clipping is achieved in two basic steps</a:t>
            </a:r>
          </a:p>
          <a:p>
            <a:pPr lvl="1" eaLnBrk="1" hangingPunct="1"/>
            <a:r>
              <a:rPr lang="en-IE" altLang="en-US" sz="2000">
                <a:latin typeface="Times New Roman" panose="02020603050405020304" pitchFamily="18" charset="0"/>
              </a:rPr>
              <a:t>Discard objects that can’t be viewed</a:t>
            </a:r>
          </a:p>
          <a:p>
            <a:pPr lvl="2" eaLnBrk="1" hangingPunct="1"/>
            <a:r>
              <a:rPr lang="en-IE" altLang="en-US" sz="1800">
                <a:latin typeface="Times New Roman" panose="02020603050405020304" pitchFamily="18" charset="0"/>
              </a:rPr>
              <a:t>i.e. objects that are behind the camera, outside the field of view, or too far away</a:t>
            </a:r>
          </a:p>
          <a:p>
            <a:pPr lvl="1" eaLnBrk="1" hangingPunct="1"/>
            <a:r>
              <a:rPr lang="en-IE" altLang="en-US" sz="2000">
                <a:latin typeface="Times New Roman" panose="02020603050405020304" pitchFamily="18" charset="0"/>
              </a:rPr>
              <a:t>Clip objects that intersect with any clipping plane</a:t>
            </a:r>
            <a:endParaRPr lang="en-GB" altLang="en-US" sz="200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FFB43BF4-F838-D7F8-CE93-1432A4C80BED}"/>
              </a:ext>
            </a:extLst>
          </p:cNvPr>
          <p:cNvSpPr>
            <a:spLocks noGrp="1"/>
          </p:cNvSpPr>
          <p:nvPr>
            <p:ph type="dt" sz="quarter" idx="10"/>
          </p:nvPr>
        </p:nvSpPr>
        <p:spPr/>
        <p:txBody>
          <a:bodyPr/>
          <a:lstStyle/>
          <a:p>
            <a:pPr>
              <a:defRPr/>
            </a:pPr>
            <a:fld id="{EEAD53EA-73D0-4D18-8909-451B32FF13ED}" type="datetime4">
              <a:rPr lang="en-US"/>
              <a:pPr>
                <a:defRPr/>
              </a:pPr>
              <a:t>April 10, 2025</a:t>
            </a:fld>
            <a:endParaRPr lang="en-US"/>
          </a:p>
        </p:txBody>
      </p:sp>
      <p:sp>
        <p:nvSpPr>
          <p:cNvPr id="7" name="Footer Placeholder 4">
            <a:extLst>
              <a:ext uri="{FF2B5EF4-FFF2-40B4-BE49-F238E27FC236}">
                <a16:creationId xmlns:a16="http://schemas.microsoft.com/office/drawing/2014/main" id="{78CDBCF8-5C40-9D5E-B722-8D76CE928410}"/>
              </a:ext>
            </a:extLst>
          </p:cNvPr>
          <p:cNvSpPr>
            <a:spLocks noGrp="1"/>
          </p:cNvSpPr>
          <p:nvPr>
            <p:ph type="ftr" sz="quarter" idx="11"/>
          </p:nvPr>
        </p:nvSpPr>
        <p:spPr/>
        <p:txBody>
          <a:bodyPr/>
          <a:lstStyle/>
          <a:p>
            <a:pPr>
              <a:defRPr/>
            </a:pPr>
            <a:r>
              <a:rPr lang="en-US"/>
              <a:t>Computer Graphics</a:t>
            </a:r>
          </a:p>
        </p:txBody>
      </p:sp>
      <p:sp>
        <p:nvSpPr>
          <p:cNvPr id="8" name="Slide Number Placeholder 5">
            <a:extLst>
              <a:ext uri="{FF2B5EF4-FFF2-40B4-BE49-F238E27FC236}">
                <a16:creationId xmlns:a16="http://schemas.microsoft.com/office/drawing/2014/main" id="{A484B713-4688-8100-30EC-F77F4FF78006}"/>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8A37905-CDE5-448A-BA28-C4F322072C2E}" type="slidenum">
              <a:rPr lang="en-US" altLang="en-US" sz="1400">
                <a:latin typeface="Arial" panose="020B0604020202020204" pitchFamily="34" charset="0"/>
              </a:rPr>
              <a:pPr eaLnBrk="1" hangingPunct="1"/>
              <a:t>5</a:t>
            </a:fld>
            <a:endParaRPr lang="en-US" altLang="en-US" sz="1400">
              <a:latin typeface="Arial" panose="020B0604020202020204" pitchFamily="34" charset="0"/>
            </a:endParaRPr>
          </a:p>
        </p:txBody>
      </p:sp>
      <p:sp>
        <p:nvSpPr>
          <p:cNvPr id="9221" name="Rectangle 2">
            <a:extLst>
              <a:ext uri="{FF2B5EF4-FFF2-40B4-BE49-F238E27FC236}">
                <a16:creationId xmlns:a16="http://schemas.microsoft.com/office/drawing/2014/main" id="{4F7A67CE-F315-3976-2D77-9E5040D10160}"/>
              </a:ext>
            </a:extLst>
          </p:cNvPr>
          <p:cNvSpPr>
            <a:spLocks noGrp="1" noChangeArrowheads="1"/>
          </p:cNvSpPr>
          <p:nvPr>
            <p:ph type="title"/>
          </p:nvPr>
        </p:nvSpPr>
        <p:spPr/>
        <p:txBody>
          <a:bodyPr/>
          <a:lstStyle/>
          <a:p>
            <a:pPr eaLnBrk="1" hangingPunct="1"/>
            <a:r>
              <a:rPr lang="en-IE" altLang="en-US">
                <a:latin typeface="Times New Roman" panose="02020603050405020304" pitchFamily="18" charset="0"/>
              </a:rPr>
              <a:t>3D Clipping</a:t>
            </a:r>
            <a:endParaRPr lang="en-GB" altLang="en-US">
              <a:latin typeface="Times New Roman" panose="02020603050405020304" pitchFamily="18" charset="0"/>
            </a:endParaRPr>
          </a:p>
        </p:txBody>
      </p:sp>
      <p:sp>
        <p:nvSpPr>
          <p:cNvPr id="9222" name="Rectangle 3">
            <a:extLst>
              <a:ext uri="{FF2B5EF4-FFF2-40B4-BE49-F238E27FC236}">
                <a16:creationId xmlns:a16="http://schemas.microsoft.com/office/drawing/2014/main" id="{BC17AF30-C2B4-2840-B886-C44025B1EB33}"/>
              </a:ext>
            </a:extLst>
          </p:cNvPr>
          <p:cNvSpPr>
            <a:spLocks noGrp="1" noChangeArrowheads="1"/>
          </p:cNvSpPr>
          <p:nvPr>
            <p:ph type="body" idx="1"/>
          </p:nvPr>
        </p:nvSpPr>
        <p:spPr>
          <a:xfrm>
            <a:off x="457200" y="1600200"/>
            <a:ext cx="8229600" cy="1912938"/>
          </a:xfrm>
        </p:spPr>
        <p:txBody>
          <a:bodyPr/>
          <a:lstStyle/>
          <a:p>
            <a:pPr eaLnBrk="1" hangingPunct="1">
              <a:lnSpc>
                <a:spcPct val="90000"/>
              </a:lnSpc>
            </a:pPr>
            <a:r>
              <a:rPr lang="en-IE" altLang="en-US" sz="2400">
                <a:latin typeface="Times New Roman" panose="02020603050405020304" pitchFamily="18" charset="0"/>
              </a:rPr>
              <a:t>Discarding objects that cannot possibly be seen involves comparing an objects bounding box/sphere against the dimensions of the view volume</a:t>
            </a:r>
          </a:p>
          <a:p>
            <a:pPr lvl="1" eaLnBrk="1" hangingPunct="1">
              <a:lnSpc>
                <a:spcPct val="90000"/>
              </a:lnSpc>
            </a:pPr>
            <a:r>
              <a:rPr lang="en-IE" altLang="en-US" sz="2000">
                <a:latin typeface="Times New Roman" panose="02020603050405020304" pitchFamily="18" charset="0"/>
              </a:rPr>
              <a:t>Can be done before or after projection </a:t>
            </a:r>
            <a:endParaRPr lang="en-GB" altLang="en-US" sz="2000">
              <a:latin typeface="Times New Roman" panose="02020603050405020304" pitchFamily="18" charset="0"/>
            </a:endParaRPr>
          </a:p>
        </p:txBody>
      </p:sp>
      <p:pic>
        <p:nvPicPr>
          <p:cNvPr id="9223" name="Picture 4" descr="frustum">
            <a:extLst>
              <a:ext uri="{FF2B5EF4-FFF2-40B4-BE49-F238E27FC236}">
                <a16:creationId xmlns:a16="http://schemas.microsoft.com/office/drawing/2014/main" id="{EDE08C77-57D2-4287-6ED4-A5A74F639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50298"/>
          <a:stretch>
            <a:fillRect/>
          </a:stretch>
        </p:blipFill>
        <p:spPr bwMode="auto">
          <a:xfrm>
            <a:off x="2338388" y="3108325"/>
            <a:ext cx="423545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7973" name="Picture 5" descr="frustum">
            <a:extLst>
              <a:ext uri="{FF2B5EF4-FFF2-40B4-BE49-F238E27FC236}">
                <a16:creationId xmlns:a16="http://schemas.microsoft.com/office/drawing/2014/main" id="{355E81CF-22D9-3122-0142-E4B72F62D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0168"/>
          <a:stretch>
            <a:fillRect/>
          </a:stretch>
        </p:blipFill>
        <p:spPr bwMode="auto">
          <a:xfrm>
            <a:off x="2362200" y="3124200"/>
            <a:ext cx="4246563"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79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B8F4FA19-F75C-3EB0-0737-0BEB9F1D3012}"/>
              </a:ext>
            </a:extLst>
          </p:cNvPr>
          <p:cNvSpPr>
            <a:spLocks noGrp="1"/>
          </p:cNvSpPr>
          <p:nvPr>
            <p:ph type="dt" sz="quarter" idx="10"/>
          </p:nvPr>
        </p:nvSpPr>
        <p:spPr/>
        <p:txBody>
          <a:bodyPr/>
          <a:lstStyle/>
          <a:p>
            <a:pPr>
              <a:defRPr/>
            </a:pPr>
            <a:fld id="{F7AEB867-732F-4C81-AB7E-E2FC4F5DAB04}" type="datetime4">
              <a:rPr lang="en-US"/>
              <a:pPr>
                <a:defRPr/>
              </a:pPr>
              <a:t>April 10, 2025</a:t>
            </a:fld>
            <a:endParaRPr lang="en-US"/>
          </a:p>
        </p:txBody>
      </p:sp>
      <p:sp>
        <p:nvSpPr>
          <p:cNvPr id="6" name="Footer Placeholder 4">
            <a:extLst>
              <a:ext uri="{FF2B5EF4-FFF2-40B4-BE49-F238E27FC236}">
                <a16:creationId xmlns:a16="http://schemas.microsoft.com/office/drawing/2014/main" id="{10378E05-D603-D984-CD1D-B5E73AD74A37}"/>
              </a:ext>
            </a:extLst>
          </p:cNvPr>
          <p:cNvSpPr>
            <a:spLocks noGrp="1"/>
          </p:cNvSpPr>
          <p:nvPr>
            <p:ph type="ftr" sz="quarter" idx="11"/>
          </p:nvPr>
        </p:nvSpPr>
        <p:spPr/>
        <p:txBody>
          <a:bodyPr/>
          <a:lstStyle/>
          <a:p>
            <a:pPr>
              <a:defRPr/>
            </a:pPr>
            <a:r>
              <a:rPr lang="en-US"/>
              <a:t>Computer Graphics</a:t>
            </a:r>
          </a:p>
        </p:txBody>
      </p:sp>
      <p:sp>
        <p:nvSpPr>
          <p:cNvPr id="7" name="Slide Number Placeholder 5">
            <a:extLst>
              <a:ext uri="{FF2B5EF4-FFF2-40B4-BE49-F238E27FC236}">
                <a16:creationId xmlns:a16="http://schemas.microsoft.com/office/drawing/2014/main" id="{92363EE1-038E-AE94-18E5-326D8941956E}"/>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F72D3FB-05C2-4F4E-8DAF-88B7EC4EF46F}" type="slidenum">
              <a:rPr lang="en-US" altLang="en-US" sz="1400">
                <a:latin typeface="Arial" panose="020B0604020202020204" pitchFamily="34" charset="0"/>
              </a:rPr>
              <a:pPr eaLnBrk="1" hangingPunct="1"/>
              <a:t>6</a:t>
            </a:fld>
            <a:endParaRPr lang="en-US" altLang="en-US" sz="1400">
              <a:latin typeface="Arial" panose="020B0604020202020204" pitchFamily="34" charset="0"/>
            </a:endParaRPr>
          </a:p>
        </p:txBody>
      </p:sp>
      <p:sp>
        <p:nvSpPr>
          <p:cNvPr id="10245" name="Rectangle 2">
            <a:extLst>
              <a:ext uri="{FF2B5EF4-FFF2-40B4-BE49-F238E27FC236}">
                <a16:creationId xmlns:a16="http://schemas.microsoft.com/office/drawing/2014/main" id="{6788CBCD-CD81-4B61-70D0-A45486F6EA58}"/>
              </a:ext>
            </a:extLst>
          </p:cNvPr>
          <p:cNvSpPr>
            <a:spLocks noGrp="1" noChangeArrowheads="1"/>
          </p:cNvSpPr>
          <p:nvPr>
            <p:ph type="title"/>
          </p:nvPr>
        </p:nvSpPr>
        <p:spPr/>
        <p:txBody>
          <a:bodyPr/>
          <a:lstStyle/>
          <a:p>
            <a:pPr eaLnBrk="1" hangingPunct="1"/>
            <a:r>
              <a:rPr lang="en-IE" altLang="en-US">
                <a:latin typeface="Times New Roman" panose="02020603050405020304" pitchFamily="18" charset="0"/>
              </a:rPr>
              <a:t>3D Clipping</a:t>
            </a:r>
            <a:endParaRPr lang="en-GB" altLang="en-US">
              <a:latin typeface="Times New Roman" panose="02020603050405020304" pitchFamily="18" charset="0"/>
            </a:endParaRPr>
          </a:p>
        </p:txBody>
      </p:sp>
      <p:sp>
        <p:nvSpPr>
          <p:cNvPr id="10246" name="Rectangle 3">
            <a:extLst>
              <a:ext uri="{FF2B5EF4-FFF2-40B4-BE49-F238E27FC236}">
                <a16:creationId xmlns:a16="http://schemas.microsoft.com/office/drawing/2014/main" id="{A6076EF6-F085-1505-D417-00FCFD4396B5}"/>
              </a:ext>
            </a:extLst>
          </p:cNvPr>
          <p:cNvSpPr>
            <a:spLocks noGrp="1" noChangeArrowheads="1"/>
          </p:cNvSpPr>
          <p:nvPr>
            <p:ph type="body" idx="1"/>
          </p:nvPr>
        </p:nvSpPr>
        <p:spPr/>
        <p:txBody>
          <a:bodyPr/>
          <a:lstStyle/>
          <a:p>
            <a:pPr eaLnBrk="1" hangingPunct="1"/>
            <a:r>
              <a:rPr lang="en-IE" altLang="en-US" sz="2400">
                <a:latin typeface="Times New Roman" panose="02020603050405020304" pitchFamily="18" charset="0"/>
              </a:rPr>
              <a:t>Objects that are partially within the viewing volume need to be clipped – just like the 2D case</a:t>
            </a:r>
            <a:endParaRPr lang="en-GB" altLang="en-US" sz="2400">
              <a:latin typeface="Times New Roman" panose="02020603050405020304" pitchFamily="18" charset="0"/>
            </a:endParaRPr>
          </a:p>
        </p:txBody>
      </p:sp>
      <p:pic>
        <p:nvPicPr>
          <p:cNvPr id="10247" name="Picture 4" descr="009">
            <a:extLst>
              <a:ext uri="{FF2B5EF4-FFF2-40B4-BE49-F238E27FC236}">
                <a16:creationId xmlns:a16="http://schemas.microsoft.com/office/drawing/2014/main" id="{E3F1E30C-6E9A-3DEC-493D-927898CE8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175" y="3014663"/>
            <a:ext cx="581025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843B11E-4128-729C-09F3-06A563F0CA8C}"/>
              </a:ext>
            </a:extLst>
          </p:cNvPr>
          <p:cNvSpPr>
            <a:spLocks noGrp="1" noChangeArrowheads="1"/>
          </p:cNvSpPr>
          <p:nvPr>
            <p:ph type="ctrTitle"/>
          </p:nvPr>
        </p:nvSpPr>
        <p:spPr>
          <a:xfrm>
            <a:off x="609600" y="914400"/>
            <a:ext cx="3048000" cy="1470025"/>
          </a:xfrm>
        </p:spPr>
        <p:txBody>
          <a:bodyPr/>
          <a:lstStyle/>
          <a:p>
            <a:pPr eaLnBrk="1" hangingPunct="1"/>
            <a:r>
              <a:rPr lang="en-US" altLang="en-US" dirty="0">
                <a:latin typeface="Times New Roman" panose="02020603050405020304" pitchFamily="18" charset="0"/>
              </a:rPr>
              <a:t>Contents</a:t>
            </a:r>
          </a:p>
        </p:txBody>
      </p:sp>
      <p:sp>
        <p:nvSpPr>
          <p:cNvPr id="11267" name="Rectangle 3">
            <a:extLst>
              <a:ext uri="{FF2B5EF4-FFF2-40B4-BE49-F238E27FC236}">
                <a16:creationId xmlns:a16="http://schemas.microsoft.com/office/drawing/2014/main" id="{67150685-23DD-E48C-8497-FC69993A2AD6}"/>
              </a:ext>
            </a:extLst>
          </p:cNvPr>
          <p:cNvSpPr>
            <a:spLocks noGrp="1" noChangeArrowheads="1"/>
          </p:cNvSpPr>
          <p:nvPr>
            <p:ph type="subTitle" idx="1"/>
          </p:nvPr>
        </p:nvSpPr>
        <p:spPr>
          <a:xfrm>
            <a:off x="762000" y="2743200"/>
            <a:ext cx="5257800" cy="1981200"/>
          </a:xfrm>
          <a:noFill/>
        </p:spPr>
        <p:txBody>
          <a:bodyPr/>
          <a:lstStyle/>
          <a:p>
            <a:pPr marL="609600" indent="-609600" algn="l" eaLnBrk="1" hangingPunct="1">
              <a:lnSpc>
                <a:spcPct val="90000"/>
              </a:lnSpc>
              <a:buFontTx/>
              <a:buAutoNum type="arabicPeriod"/>
            </a:pPr>
            <a:r>
              <a:rPr lang="en-US" altLang="en-US" sz="2800" dirty="0">
                <a:latin typeface="Times New Roman" panose="02020603050405020304" pitchFamily="18" charset="0"/>
              </a:rPr>
              <a:t>Introduction</a:t>
            </a:r>
          </a:p>
          <a:p>
            <a:pPr marL="609600" indent="-609600" algn="l" eaLnBrk="1" hangingPunct="1">
              <a:lnSpc>
                <a:spcPct val="90000"/>
              </a:lnSpc>
              <a:buFontTx/>
              <a:buAutoNum type="arabicPeriod"/>
            </a:pPr>
            <a:r>
              <a:rPr lang="en-US" altLang="en-US" sz="2800" b="1" dirty="0">
                <a:latin typeface="Times New Roman" panose="02020603050405020304" pitchFamily="18" charset="0"/>
              </a:rPr>
              <a:t>Clipping Volume</a:t>
            </a:r>
          </a:p>
          <a:p>
            <a:pPr marL="609600" indent="-609600" algn="l" eaLnBrk="1" hangingPunct="1">
              <a:lnSpc>
                <a:spcPct val="90000"/>
              </a:lnSpc>
              <a:buFontTx/>
              <a:buAutoNum type="arabicPeriod"/>
            </a:pPr>
            <a:r>
              <a:rPr lang="en-US" altLang="en-US" sz="2800" dirty="0">
                <a:latin typeface="Times New Roman" panose="02020603050405020304" pitchFamily="18" charset="0"/>
              </a:rPr>
              <a:t>Clipping Strategies</a:t>
            </a:r>
          </a:p>
          <a:p>
            <a:pPr marL="609600" indent="-609600" algn="l" eaLnBrk="1" hangingPunct="1">
              <a:lnSpc>
                <a:spcPct val="90000"/>
              </a:lnSpc>
              <a:buFontTx/>
              <a:buAutoNum type="arabicPeriod"/>
            </a:pPr>
            <a:r>
              <a:rPr lang="en-US" altLang="en-US" sz="2800" dirty="0">
                <a:latin typeface="Times New Roman" panose="02020603050405020304" pitchFamily="18" charset="0"/>
              </a:rPr>
              <a:t>Clipping Algorithm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0BEDF658-5F68-4F77-44FA-1A8E2C0A6776}"/>
              </a:ext>
            </a:extLst>
          </p:cNvPr>
          <p:cNvSpPr>
            <a:spLocks noGrp="1"/>
          </p:cNvSpPr>
          <p:nvPr>
            <p:ph type="dt" sz="quarter" idx="10"/>
          </p:nvPr>
        </p:nvSpPr>
        <p:spPr/>
        <p:txBody>
          <a:bodyPr/>
          <a:lstStyle/>
          <a:p>
            <a:pPr>
              <a:defRPr/>
            </a:pPr>
            <a:fld id="{BAD2FE3B-13B1-43D0-A3DA-19C76CB3DCF9}" type="datetime4">
              <a:rPr lang="en-US"/>
              <a:pPr>
                <a:defRPr/>
              </a:pPr>
              <a:t>April 10, 2025</a:t>
            </a:fld>
            <a:endParaRPr lang="en-US"/>
          </a:p>
        </p:txBody>
      </p:sp>
      <p:sp>
        <p:nvSpPr>
          <p:cNvPr id="15" name="Footer Placeholder 4">
            <a:extLst>
              <a:ext uri="{FF2B5EF4-FFF2-40B4-BE49-F238E27FC236}">
                <a16:creationId xmlns:a16="http://schemas.microsoft.com/office/drawing/2014/main" id="{1F5CBB32-8C2F-2CBB-DDBF-B2BEEEC460B0}"/>
              </a:ext>
            </a:extLst>
          </p:cNvPr>
          <p:cNvSpPr>
            <a:spLocks noGrp="1"/>
          </p:cNvSpPr>
          <p:nvPr>
            <p:ph type="ftr" sz="quarter" idx="11"/>
          </p:nvPr>
        </p:nvSpPr>
        <p:spPr/>
        <p:txBody>
          <a:bodyPr/>
          <a:lstStyle/>
          <a:p>
            <a:pPr>
              <a:defRPr/>
            </a:pPr>
            <a:r>
              <a:rPr lang="en-US"/>
              <a:t>Computer Graphics</a:t>
            </a:r>
          </a:p>
        </p:txBody>
      </p:sp>
      <p:sp>
        <p:nvSpPr>
          <p:cNvPr id="16" name="Slide Number Placeholder 5">
            <a:extLst>
              <a:ext uri="{FF2B5EF4-FFF2-40B4-BE49-F238E27FC236}">
                <a16:creationId xmlns:a16="http://schemas.microsoft.com/office/drawing/2014/main" id="{55F566CD-2983-1F66-E0E4-7E3B9E01250C}"/>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9EB21D8-5A2B-4613-A75C-B58BE21E445B}" type="slidenum">
              <a:rPr lang="en-US" altLang="en-US" sz="1400">
                <a:latin typeface="Arial" panose="020B0604020202020204" pitchFamily="34" charset="0"/>
              </a:rPr>
              <a:pPr eaLnBrk="1" hangingPunct="1"/>
              <a:t>8</a:t>
            </a:fld>
            <a:endParaRPr lang="en-US" altLang="en-US" sz="1400">
              <a:latin typeface="Arial" panose="020B0604020202020204" pitchFamily="34" charset="0"/>
            </a:endParaRPr>
          </a:p>
        </p:txBody>
      </p:sp>
      <p:grpSp>
        <p:nvGrpSpPr>
          <p:cNvPr id="12293" name="Group 13">
            <a:extLst>
              <a:ext uri="{FF2B5EF4-FFF2-40B4-BE49-F238E27FC236}">
                <a16:creationId xmlns:a16="http://schemas.microsoft.com/office/drawing/2014/main" id="{48BC2BCA-25C6-4EE8-463A-3F9E0E3C81B1}"/>
              </a:ext>
            </a:extLst>
          </p:cNvPr>
          <p:cNvGrpSpPr>
            <a:grpSpLocks/>
          </p:cNvGrpSpPr>
          <p:nvPr/>
        </p:nvGrpSpPr>
        <p:grpSpPr bwMode="auto">
          <a:xfrm>
            <a:off x="1143000" y="2438400"/>
            <a:ext cx="6934200" cy="3756025"/>
            <a:chOff x="720" y="1536"/>
            <a:chExt cx="4368" cy="2366"/>
          </a:xfrm>
        </p:grpSpPr>
        <p:pic>
          <p:nvPicPr>
            <p:cNvPr id="12296" name="Picture 14">
              <a:extLst>
                <a:ext uri="{FF2B5EF4-FFF2-40B4-BE49-F238E27FC236}">
                  <a16:creationId xmlns:a16="http://schemas.microsoft.com/office/drawing/2014/main" id="{6550CD21-242F-258F-A8E0-6F18407B7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 y="1536"/>
              <a:ext cx="3888" cy="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7" name="Line 15">
              <a:extLst>
                <a:ext uri="{FF2B5EF4-FFF2-40B4-BE49-F238E27FC236}">
                  <a16:creationId xmlns:a16="http://schemas.microsoft.com/office/drawing/2014/main" id="{7CEDE209-B76D-0606-679B-958BD42283FD}"/>
                </a:ext>
              </a:extLst>
            </p:cNvPr>
            <p:cNvSpPr>
              <a:spLocks noChangeShapeType="1"/>
            </p:cNvSpPr>
            <p:nvPr/>
          </p:nvSpPr>
          <p:spPr bwMode="auto">
            <a:xfrm>
              <a:off x="3744" y="2352"/>
              <a:ext cx="1344" cy="0"/>
            </a:xfrm>
            <a:prstGeom prst="line">
              <a:avLst/>
            </a:prstGeom>
            <a:noFill/>
            <a:ln w="28575">
              <a:solidFill>
                <a:srgbClr val="B85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8" name="Line 16">
              <a:extLst>
                <a:ext uri="{FF2B5EF4-FFF2-40B4-BE49-F238E27FC236}">
                  <a16:creationId xmlns:a16="http://schemas.microsoft.com/office/drawing/2014/main" id="{122607FC-9F63-2FFF-23C2-0F37237FF5EC}"/>
                </a:ext>
              </a:extLst>
            </p:cNvPr>
            <p:cNvSpPr>
              <a:spLocks noChangeShapeType="1"/>
            </p:cNvSpPr>
            <p:nvPr/>
          </p:nvSpPr>
          <p:spPr bwMode="auto">
            <a:xfrm>
              <a:off x="3744" y="3120"/>
              <a:ext cx="1200" cy="0"/>
            </a:xfrm>
            <a:prstGeom prst="line">
              <a:avLst/>
            </a:prstGeom>
            <a:noFill/>
            <a:ln w="28575">
              <a:solidFill>
                <a:srgbClr val="B85C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9" name="Line 17">
              <a:extLst>
                <a:ext uri="{FF2B5EF4-FFF2-40B4-BE49-F238E27FC236}">
                  <a16:creationId xmlns:a16="http://schemas.microsoft.com/office/drawing/2014/main" id="{1531D3BB-B53C-3FCC-C73F-B5A59EF8F41B}"/>
                </a:ext>
              </a:extLst>
            </p:cNvPr>
            <p:cNvSpPr>
              <a:spLocks noChangeShapeType="1"/>
            </p:cNvSpPr>
            <p:nvPr/>
          </p:nvSpPr>
          <p:spPr bwMode="auto">
            <a:xfrm>
              <a:off x="3072" y="3489"/>
              <a:ext cx="1584" cy="0"/>
            </a:xfrm>
            <a:prstGeom prst="line">
              <a:avLst/>
            </a:prstGeom>
            <a:noFill/>
            <a:ln w="28575">
              <a:solidFill>
                <a:srgbClr val="B85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0" name="Line 18">
              <a:extLst>
                <a:ext uri="{FF2B5EF4-FFF2-40B4-BE49-F238E27FC236}">
                  <a16:creationId xmlns:a16="http://schemas.microsoft.com/office/drawing/2014/main" id="{A342C86B-8CB5-09DF-DB51-1D4298339378}"/>
                </a:ext>
              </a:extLst>
            </p:cNvPr>
            <p:cNvSpPr>
              <a:spLocks noChangeShapeType="1"/>
            </p:cNvSpPr>
            <p:nvPr/>
          </p:nvSpPr>
          <p:spPr bwMode="auto">
            <a:xfrm>
              <a:off x="768" y="3489"/>
              <a:ext cx="1248" cy="0"/>
            </a:xfrm>
            <a:prstGeom prst="line">
              <a:avLst/>
            </a:prstGeom>
            <a:noFill/>
            <a:ln w="28575">
              <a:solidFill>
                <a:srgbClr val="B85C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301" name="Line 19">
              <a:extLst>
                <a:ext uri="{FF2B5EF4-FFF2-40B4-BE49-F238E27FC236}">
                  <a16:creationId xmlns:a16="http://schemas.microsoft.com/office/drawing/2014/main" id="{F7899594-BDD0-8885-2C3A-A3F3EC12E2CA}"/>
                </a:ext>
              </a:extLst>
            </p:cNvPr>
            <p:cNvSpPr>
              <a:spLocks noChangeShapeType="1"/>
            </p:cNvSpPr>
            <p:nvPr/>
          </p:nvSpPr>
          <p:spPr bwMode="auto">
            <a:xfrm>
              <a:off x="3408" y="2736"/>
              <a:ext cx="1248" cy="0"/>
            </a:xfrm>
            <a:prstGeom prst="line">
              <a:avLst/>
            </a:prstGeom>
            <a:noFill/>
            <a:ln w="28575">
              <a:solidFill>
                <a:srgbClr val="B85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2" name="Line 20">
              <a:extLst>
                <a:ext uri="{FF2B5EF4-FFF2-40B4-BE49-F238E27FC236}">
                  <a16:creationId xmlns:a16="http://schemas.microsoft.com/office/drawing/2014/main" id="{8061D005-9434-EA1A-1174-9711FFE3308D}"/>
                </a:ext>
              </a:extLst>
            </p:cNvPr>
            <p:cNvSpPr>
              <a:spLocks noChangeShapeType="1"/>
            </p:cNvSpPr>
            <p:nvPr/>
          </p:nvSpPr>
          <p:spPr bwMode="auto">
            <a:xfrm>
              <a:off x="1056" y="3120"/>
              <a:ext cx="1296" cy="0"/>
            </a:xfrm>
            <a:prstGeom prst="line">
              <a:avLst/>
            </a:prstGeom>
            <a:noFill/>
            <a:ln w="28575">
              <a:solidFill>
                <a:srgbClr val="B85C00"/>
              </a:solidFill>
              <a:prstDash val="lg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303" name="Line 21">
              <a:extLst>
                <a:ext uri="{FF2B5EF4-FFF2-40B4-BE49-F238E27FC236}">
                  <a16:creationId xmlns:a16="http://schemas.microsoft.com/office/drawing/2014/main" id="{1B19C3CC-6BA5-E91C-18A1-062B20A76E7F}"/>
                </a:ext>
              </a:extLst>
            </p:cNvPr>
            <p:cNvSpPr>
              <a:spLocks noChangeShapeType="1"/>
            </p:cNvSpPr>
            <p:nvPr/>
          </p:nvSpPr>
          <p:spPr bwMode="auto">
            <a:xfrm>
              <a:off x="720" y="2736"/>
              <a:ext cx="1248" cy="0"/>
            </a:xfrm>
            <a:prstGeom prst="line">
              <a:avLst/>
            </a:prstGeom>
            <a:noFill/>
            <a:ln w="28575">
              <a:solidFill>
                <a:srgbClr val="B85C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304" name="Line 22">
              <a:extLst>
                <a:ext uri="{FF2B5EF4-FFF2-40B4-BE49-F238E27FC236}">
                  <a16:creationId xmlns:a16="http://schemas.microsoft.com/office/drawing/2014/main" id="{57154220-126F-0CC7-100E-675C4A7EBC63}"/>
                </a:ext>
              </a:extLst>
            </p:cNvPr>
            <p:cNvSpPr>
              <a:spLocks noChangeShapeType="1"/>
            </p:cNvSpPr>
            <p:nvPr/>
          </p:nvSpPr>
          <p:spPr bwMode="auto">
            <a:xfrm>
              <a:off x="1104" y="2352"/>
              <a:ext cx="1248" cy="0"/>
            </a:xfrm>
            <a:prstGeom prst="line">
              <a:avLst/>
            </a:prstGeom>
            <a:noFill/>
            <a:ln w="28575">
              <a:solidFill>
                <a:srgbClr val="B85C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
        <p:nvSpPr>
          <p:cNvPr id="12294" name="Rectangle 2">
            <a:extLst>
              <a:ext uri="{FF2B5EF4-FFF2-40B4-BE49-F238E27FC236}">
                <a16:creationId xmlns:a16="http://schemas.microsoft.com/office/drawing/2014/main" id="{4DB72CE2-13BC-1A53-4CBA-76598F39BF26}"/>
              </a:ext>
            </a:extLst>
          </p:cNvPr>
          <p:cNvSpPr>
            <a:spLocks noGrp="1" noChangeArrowheads="1"/>
          </p:cNvSpPr>
          <p:nvPr>
            <p:ph type="title"/>
          </p:nvPr>
        </p:nvSpPr>
        <p:spPr/>
        <p:txBody>
          <a:bodyPr/>
          <a:lstStyle/>
          <a:p>
            <a:pPr eaLnBrk="1" hangingPunct="1"/>
            <a:r>
              <a:rPr lang="en-IE" altLang="en-US">
                <a:latin typeface="Times New Roman" panose="02020603050405020304" pitchFamily="18" charset="0"/>
              </a:rPr>
              <a:t>The Clipping Volume</a:t>
            </a:r>
            <a:endParaRPr lang="en-US" altLang="en-US">
              <a:latin typeface="Times New Roman" panose="02020603050405020304" pitchFamily="18" charset="0"/>
            </a:endParaRPr>
          </a:p>
        </p:txBody>
      </p:sp>
      <p:sp>
        <p:nvSpPr>
          <p:cNvPr id="12295" name="Rectangle 3">
            <a:extLst>
              <a:ext uri="{FF2B5EF4-FFF2-40B4-BE49-F238E27FC236}">
                <a16:creationId xmlns:a16="http://schemas.microsoft.com/office/drawing/2014/main" id="{DB509BFD-51B3-9627-FEF9-C6B5DDD22ED5}"/>
              </a:ext>
            </a:extLst>
          </p:cNvPr>
          <p:cNvSpPr>
            <a:spLocks noGrp="1" noChangeArrowheads="1"/>
          </p:cNvSpPr>
          <p:nvPr>
            <p:ph type="body" idx="1"/>
          </p:nvPr>
        </p:nvSpPr>
        <p:spPr/>
        <p:txBody>
          <a:bodyPr/>
          <a:lstStyle/>
          <a:p>
            <a:pPr eaLnBrk="1" hangingPunct="1"/>
            <a:r>
              <a:rPr lang="en-US" altLang="en-US" sz="2400">
                <a:latin typeface="Times New Roman" panose="02020603050405020304" pitchFamily="18" charset="0"/>
              </a:rPr>
              <a:t>In case of Parallel projections the infinite Parallelepiped is  bounded by Near/front/hither and far/back/yon planes for clipping.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635B9231-1DFD-D721-74A2-673056189DA4}"/>
              </a:ext>
            </a:extLst>
          </p:cNvPr>
          <p:cNvSpPr>
            <a:spLocks noGrp="1"/>
          </p:cNvSpPr>
          <p:nvPr>
            <p:ph type="dt" sz="quarter" idx="10"/>
          </p:nvPr>
        </p:nvSpPr>
        <p:spPr/>
        <p:txBody>
          <a:bodyPr/>
          <a:lstStyle/>
          <a:p>
            <a:pPr>
              <a:defRPr/>
            </a:pPr>
            <a:fld id="{DAB2AD91-A17D-4081-AB55-3F7FD062EB75}" type="datetime4">
              <a:rPr lang="en-US"/>
              <a:pPr>
                <a:defRPr/>
              </a:pPr>
              <a:t>April 10, 2025</a:t>
            </a:fld>
            <a:endParaRPr lang="en-US"/>
          </a:p>
        </p:txBody>
      </p:sp>
      <p:sp>
        <p:nvSpPr>
          <p:cNvPr id="6" name="Footer Placeholder 4">
            <a:extLst>
              <a:ext uri="{FF2B5EF4-FFF2-40B4-BE49-F238E27FC236}">
                <a16:creationId xmlns:a16="http://schemas.microsoft.com/office/drawing/2014/main" id="{97659D25-A19E-CEE7-B12B-F134A14397A2}"/>
              </a:ext>
            </a:extLst>
          </p:cNvPr>
          <p:cNvSpPr>
            <a:spLocks noGrp="1"/>
          </p:cNvSpPr>
          <p:nvPr>
            <p:ph type="ftr" sz="quarter" idx="11"/>
          </p:nvPr>
        </p:nvSpPr>
        <p:spPr/>
        <p:txBody>
          <a:bodyPr/>
          <a:lstStyle/>
          <a:p>
            <a:pPr>
              <a:defRPr/>
            </a:pPr>
            <a:r>
              <a:rPr lang="en-US"/>
              <a:t>Computer Graphics</a:t>
            </a:r>
          </a:p>
        </p:txBody>
      </p:sp>
      <p:sp>
        <p:nvSpPr>
          <p:cNvPr id="7" name="Slide Number Placeholder 5">
            <a:extLst>
              <a:ext uri="{FF2B5EF4-FFF2-40B4-BE49-F238E27FC236}">
                <a16:creationId xmlns:a16="http://schemas.microsoft.com/office/drawing/2014/main" id="{B2E27C94-F485-C9F7-CD0B-40CF7EA57B5C}"/>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A50CD8B-4BE3-4B10-9506-F2E920912E82}" type="slidenum">
              <a:rPr lang="en-US" altLang="en-US" sz="1400">
                <a:latin typeface="Arial" panose="020B0604020202020204" pitchFamily="34" charset="0"/>
              </a:rPr>
              <a:pPr eaLnBrk="1" hangingPunct="1"/>
              <a:t>9</a:t>
            </a:fld>
            <a:endParaRPr lang="en-US" altLang="en-US" sz="1400">
              <a:latin typeface="Arial" panose="020B0604020202020204" pitchFamily="34" charset="0"/>
            </a:endParaRPr>
          </a:p>
        </p:txBody>
      </p:sp>
      <p:sp>
        <p:nvSpPr>
          <p:cNvPr id="13317" name="Rectangle 2">
            <a:extLst>
              <a:ext uri="{FF2B5EF4-FFF2-40B4-BE49-F238E27FC236}">
                <a16:creationId xmlns:a16="http://schemas.microsoft.com/office/drawing/2014/main" id="{D12D821C-7E41-F64C-DD2D-7B0A8740BF44}"/>
              </a:ext>
            </a:extLst>
          </p:cNvPr>
          <p:cNvSpPr>
            <a:spLocks noGrp="1" noChangeArrowheads="1"/>
          </p:cNvSpPr>
          <p:nvPr>
            <p:ph type="title"/>
          </p:nvPr>
        </p:nvSpPr>
        <p:spPr/>
        <p:txBody>
          <a:bodyPr/>
          <a:lstStyle/>
          <a:p>
            <a:pPr eaLnBrk="1" hangingPunct="1"/>
            <a:r>
              <a:rPr lang="en-IE" altLang="en-US">
                <a:latin typeface="Times New Roman" panose="02020603050405020304" pitchFamily="18" charset="0"/>
              </a:rPr>
              <a:t>The Clipping Volume</a:t>
            </a:r>
            <a:endParaRPr lang="en-US" altLang="en-US">
              <a:latin typeface="Times New Roman" panose="02020603050405020304" pitchFamily="18" charset="0"/>
            </a:endParaRPr>
          </a:p>
        </p:txBody>
      </p:sp>
      <p:sp>
        <p:nvSpPr>
          <p:cNvPr id="13318" name="Rectangle 3">
            <a:extLst>
              <a:ext uri="{FF2B5EF4-FFF2-40B4-BE49-F238E27FC236}">
                <a16:creationId xmlns:a16="http://schemas.microsoft.com/office/drawing/2014/main" id="{1BE33870-F8D5-D374-1F18-3954A27BA2D3}"/>
              </a:ext>
            </a:extLst>
          </p:cNvPr>
          <p:cNvSpPr>
            <a:spLocks noGrp="1" noChangeArrowheads="1"/>
          </p:cNvSpPr>
          <p:nvPr>
            <p:ph type="body" idx="1"/>
          </p:nvPr>
        </p:nvSpPr>
        <p:spPr/>
        <p:txBody>
          <a:bodyPr/>
          <a:lstStyle/>
          <a:p>
            <a:pPr eaLnBrk="1" hangingPunct="1"/>
            <a:r>
              <a:rPr lang="en-US" altLang="en-US" sz="2400">
                <a:latin typeface="Times New Roman" panose="02020603050405020304" pitchFamily="18" charset="0"/>
              </a:rPr>
              <a:t>In case of Perspective  projections the semi Infinite Pyramid is also bounded by Near/front/hither and far/back/yon planes for clipping</a:t>
            </a:r>
          </a:p>
        </p:txBody>
      </p:sp>
      <p:pic>
        <p:nvPicPr>
          <p:cNvPr id="13319" name="Picture 4">
            <a:extLst>
              <a:ext uri="{FF2B5EF4-FFF2-40B4-BE49-F238E27FC236}">
                <a16:creationId xmlns:a16="http://schemas.microsoft.com/office/drawing/2014/main" id="{A0B56F34-0C86-A7D1-464E-3C481C9F9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362200"/>
            <a:ext cx="6096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5"/>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2839</TotalTime>
  <Words>1851</Words>
  <Application>Microsoft Office PowerPoint</Application>
  <PresentationFormat>On-screen Show (4:3)</PresentationFormat>
  <Paragraphs>307</Paragraphs>
  <Slides>35</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0" baseType="lpstr">
      <vt:lpstr>Arial</vt:lpstr>
      <vt:lpstr>Courier New</vt:lpstr>
      <vt:lpstr>Times New Roman</vt:lpstr>
      <vt:lpstr>Default Design</vt:lpstr>
      <vt:lpstr>Equation</vt:lpstr>
      <vt:lpstr>PowerPoint Presentation</vt:lpstr>
      <vt:lpstr>3D Viewing Pipeline</vt:lpstr>
      <vt:lpstr>Contents</vt:lpstr>
      <vt:lpstr>3D Clipping</vt:lpstr>
      <vt:lpstr>3D Clipping</vt:lpstr>
      <vt:lpstr>3D Clipping</vt:lpstr>
      <vt:lpstr>Contents</vt:lpstr>
      <vt:lpstr>The Clipping Volume</vt:lpstr>
      <vt:lpstr>The Clipping Volume</vt:lpstr>
      <vt:lpstr>The Clipping Volume</vt:lpstr>
      <vt:lpstr>Contents</vt:lpstr>
      <vt:lpstr>Clipping Strategies</vt:lpstr>
      <vt:lpstr>Clipping Strategies</vt:lpstr>
      <vt:lpstr>Clipping Strategies</vt:lpstr>
      <vt:lpstr>Clipping Strategies</vt:lpstr>
      <vt:lpstr>Clipping Strategies</vt:lpstr>
      <vt:lpstr>Contents</vt:lpstr>
      <vt:lpstr>Clipping Algorithms</vt:lpstr>
      <vt:lpstr>3D Cohen-Sutherland Line Clipping</vt:lpstr>
      <vt:lpstr>3D Cohen-Sutherland Line Clipping</vt:lpstr>
      <vt:lpstr>3D Cohen-Sutherland Line Clipping</vt:lpstr>
      <vt:lpstr>3D Cohen-Sutherland Line Clipping</vt:lpstr>
      <vt:lpstr>3D Cohen-Sutherland Line Clipping</vt:lpstr>
      <vt:lpstr>3D Cohen-Sutherland Line Clipping</vt:lpstr>
      <vt:lpstr>3D Cohen-Sutherland Line Clipping</vt:lpstr>
      <vt:lpstr>3D Cohen-Sutherland Line Clipping</vt:lpstr>
      <vt:lpstr>3D Cohen-Sutherland Line Clipping</vt:lpstr>
      <vt:lpstr>3D Cohen-Sutherland Line Clipping</vt:lpstr>
      <vt:lpstr>Cyrus Beck Line Clipping algorithm</vt:lpstr>
      <vt:lpstr>Cyrus Beck Line Clipping algorithm</vt:lpstr>
      <vt:lpstr>Cyrus Beck Line Clipping algorithm</vt:lpstr>
      <vt:lpstr>PowerPoint Presentation</vt:lpstr>
      <vt:lpstr>Cyrus Beck Line Clipping algorithm</vt:lpstr>
      <vt:lpstr>Steps of the Algorithm</vt:lpstr>
      <vt:lpstr>Steps of the Algorithm</vt:lpstr>
    </vt:vector>
  </TitlesOfParts>
  <Company>PUP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 3D Clipping</dc:title>
  <dc:creator>SKR</dc:creator>
  <cp:lastModifiedBy>Natasha Wangui</cp:lastModifiedBy>
  <cp:revision>70</cp:revision>
  <dcterms:created xsi:type="dcterms:W3CDTF">2008-08-14T08:11:46Z</dcterms:created>
  <dcterms:modified xsi:type="dcterms:W3CDTF">2025-04-10T09:29:53Z</dcterms:modified>
</cp:coreProperties>
</file>