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180" y="-90"/>
      </p:cViewPr>
      <p:guideLst>
        <p:guide orient="horz" pos="316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124624"/>
            <a:ext cx="621792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699760"/>
            <a:ext cx="512064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402803"/>
            <a:ext cx="164592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402803"/>
            <a:ext cx="481584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463454"/>
            <a:ext cx="621792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263180"/>
            <a:ext cx="621792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346961"/>
            <a:ext cx="323088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346961"/>
            <a:ext cx="323088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51499"/>
            <a:ext cx="32321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189817"/>
            <a:ext cx="32321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251499"/>
            <a:ext cx="323342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189817"/>
            <a:ext cx="323342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00473"/>
            <a:ext cx="2406650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00474"/>
            <a:ext cx="4089400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104814"/>
            <a:ext cx="2406650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7040880"/>
            <a:ext cx="438912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98737"/>
            <a:ext cx="438912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872096"/>
            <a:ext cx="438912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02802"/>
            <a:ext cx="658368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346961"/>
            <a:ext cx="658368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9322647"/>
            <a:ext cx="1706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C4D6-E560-41E0-BF49-C98EEA8B2FD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9322647"/>
            <a:ext cx="23164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9322647"/>
            <a:ext cx="1706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7C68-AE31-4645-8FC9-EC89CBEDB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06"/>
            <a:ext cx="7315200" cy="1051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09" y="4876800"/>
            <a:ext cx="1238250" cy="1981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>
              <a:rot lat="0" lon="0" rev="20999999"/>
            </a:camera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9069734"/>
            <a:ext cx="1828800" cy="10352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" y="9069734"/>
            <a:ext cx="1828800" cy="1019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22" y="9053864"/>
            <a:ext cx="1828800" cy="10352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81" y="9069734"/>
            <a:ext cx="1828800" cy="1026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45720" y="152400"/>
            <a:ext cx="7223760" cy="1356360"/>
          </a:xfrm>
          <a:prstGeom prst="star24">
            <a:avLst>
              <a:gd name="adj" fmla="val 42052"/>
            </a:avLst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What would you do if you </a:t>
            </a:r>
            <a:r>
              <a:rPr lang="en-US" sz="2000" b="1" i="1" dirty="0" smtClean="0">
                <a:latin typeface="Comic Sans MS" pitchFamily="66" charset="0"/>
              </a:rPr>
              <a:t>lost</a:t>
            </a:r>
            <a:r>
              <a:rPr lang="en-US" sz="2000" dirty="0" smtClean="0">
                <a:latin typeface="Comic Sans MS" pitchFamily="66" charset="0"/>
              </a:rPr>
              <a:t> your Flash Drive?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70353" y="8249433"/>
            <a:ext cx="3429000" cy="733663"/>
          </a:xfrm>
          <a:prstGeom prst="cube">
            <a:avLst>
              <a:gd name="adj" fmla="val 18912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Find us on Facebook!</a:t>
            </a:r>
          </a:p>
          <a:p>
            <a:pPr algn="ctr"/>
            <a:r>
              <a:rPr lang="en-US" sz="1500" dirty="0" smtClean="0">
                <a:latin typeface="Comic Sans MS" pitchFamily="66" charset="0"/>
              </a:rPr>
              <a:t>www.facebook.com/blufinder</a:t>
            </a:r>
            <a:endParaRPr lang="en-US" sz="15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827033" y="8249433"/>
            <a:ext cx="3248315" cy="733663"/>
          </a:xfrm>
          <a:prstGeom prst="cube">
            <a:avLst>
              <a:gd name="adj" fmla="val 18912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Support Cal Poly Pomona!</a:t>
            </a:r>
          </a:p>
          <a:p>
            <a:pPr algn="ctr"/>
            <a:r>
              <a:rPr lang="en-US" sz="1500" dirty="0" smtClean="0">
                <a:latin typeface="Comic Sans MS" pitchFamily="66" charset="0"/>
              </a:rPr>
              <a:t>www.polypresents.com</a:t>
            </a:r>
            <a:endParaRPr lang="en-US" sz="15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3000"/>
                    </a14:imgEffect>
                    <a14:imgEffect>
                      <a14:colorTemperature colorTemp="9000"/>
                    </a14:imgEffect>
                    <a14:imgEffect>
                      <a14:saturation sat="110000"/>
                    </a14:imgEffect>
                    <a14:imgEffect>
                      <a14:brightnessContrast bright="13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261">
            <a:off x="2226610" y="1842021"/>
            <a:ext cx="3200847" cy="1619476"/>
          </a:xfrm>
          <a:prstGeom prst="roundRect">
            <a:avLst>
              <a:gd name="adj" fmla="val 34544"/>
            </a:avLst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31750"/>
          </a:effectLst>
          <a:scene3d>
            <a:camera prst="perspectiveHeroicExtremeRightFacing" fov="4200000">
              <a:rot lat="601119" lon="19173480" rev="294250"/>
            </a:camera>
            <a:lightRig rig="threePt" dir="t">
              <a:rot lat="0" lon="0" rev="8400000"/>
            </a:lightRig>
          </a:scene3d>
          <a:sp3d extrusionH="38100" contourW="25400" prstMaterial="matte">
            <a:bevelT w="139700" h="127000" prst="slope"/>
            <a:bevelB w="25400" h="8890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59496" y="7277622"/>
            <a:ext cx="6815852" cy="8683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500" dirty="0" smtClean="0">
                <a:latin typeface="Comic Sans MS" pitchFamily="66" charset="0"/>
              </a:rPr>
              <a:t>We are on Campus </a:t>
            </a:r>
            <a:r>
              <a:rPr lang="en-US" sz="2500" b="1" i="1" dirty="0" smtClean="0">
                <a:latin typeface="Comic Sans MS" pitchFamily="66" charset="0"/>
              </a:rPr>
              <a:t>now!</a:t>
            </a:r>
          </a:p>
          <a:p>
            <a:pPr algn="ctr"/>
            <a:r>
              <a:rPr lang="en-US" sz="2000" i="1" dirty="0" smtClean="0">
                <a:latin typeface="Comic Sans MS" pitchFamily="66" charset="0"/>
              </a:rPr>
              <a:t>Don’t miss a deadline because you lost your flash drive!</a:t>
            </a:r>
            <a:endParaRPr lang="en-US" sz="2000" i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812" y="1855655"/>
            <a:ext cx="1708456" cy="163449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May Prevent: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Panic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Data loss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Stress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Failure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3" y="3962400"/>
            <a:ext cx="2308314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www.blu-finder.com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053" y="1855655"/>
            <a:ext cx="1828800" cy="164592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Protect: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Assignments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Media Files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Resumes/CV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i="1" dirty="0" smtClean="0"/>
              <a:t>Much More!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4183737"/>
            <a:ext cx="1969948" cy="483394"/>
          </a:xfrm>
          <a:prstGeom prst="downArrow">
            <a:avLst>
              <a:gd name="adj1" fmla="val 58412"/>
              <a:gd name="adj2" fmla="val 6276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Comic Sans MS" pitchFamily="66" charset="0"/>
              </a:rPr>
              <a:t>With App!</a:t>
            </a:r>
            <a:endParaRPr lang="en-US" sz="1400" i="1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3405" y="3230470"/>
            <a:ext cx="985504" cy="519351"/>
          </a:xfrm>
          <a:prstGeom prst="chord">
            <a:avLst>
              <a:gd name="adj1" fmla="val 18246570"/>
              <a:gd name="adj2" fmla="val 1074726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8GB!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329" y="4683832"/>
            <a:ext cx="3749040" cy="24688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Comic Sans MS" pitchFamily="66" charset="0"/>
              </a:rPr>
              <a:t>What is </a:t>
            </a:r>
            <a:r>
              <a:rPr lang="en-US" sz="1600" u="sng" dirty="0" err="1" smtClean="0">
                <a:latin typeface="Comic Sans MS" pitchFamily="66" charset="0"/>
              </a:rPr>
              <a:t>Blu</a:t>
            </a:r>
            <a:r>
              <a:rPr lang="en-US" sz="1600" u="sng" dirty="0" smtClean="0">
                <a:latin typeface="Comic Sans MS" pitchFamily="66" charset="0"/>
              </a:rPr>
              <a:t>-finder?</a:t>
            </a:r>
          </a:p>
          <a:p>
            <a:pPr algn="ctr"/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>
                <a:latin typeface="Comic Sans MS" pitchFamily="66" charset="0"/>
              </a:rPr>
              <a:t>A brand new device that </a:t>
            </a:r>
            <a:r>
              <a:rPr lang="en-US" sz="1400" i="1" u="sng" dirty="0" smtClean="0">
                <a:latin typeface="Comic Sans MS" pitchFamily="66" charset="0"/>
              </a:rPr>
              <a:t>links      </a:t>
            </a:r>
            <a:r>
              <a:rPr lang="en-US" sz="1400" dirty="0" smtClean="0">
                <a:latin typeface="Comic Sans MS" pitchFamily="66" charset="0"/>
              </a:rPr>
              <a:t>Flash Drive </a:t>
            </a:r>
            <a:r>
              <a:rPr lang="en-US" sz="1400" i="1" dirty="0" smtClean="0">
                <a:latin typeface="Comic Sans MS" pitchFamily="66" charset="0"/>
              </a:rPr>
              <a:t>with </a:t>
            </a:r>
            <a:r>
              <a:rPr lang="en-US" sz="1400" dirty="0" smtClean="0">
                <a:latin typeface="Comic Sans MS" pitchFamily="66" charset="0"/>
              </a:rPr>
              <a:t>Bluetooth!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err="1" smtClean="0">
                <a:latin typeface="Comic Sans MS" pitchFamily="66" charset="0"/>
              </a:rPr>
              <a:t>Blu</a:t>
            </a:r>
            <a:r>
              <a:rPr lang="en-US" sz="1400" dirty="0" smtClean="0">
                <a:latin typeface="Comic Sans MS" pitchFamily="66" charset="0"/>
              </a:rPr>
              <a:t>-finder sends a signal to your cellphone if you forget it!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 smtClean="0">
                <a:latin typeface="Comic Sans MS" pitchFamily="66" charset="0"/>
              </a:rPr>
              <a:t>Was designed </a:t>
            </a:r>
            <a:r>
              <a:rPr lang="en-US" sz="1400" i="1" dirty="0" smtClean="0">
                <a:latin typeface="Comic Sans MS" pitchFamily="66" charset="0"/>
              </a:rPr>
              <a:t>on campus</a:t>
            </a:r>
            <a:r>
              <a:rPr lang="en-US" sz="1400" dirty="0" smtClean="0">
                <a:latin typeface="Comic Sans MS" pitchFamily="66" charset="0"/>
              </a:rPr>
              <a:t> by Cal Poly Pomona students!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5307" y="3830448"/>
            <a:ext cx="1321090" cy="672525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omic Sans MS" pitchFamily="66" charset="0"/>
              </a:rPr>
              <a:t>Buy now!</a:t>
            </a:r>
            <a:endParaRPr lang="en-US" sz="16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Ohara</dc:creator>
  <cp:lastModifiedBy>Ohara</cp:lastModifiedBy>
  <cp:revision>26</cp:revision>
  <dcterms:created xsi:type="dcterms:W3CDTF">2013-04-19T00:30:28Z</dcterms:created>
  <dcterms:modified xsi:type="dcterms:W3CDTF">2013-04-22T06:40:11Z</dcterms:modified>
</cp:coreProperties>
</file>