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3" r:id="rId4"/>
  </p:sldMasterIdLst>
  <p:notesMasterIdLst>
    <p:notesMasterId r:id="rId24"/>
  </p:notesMasterIdLst>
  <p:sldIdLst>
    <p:sldId id="295" r:id="rId5"/>
    <p:sldId id="312" r:id="rId6"/>
    <p:sldId id="289" r:id="rId7"/>
    <p:sldId id="318" r:id="rId8"/>
    <p:sldId id="319" r:id="rId9"/>
    <p:sldId id="320" r:id="rId10"/>
    <p:sldId id="322" r:id="rId11"/>
    <p:sldId id="321" r:id="rId12"/>
    <p:sldId id="323" r:id="rId13"/>
    <p:sldId id="324" r:id="rId14"/>
    <p:sldId id="311" r:id="rId15"/>
    <p:sldId id="317" r:id="rId16"/>
    <p:sldId id="325" r:id="rId17"/>
    <p:sldId id="326" r:id="rId18"/>
    <p:sldId id="327" r:id="rId19"/>
    <p:sldId id="328" r:id="rId20"/>
    <p:sldId id="329" r:id="rId21"/>
    <p:sldId id="330" r:id="rId22"/>
    <p:sldId id="331" r:id="rId23"/>
  </p:sldIdLst>
  <p:sldSz cx="10080625" cy="5670550"/>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4E240F-257E-BE5E-0F7B-B18BF3D9E433}" v="6" dt="2024-03-13T08:54:07.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54" autoAdjust="0"/>
    <p:restoredTop sz="95153" autoAdjust="0"/>
  </p:normalViewPr>
  <p:slideViewPr>
    <p:cSldViewPr snapToGrid="0">
      <p:cViewPr>
        <p:scale>
          <a:sx n="84" d="100"/>
          <a:sy n="84" d="100"/>
        </p:scale>
        <p:origin x="62" y="27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橋本 翔太郎" userId="S::fko_sh_hashimoto@stu.o-hara.ac.jp::d0d83114-ae43-4f7c-b329-f5b89bd9daab" providerId="AD" clId="Web-{E70EBBEB-FDF5-9A8D-262F-1FF500852E2A}"/>
    <pc:docChg chg="modSld">
      <pc:chgData name="橋本 翔太郎" userId="S::fko_sh_hashimoto@stu.o-hara.ac.jp::d0d83114-ae43-4f7c-b329-f5b89bd9daab" providerId="AD" clId="Web-{E70EBBEB-FDF5-9A8D-262F-1FF500852E2A}" dt="2024-02-08T06:34:24.354" v="3" actId="20577"/>
      <pc:docMkLst>
        <pc:docMk/>
      </pc:docMkLst>
      <pc:sldChg chg="modSp">
        <pc:chgData name="橋本 翔太郎" userId="S::fko_sh_hashimoto@stu.o-hara.ac.jp::d0d83114-ae43-4f7c-b329-f5b89bd9daab" providerId="AD" clId="Web-{E70EBBEB-FDF5-9A8D-262F-1FF500852E2A}" dt="2024-02-08T06:34:24.354" v="3" actId="20577"/>
        <pc:sldMkLst>
          <pc:docMk/>
          <pc:sldMk cId="0" sldId="256"/>
        </pc:sldMkLst>
        <pc:spChg chg="mod">
          <ac:chgData name="橋本 翔太郎" userId="S::fko_sh_hashimoto@stu.o-hara.ac.jp::d0d83114-ae43-4f7c-b329-f5b89bd9daab" providerId="AD" clId="Web-{E70EBBEB-FDF5-9A8D-262F-1FF500852E2A}" dt="2024-02-08T06:34:24.354" v="3" actId="20577"/>
          <ac:spMkLst>
            <pc:docMk/>
            <pc:sldMk cId="0" sldId="256"/>
            <ac:spMk id="45" creationId="{00000000-0000-0000-0000-000000000000}"/>
          </ac:spMkLst>
        </pc:spChg>
      </pc:sldChg>
    </pc:docChg>
  </pc:docChgLst>
  <pc:docChgLst>
    <pc:chgData name="橋本 翔太郎" userId="S::shotaro.hashimoto@mail.o-hara.ac.jp::a5a7e82e-b58d-458f-b07a-9f73243ef3ce" providerId="AD" clId="Web-{9A4E240F-257E-BE5E-0F7B-B18BF3D9E433}"/>
    <pc:docChg chg="addSld delSld">
      <pc:chgData name="橋本 翔太郎" userId="S::shotaro.hashimoto@mail.o-hara.ac.jp::a5a7e82e-b58d-458f-b07a-9f73243ef3ce" providerId="AD" clId="Web-{9A4E240F-257E-BE5E-0F7B-B18BF3D9E433}" dt="2024-03-13T08:54:07.206" v="5"/>
      <pc:docMkLst>
        <pc:docMk/>
      </pc:docMkLst>
      <pc:sldChg chg="add del">
        <pc:chgData name="橋本 翔太郎" userId="S::shotaro.hashimoto@mail.o-hara.ac.jp::a5a7e82e-b58d-458f-b07a-9f73243ef3ce" providerId="AD" clId="Web-{9A4E240F-257E-BE5E-0F7B-B18BF3D9E433}" dt="2024-03-13T08:54:07.206" v="5"/>
        <pc:sldMkLst>
          <pc:docMk/>
          <pc:sldMk cId="877445270" sldId="306"/>
        </pc:sldMkLst>
      </pc:sldChg>
      <pc:sldChg chg="add del">
        <pc:chgData name="橋本 翔太郎" userId="S::shotaro.hashimoto@mail.o-hara.ac.jp::a5a7e82e-b58d-458f-b07a-9f73243ef3ce" providerId="AD" clId="Web-{9A4E240F-257E-BE5E-0F7B-B18BF3D9E433}" dt="2024-03-13T08:53:59.331" v="4"/>
        <pc:sldMkLst>
          <pc:docMk/>
          <pc:sldMk cId="215361072" sldId="3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94C751A-E940-482A-84A7-03C1D1916059}" type="datetimeFigureOut">
              <a:rPr kumimoji="1" lang="ja-JP" altLang="en-US" smtClean="0"/>
              <a:t>2025/3/28</a:t>
            </a:fld>
            <a:endParaRPr kumimoji="1" lang="ja-JP" altLang="en-US"/>
          </a:p>
        </p:txBody>
      </p:sp>
      <p:sp>
        <p:nvSpPr>
          <p:cNvPr id="4" name="スライド イメージ プレースホルダー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233C3E8-F3A0-4C48-A9C7-4D750868D68A}" type="slidenum">
              <a:rPr kumimoji="1" lang="ja-JP" altLang="en-US" smtClean="0"/>
              <a:t>‹#›</a:t>
            </a:fld>
            <a:endParaRPr kumimoji="1" lang="ja-JP" altLang="en-US"/>
          </a:p>
        </p:txBody>
      </p:sp>
    </p:spTree>
    <p:extLst>
      <p:ext uri="{BB962C8B-B14F-4D97-AF65-F5344CB8AC3E}">
        <p14:creationId xmlns:p14="http://schemas.microsoft.com/office/powerpoint/2010/main" val="36136389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1</a:t>
            </a:fld>
            <a:endParaRPr kumimoji="1" lang="ja-JP" altLang="en-US"/>
          </a:p>
        </p:txBody>
      </p:sp>
    </p:spTree>
    <p:extLst>
      <p:ext uri="{BB962C8B-B14F-4D97-AF65-F5344CB8AC3E}">
        <p14:creationId xmlns:p14="http://schemas.microsoft.com/office/powerpoint/2010/main" val="1656075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10</a:t>
            </a:fld>
            <a:endParaRPr kumimoji="1" lang="ja-JP" altLang="en-US"/>
          </a:p>
        </p:txBody>
      </p:sp>
    </p:spTree>
    <p:extLst>
      <p:ext uri="{BB962C8B-B14F-4D97-AF65-F5344CB8AC3E}">
        <p14:creationId xmlns:p14="http://schemas.microsoft.com/office/powerpoint/2010/main" val="1483583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11</a:t>
            </a:fld>
            <a:endParaRPr kumimoji="1" lang="ja-JP" altLang="en-US"/>
          </a:p>
        </p:txBody>
      </p:sp>
    </p:spTree>
    <p:extLst>
      <p:ext uri="{BB962C8B-B14F-4D97-AF65-F5344CB8AC3E}">
        <p14:creationId xmlns:p14="http://schemas.microsoft.com/office/powerpoint/2010/main" val="2909503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12</a:t>
            </a:fld>
            <a:endParaRPr kumimoji="1" lang="ja-JP" altLang="en-US"/>
          </a:p>
        </p:txBody>
      </p:sp>
    </p:spTree>
    <p:extLst>
      <p:ext uri="{BB962C8B-B14F-4D97-AF65-F5344CB8AC3E}">
        <p14:creationId xmlns:p14="http://schemas.microsoft.com/office/powerpoint/2010/main" val="1901746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13</a:t>
            </a:fld>
            <a:endParaRPr kumimoji="1" lang="ja-JP" altLang="en-US"/>
          </a:p>
        </p:txBody>
      </p:sp>
    </p:spTree>
    <p:extLst>
      <p:ext uri="{BB962C8B-B14F-4D97-AF65-F5344CB8AC3E}">
        <p14:creationId xmlns:p14="http://schemas.microsoft.com/office/powerpoint/2010/main" val="4232173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14</a:t>
            </a:fld>
            <a:endParaRPr kumimoji="1" lang="ja-JP" altLang="en-US"/>
          </a:p>
        </p:txBody>
      </p:sp>
    </p:spTree>
    <p:extLst>
      <p:ext uri="{BB962C8B-B14F-4D97-AF65-F5344CB8AC3E}">
        <p14:creationId xmlns:p14="http://schemas.microsoft.com/office/powerpoint/2010/main" val="119906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15</a:t>
            </a:fld>
            <a:endParaRPr kumimoji="1" lang="ja-JP" altLang="en-US"/>
          </a:p>
        </p:txBody>
      </p:sp>
    </p:spTree>
    <p:extLst>
      <p:ext uri="{BB962C8B-B14F-4D97-AF65-F5344CB8AC3E}">
        <p14:creationId xmlns:p14="http://schemas.microsoft.com/office/powerpoint/2010/main" val="30271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16</a:t>
            </a:fld>
            <a:endParaRPr kumimoji="1" lang="ja-JP" altLang="en-US"/>
          </a:p>
        </p:txBody>
      </p:sp>
    </p:spTree>
    <p:extLst>
      <p:ext uri="{BB962C8B-B14F-4D97-AF65-F5344CB8AC3E}">
        <p14:creationId xmlns:p14="http://schemas.microsoft.com/office/powerpoint/2010/main" val="3588527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17</a:t>
            </a:fld>
            <a:endParaRPr kumimoji="1" lang="ja-JP" altLang="en-US"/>
          </a:p>
        </p:txBody>
      </p:sp>
    </p:spTree>
    <p:extLst>
      <p:ext uri="{BB962C8B-B14F-4D97-AF65-F5344CB8AC3E}">
        <p14:creationId xmlns:p14="http://schemas.microsoft.com/office/powerpoint/2010/main" val="2125415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18</a:t>
            </a:fld>
            <a:endParaRPr kumimoji="1" lang="ja-JP" altLang="en-US"/>
          </a:p>
        </p:txBody>
      </p:sp>
    </p:spTree>
    <p:extLst>
      <p:ext uri="{BB962C8B-B14F-4D97-AF65-F5344CB8AC3E}">
        <p14:creationId xmlns:p14="http://schemas.microsoft.com/office/powerpoint/2010/main" val="1411504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19</a:t>
            </a:fld>
            <a:endParaRPr kumimoji="1" lang="ja-JP" altLang="en-US"/>
          </a:p>
        </p:txBody>
      </p:sp>
    </p:spTree>
    <p:extLst>
      <p:ext uri="{BB962C8B-B14F-4D97-AF65-F5344CB8AC3E}">
        <p14:creationId xmlns:p14="http://schemas.microsoft.com/office/powerpoint/2010/main" val="1467270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2</a:t>
            </a:fld>
            <a:endParaRPr kumimoji="1" lang="ja-JP" altLang="en-US"/>
          </a:p>
        </p:txBody>
      </p:sp>
    </p:spTree>
    <p:extLst>
      <p:ext uri="{BB962C8B-B14F-4D97-AF65-F5344CB8AC3E}">
        <p14:creationId xmlns:p14="http://schemas.microsoft.com/office/powerpoint/2010/main" val="2077693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3</a:t>
            </a:fld>
            <a:endParaRPr kumimoji="1" lang="ja-JP" altLang="en-US"/>
          </a:p>
        </p:txBody>
      </p:sp>
    </p:spTree>
    <p:extLst>
      <p:ext uri="{BB962C8B-B14F-4D97-AF65-F5344CB8AC3E}">
        <p14:creationId xmlns:p14="http://schemas.microsoft.com/office/powerpoint/2010/main" val="2714877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4</a:t>
            </a:fld>
            <a:endParaRPr kumimoji="1" lang="ja-JP" altLang="en-US"/>
          </a:p>
        </p:txBody>
      </p:sp>
    </p:spTree>
    <p:extLst>
      <p:ext uri="{BB962C8B-B14F-4D97-AF65-F5344CB8AC3E}">
        <p14:creationId xmlns:p14="http://schemas.microsoft.com/office/powerpoint/2010/main" val="1593638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5</a:t>
            </a:fld>
            <a:endParaRPr kumimoji="1" lang="ja-JP" altLang="en-US"/>
          </a:p>
        </p:txBody>
      </p:sp>
    </p:spTree>
    <p:extLst>
      <p:ext uri="{BB962C8B-B14F-4D97-AF65-F5344CB8AC3E}">
        <p14:creationId xmlns:p14="http://schemas.microsoft.com/office/powerpoint/2010/main" val="2739250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6</a:t>
            </a:fld>
            <a:endParaRPr kumimoji="1" lang="ja-JP" altLang="en-US"/>
          </a:p>
        </p:txBody>
      </p:sp>
    </p:spTree>
    <p:extLst>
      <p:ext uri="{BB962C8B-B14F-4D97-AF65-F5344CB8AC3E}">
        <p14:creationId xmlns:p14="http://schemas.microsoft.com/office/powerpoint/2010/main" val="2490155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7</a:t>
            </a:fld>
            <a:endParaRPr kumimoji="1" lang="ja-JP" altLang="en-US"/>
          </a:p>
        </p:txBody>
      </p:sp>
    </p:spTree>
    <p:extLst>
      <p:ext uri="{BB962C8B-B14F-4D97-AF65-F5344CB8AC3E}">
        <p14:creationId xmlns:p14="http://schemas.microsoft.com/office/powerpoint/2010/main" val="1867052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8</a:t>
            </a:fld>
            <a:endParaRPr kumimoji="1" lang="ja-JP" altLang="en-US"/>
          </a:p>
        </p:txBody>
      </p:sp>
    </p:spTree>
    <p:extLst>
      <p:ext uri="{BB962C8B-B14F-4D97-AF65-F5344CB8AC3E}">
        <p14:creationId xmlns:p14="http://schemas.microsoft.com/office/powerpoint/2010/main" val="368511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233C3E8-F3A0-4C48-A9C7-4D750868D68A}" type="slidenum">
              <a:rPr kumimoji="1" lang="ja-JP" altLang="en-US" smtClean="0"/>
              <a:t>9</a:t>
            </a:fld>
            <a:endParaRPr kumimoji="1" lang="ja-JP" altLang="en-US"/>
          </a:p>
        </p:txBody>
      </p:sp>
    </p:spTree>
    <p:extLst>
      <p:ext uri="{BB962C8B-B14F-4D97-AF65-F5344CB8AC3E}">
        <p14:creationId xmlns:p14="http://schemas.microsoft.com/office/powerpoint/2010/main" val="4003016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DA5AE1-69D5-49D8-BA79-5D0C568BBE81}"/>
              </a:ext>
            </a:extLst>
          </p:cNvPr>
          <p:cNvSpPr>
            <a:spLocks noGrp="1"/>
          </p:cNvSpPr>
          <p:nvPr>
            <p:ph type="ctrTitle"/>
          </p:nvPr>
        </p:nvSpPr>
        <p:spPr>
          <a:xfrm>
            <a:off x="1260078" y="928028"/>
            <a:ext cx="7560469" cy="1974191"/>
          </a:xfrm>
        </p:spPr>
        <p:txBody>
          <a:bodyPr anchor="b"/>
          <a:lstStyle>
            <a:lvl1pPr algn="ctr">
              <a:defRPr sz="496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3983197-8E76-45DC-AD50-3E2CDE64660A}"/>
              </a:ext>
            </a:extLst>
          </p:cNvPr>
          <p:cNvSpPr>
            <a:spLocks noGrp="1"/>
          </p:cNvSpPr>
          <p:nvPr>
            <p:ph type="subTitle" idx="1"/>
          </p:nvPr>
        </p:nvSpPr>
        <p:spPr>
          <a:xfrm>
            <a:off x="1260078" y="2978352"/>
            <a:ext cx="7560469" cy="1369070"/>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94B84A-1DFF-4B2E-AEC8-D987C8BF2AB3}"/>
              </a:ext>
            </a:extLst>
          </p:cNvPr>
          <p:cNvSpPr>
            <a:spLocks noGrp="1"/>
          </p:cNvSpPr>
          <p:nvPr>
            <p:ph type="dt" sz="half" idx="10"/>
          </p:nvPr>
        </p:nvSpPr>
        <p:spPr/>
        <p:txBody>
          <a:bodyPr/>
          <a:lstStyle/>
          <a:p>
            <a:r>
              <a:rPr lang="en-US" sz="1400" b="0" strike="noStrike" spc="-1">
                <a:latin typeface="游明朝"/>
              </a:rPr>
              <a:t>&lt;日付/時刻&gt;</a:t>
            </a:r>
          </a:p>
        </p:txBody>
      </p:sp>
      <p:sp>
        <p:nvSpPr>
          <p:cNvPr id="5" name="フッター プレースホルダー 4">
            <a:extLst>
              <a:ext uri="{FF2B5EF4-FFF2-40B4-BE49-F238E27FC236}">
                <a16:creationId xmlns:a16="http://schemas.microsoft.com/office/drawing/2014/main" id="{1B2A3A0C-DD66-4147-901A-A17F730E5958}"/>
              </a:ext>
            </a:extLst>
          </p:cNvPr>
          <p:cNvSpPr>
            <a:spLocks noGrp="1"/>
          </p:cNvSpPr>
          <p:nvPr>
            <p:ph type="ftr" sz="quarter" idx="11"/>
          </p:nvPr>
        </p:nvSpPr>
        <p:spPr/>
        <p:txBody>
          <a:bodyPr/>
          <a:lstStyle/>
          <a:p>
            <a:pPr algn="ctr">
              <a:lnSpc>
                <a:spcPct val="100000"/>
              </a:lnSpc>
              <a:buNone/>
            </a:pPr>
            <a:r>
              <a:rPr lang="en-US" sz="1400" b="0" strike="noStrike" spc="-1">
                <a:latin typeface="游明朝"/>
              </a:rPr>
              <a:t>&lt;フッター&gt;</a:t>
            </a:r>
          </a:p>
        </p:txBody>
      </p:sp>
      <p:sp>
        <p:nvSpPr>
          <p:cNvPr id="6" name="スライド番号プレースホルダー 5">
            <a:extLst>
              <a:ext uri="{FF2B5EF4-FFF2-40B4-BE49-F238E27FC236}">
                <a16:creationId xmlns:a16="http://schemas.microsoft.com/office/drawing/2014/main" id="{C1F98A6B-8180-468A-91EA-F5FF8129EBB3}"/>
              </a:ext>
            </a:extLst>
          </p:cNvPr>
          <p:cNvSpPr>
            <a:spLocks noGrp="1"/>
          </p:cNvSpPr>
          <p:nvPr>
            <p:ph type="sldNum" sz="quarter" idx="12"/>
          </p:nvPr>
        </p:nvSpPr>
        <p:spPr/>
        <p:txBody>
          <a:bodyPr/>
          <a:lstStyle/>
          <a:p>
            <a:pPr algn="r">
              <a:lnSpc>
                <a:spcPct val="100000"/>
              </a:lnSpc>
              <a:buNone/>
            </a:pPr>
            <a:fld id="{B30AC61E-5385-4211-B937-129640B99C23}" type="slidenum">
              <a:rPr lang="en-US" sz="1400" b="0" strike="noStrike" spc="-1" smtClean="0">
                <a:latin typeface="游明朝"/>
              </a:rPr>
              <a:t>‹#›</a:t>
            </a:fld>
            <a:endParaRPr lang="en-US" sz="1400" b="0" strike="noStrike" spc="-1">
              <a:latin typeface="游明朝"/>
            </a:endParaRPr>
          </a:p>
        </p:txBody>
      </p:sp>
    </p:spTree>
    <p:extLst>
      <p:ext uri="{BB962C8B-B14F-4D97-AF65-F5344CB8AC3E}">
        <p14:creationId xmlns:p14="http://schemas.microsoft.com/office/powerpoint/2010/main" val="117417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1DB3A-1F96-49E0-AEB0-D36ACBC19E8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C97A7B9-2472-4593-BC8F-AFE4D4853CE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728CB6-76A3-4EF0-A416-2E8D1A4FDA60}"/>
              </a:ext>
            </a:extLst>
          </p:cNvPr>
          <p:cNvSpPr>
            <a:spLocks noGrp="1"/>
          </p:cNvSpPr>
          <p:nvPr>
            <p:ph type="dt" sz="half" idx="10"/>
          </p:nvPr>
        </p:nvSpPr>
        <p:spPr/>
        <p:txBody>
          <a:bodyPr/>
          <a:lstStyle/>
          <a:p>
            <a:r>
              <a:rPr lang="en-US" sz="1400" b="0" strike="noStrike" spc="-1">
                <a:latin typeface="游明朝"/>
              </a:rPr>
              <a:t>&lt;日付/時刻&gt;</a:t>
            </a:r>
          </a:p>
        </p:txBody>
      </p:sp>
      <p:sp>
        <p:nvSpPr>
          <p:cNvPr id="5" name="フッター プレースホルダー 4">
            <a:extLst>
              <a:ext uri="{FF2B5EF4-FFF2-40B4-BE49-F238E27FC236}">
                <a16:creationId xmlns:a16="http://schemas.microsoft.com/office/drawing/2014/main" id="{9AC04189-A742-439E-A188-B091FCD4530C}"/>
              </a:ext>
            </a:extLst>
          </p:cNvPr>
          <p:cNvSpPr>
            <a:spLocks noGrp="1"/>
          </p:cNvSpPr>
          <p:nvPr>
            <p:ph type="ftr" sz="quarter" idx="11"/>
          </p:nvPr>
        </p:nvSpPr>
        <p:spPr/>
        <p:txBody>
          <a:bodyPr/>
          <a:lstStyle/>
          <a:p>
            <a:pPr algn="ctr">
              <a:lnSpc>
                <a:spcPct val="100000"/>
              </a:lnSpc>
              <a:buNone/>
            </a:pPr>
            <a:r>
              <a:rPr lang="en-US" sz="1400" b="0" strike="noStrike" spc="-1">
                <a:latin typeface="游明朝"/>
              </a:rPr>
              <a:t>&lt;フッター&gt;</a:t>
            </a:r>
          </a:p>
        </p:txBody>
      </p:sp>
      <p:sp>
        <p:nvSpPr>
          <p:cNvPr id="6" name="スライド番号プレースホルダー 5">
            <a:extLst>
              <a:ext uri="{FF2B5EF4-FFF2-40B4-BE49-F238E27FC236}">
                <a16:creationId xmlns:a16="http://schemas.microsoft.com/office/drawing/2014/main" id="{DE1338C9-8ED1-4215-AD41-E4BDA707DFA2}"/>
              </a:ext>
            </a:extLst>
          </p:cNvPr>
          <p:cNvSpPr>
            <a:spLocks noGrp="1"/>
          </p:cNvSpPr>
          <p:nvPr>
            <p:ph type="sldNum" sz="quarter" idx="12"/>
          </p:nvPr>
        </p:nvSpPr>
        <p:spPr/>
        <p:txBody>
          <a:bodyPr/>
          <a:lstStyle/>
          <a:p>
            <a:pPr algn="r">
              <a:lnSpc>
                <a:spcPct val="100000"/>
              </a:lnSpc>
              <a:buNone/>
            </a:pPr>
            <a:fld id="{B30AC61E-5385-4211-B937-129640B99C23}" type="slidenum">
              <a:rPr lang="en-US" sz="1400" b="0" strike="noStrike" spc="-1" smtClean="0">
                <a:latin typeface="游明朝"/>
              </a:rPr>
              <a:t>‹#›</a:t>
            </a:fld>
            <a:endParaRPr lang="en-US" sz="1400" b="0" strike="noStrike" spc="-1">
              <a:latin typeface="游明朝"/>
            </a:endParaRPr>
          </a:p>
        </p:txBody>
      </p:sp>
    </p:spTree>
    <p:extLst>
      <p:ext uri="{BB962C8B-B14F-4D97-AF65-F5344CB8AC3E}">
        <p14:creationId xmlns:p14="http://schemas.microsoft.com/office/powerpoint/2010/main" val="1641979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CCEAA73-29E7-49D5-8842-2FB845E03D41}"/>
              </a:ext>
            </a:extLst>
          </p:cNvPr>
          <p:cNvSpPr>
            <a:spLocks noGrp="1"/>
          </p:cNvSpPr>
          <p:nvPr>
            <p:ph type="title" orient="vert"/>
          </p:nvPr>
        </p:nvSpPr>
        <p:spPr>
          <a:xfrm>
            <a:off x="7213947" y="301904"/>
            <a:ext cx="2173635" cy="4805529"/>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DA6F038-5F0C-4EEF-8FBF-19700CFCC906}"/>
              </a:ext>
            </a:extLst>
          </p:cNvPr>
          <p:cNvSpPr>
            <a:spLocks noGrp="1"/>
          </p:cNvSpPr>
          <p:nvPr>
            <p:ph type="body" orient="vert" idx="1"/>
          </p:nvPr>
        </p:nvSpPr>
        <p:spPr>
          <a:xfrm>
            <a:off x="693043" y="301904"/>
            <a:ext cx="6394896" cy="480552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C75B36-DFA7-4C8F-BEBF-23BE79D1D62D}"/>
              </a:ext>
            </a:extLst>
          </p:cNvPr>
          <p:cNvSpPr>
            <a:spLocks noGrp="1"/>
          </p:cNvSpPr>
          <p:nvPr>
            <p:ph type="dt" sz="half" idx="10"/>
          </p:nvPr>
        </p:nvSpPr>
        <p:spPr/>
        <p:txBody>
          <a:bodyPr/>
          <a:lstStyle/>
          <a:p>
            <a:r>
              <a:rPr lang="en-US" sz="1400" b="0" strike="noStrike" spc="-1">
                <a:latin typeface="游明朝"/>
              </a:rPr>
              <a:t>&lt;日付/時刻&gt;</a:t>
            </a:r>
          </a:p>
        </p:txBody>
      </p:sp>
      <p:sp>
        <p:nvSpPr>
          <p:cNvPr id="5" name="フッター プレースホルダー 4">
            <a:extLst>
              <a:ext uri="{FF2B5EF4-FFF2-40B4-BE49-F238E27FC236}">
                <a16:creationId xmlns:a16="http://schemas.microsoft.com/office/drawing/2014/main" id="{7431E0F4-588C-40E7-8E96-FC203B111A2E}"/>
              </a:ext>
            </a:extLst>
          </p:cNvPr>
          <p:cNvSpPr>
            <a:spLocks noGrp="1"/>
          </p:cNvSpPr>
          <p:nvPr>
            <p:ph type="ftr" sz="quarter" idx="11"/>
          </p:nvPr>
        </p:nvSpPr>
        <p:spPr/>
        <p:txBody>
          <a:bodyPr/>
          <a:lstStyle/>
          <a:p>
            <a:pPr algn="ctr">
              <a:lnSpc>
                <a:spcPct val="100000"/>
              </a:lnSpc>
              <a:buNone/>
            </a:pPr>
            <a:r>
              <a:rPr lang="en-US" sz="1400" b="0" strike="noStrike" spc="-1">
                <a:latin typeface="游明朝"/>
              </a:rPr>
              <a:t>&lt;フッター&gt;</a:t>
            </a:r>
          </a:p>
        </p:txBody>
      </p:sp>
      <p:sp>
        <p:nvSpPr>
          <p:cNvPr id="6" name="スライド番号プレースホルダー 5">
            <a:extLst>
              <a:ext uri="{FF2B5EF4-FFF2-40B4-BE49-F238E27FC236}">
                <a16:creationId xmlns:a16="http://schemas.microsoft.com/office/drawing/2014/main" id="{7663FB8A-1030-456A-8FA9-DAD73646ECB3}"/>
              </a:ext>
            </a:extLst>
          </p:cNvPr>
          <p:cNvSpPr>
            <a:spLocks noGrp="1"/>
          </p:cNvSpPr>
          <p:nvPr>
            <p:ph type="sldNum" sz="quarter" idx="12"/>
          </p:nvPr>
        </p:nvSpPr>
        <p:spPr/>
        <p:txBody>
          <a:bodyPr/>
          <a:lstStyle/>
          <a:p>
            <a:pPr algn="r">
              <a:lnSpc>
                <a:spcPct val="100000"/>
              </a:lnSpc>
              <a:buNone/>
            </a:pPr>
            <a:fld id="{B30AC61E-5385-4211-B937-129640B99C23}" type="slidenum">
              <a:rPr lang="en-US" sz="1400" b="0" strike="noStrike" spc="-1" smtClean="0">
                <a:latin typeface="游明朝"/>
              </a:rPr>
              <a:t>‹#›</a:t>
            </a:fld>
            <a:endParaRPr lang="en-US" sz="1400" b="0" strike="noStrike" spc="-1">
              <a:latin typeface="游明朝"/>
            </a:endParaRPr>
          </a:p>
        </p:txBody>
      </p:sp>
    </p:spTree>
    <p:extLst>
      <p:ext uri="{BB962C8B-B14F-4D97-AF65-F5344CB8AC3E}">
        <p14:creationId xmlns:p14="http://schemas.microsoft.com/office/powerpoint/2010/main" val="296903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E4F783-6939-47C8-92F4-7E774DA067D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4BB87D5-702C-46D2-BA7A-B5F0FA208E9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2A958F-58FE-4843-8DAA-3568B8880FC1}"/>
              </a:ext>
            </a:extLst>
          </p:cNvPr>
          <p:cNvSpPr>
            <a:spLocks noGrp="1"/>
          </p:cNvSpPr>
          <p:nvPr>
            <p:ph type="dt" sz="half" idx="10"/>
          </p:nvPr>
        </p:nvSpPr>
        <p:spPr/>
        <p:txBody>
          <a:bodyPr/>
          <a:lstStyle/>
          <a:p>
            <a:r>
              <a:rPr lang="en-US" sz="1400" b="0" strike="noStrike" spc="-1">
                <a:latin typeface="游明朝"/>
              </a:rPr>
              <a:t>&lt;日付/時刻&gt;</a:t>
            </a:r>
          </a:p>
        </p:txBody>
      </p:sp>
      <p:sp>
        <p:nvSpPr>
          <p:cNvPr id="5" name="フッター プレースホルダー 4">
            <a:extLst>
              <a:ext uri="{FF2B5EF4-FFF2-40B4-BE49-F238E27FC236}">
                <a16:creationId xmlns:a16="http://schemas.microsoft.com/office/drawing/2014/main" id="{03EBE969-146B-4004-878B-998CB6D77D99}"/>
              </a:ext>
            </a:extLst>
          </p:cNvPr>
          <p:cNvSpPr>
            <a:spLocks noGrp="1"/>
          </p:cNvSpPr>
          <p:nvPr>
            <p:ph type="ftr" sz="quarter" idx="11"/>
          </p:nvPr>
        </p:nvSpPr>
        <p:spPr/>
        <p:txBody>
          <a:bodyPr/>
          <a:lstStyle/>
          <a:p>
            <a:pPr algn="ctr">
              <a:lnSpc>
                <a:spcPct val="100000"/>
              </a:lnSpc>
              <a:buNone/>
            </a:pPr>
            <a:r>
              <a:rPr lang="en-US" sz="1400" b="0" strike="noStrike" spc="-1">
                <a:latin typeface="游明朝"/>
              </a:rPr>
              <a:t>&lt;フッター&gt;</a:t>
            </a:r>
          </a:p>
        </p:txBody>
      </p:sp>
      <p:sp>
        <p:nvSpPr>
          <p:cNvPr id="6" name="スライド番号プレースホルダー 5">
            <a:extLst>
              <a:ext uri="{FF2B5EF4-FFF2-40B4-BE49-F238E27FC236}">
                <a16:creationId xmlns:a16="http://schemas.microsoft.com/office/drawing/2014/main" id="{54BB02E3-86C7-4320-8F33-6A0007C2E531}"/>
              </a:ext>
            </a:extLst>
          </p:cNvPr>
          <p:cNvSpPr>
            <a:spLocks noGrp="1"/>
          </p:cNvSpPr>
          <p:nvPr>
            <p:ph type="sldNum" sz="quarter" idx="12"/>
          </p:nvPr>
        </p:nvSpPr>
        <p:spPr/>
        <p:txBody>
          <a:bodyPr/>
          <a:lstStyle/>
          <a:p>
            <a:pPr algn="r">
              <a:lnSpc>
                <a:spcPct val="100000"/>
              </a:lnSpc>
              <a:buNone/>
            </a:pPr>
            <a:fld id="{B30AC61E-5385-4211-B937-129640B99C23}" type="slidenum">
              <a:rPr lang="en-US" sz="1400" b="0" strike="noStrike" spc="-1" smtClean="0">
                <a:latin typeface="游明朝"/>
              </a:rPr>
              <a:t>‹#›</a:t>
            </a:fld>
            <a:endParaRPr lang="en-US" sz="1400" b="0" strike="noStrike" spc="-1">
              <a:latin typeface="游明朝"/>
            </a:endParaRPr>
          </a:p>
        </p:txBody>
      </p:sp>
    </p:spTree>
    <p:extLst>
      <p:ext uri="{BB962C8B-B14F-4D97-AF65-F5344CB8AC3E}">
        <p14:creationId xmlns:p14="http://schemas.microsoft.com/office/powerpoint/2010/main" val="415947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F47E4B-E00E-4932-A6F7-4B9BE12DDD8D}"/>
              </a:ext>
            </a:extLst>
          </p:cNvPr>
          <p:cNvSpPr>
            <a:spLocks noGrp="1"/>
          </p:cNvSpPr>
          <p:nvPr>
            <p:ph type="title"/>
          </p:nvPr>
        </p:nvSpPr>
        <p:spPr>
          <a:xfrm>
            <a:off x="687793" y="1413700"/>
            <a:ext cx="8694539" cy="2358791"/>
          </a:xfrm>
        </p:spPr>
        <p:txBody>
          <a:bodyPr anchor="b"/>
          <a:lstStyle>
            <a:lvl1pPr>
              <a:defRPr sz="4961"/>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CC9CD3E-9256-42F9-8CA0-5D8A731AC0FD}"/>
              </a:ext>
            </a:extLst>
          </p:cNvPr>
          <p:cNvSpPr>
            <a:spLocks noGrp="1"/>
          </p:cNvSpPr>
          <p:nvPr>
            <p:ph type="body" idx="1"/>
          </p:nvPr>
        </p:nvSpPr>
        <p:spPr>
          <a:xfrm>
            <a:off x="687793" y="3794807"/>
            <a:ext cx="8694539" cy="1240432"/>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792DCEF-025F-4E67-A6DC-6D8C0EF4D2A1}"/>
              </a:ext>
            </a:extLst>
          </p:cNvPr>
          <p:cNvSpPr>
            <a:spLocks noGrp="1"/>
          </p:cNvSpPr>
          <p:nvPr>
            <p:ph type="dt" sz="half" idx="10"/>
          </p:nvPr>
        </p:nvSpPr>
        <p:spPr/>
        <p:txBody>
          <a:bodyPr/>
          <a:lstStyle/>
          <a:p>
            <a:r>
              <a:rPr lang="en-US" sz="1400" b="0" strike="noStrike" spc="-1">
                <a:latin typeface="游明朝"/>
              </a:rPr>
              <a:t>&lt;日付/時刻&gt;</a:t>
            </a:r>
          </a:p>
        </p:txBody>
      </p:sp>
      <p:sp>
        <p:nvSpPr>
          <p:cNvPr id="5" name="フッター プレースホルダー 4">
            <a:extLst>
              <a:ext uri="{FF2B5EF4-FFF2-40B4-BE49-F238E27FC236}">
                <a16:creationId xmlns:a16="http://schemas.microsoft.com/office/drawing/2014/main" id="{272332B8-7B40-49B4-9BEF-3DF6F9771ED7}"/>
              </a:ext>
            </a:extLst>
          </p:cNvPr>
          <p:cNvSpPr>
            <a:spLocks noGrp="1"/>
          </p:cNvSpPr>
          <p:nvPr>
            <p:ph type="ftr" sz="quarter" idx="11"/>
          </p:nvPr>
        </p:nvSpPr>
        <p:spPr/>
        <p:txBody>
          <a:bodyPr/>
          <a:lstStyle/>
          <a:p>
            <a:pPr algn="ctr">
              <a:lnSpc>
                <a:spcPct val="100000"/>
              </a:lnSpc>
              <a:buNone/>
            </a:pPr>
            <a:r>
              <a:rPr lang="en-US" sz="1400" b="0" strike="noStrike" spc="-1">
                <a:latin typeface="游明朝"/>
              </a:rPr>
              <a:t>&lt;フッター&gt;</a:t>
            </a:r>
          </a:p>
        </p:txBody>
      </p:sp>
      <p:sp>
        <p:nvSpPr>
          <p:cNvPr id="6" name="スライド番号プレースホルダー 5">
            <a:extLst>
              <a:ext uri="{FF2B5EF4-FFF2-40B4-BE49-F238E27FC236}">
                <a16:creationId xmlns:a16="http://schemas.microsoft.com/office/drawing/2014/main" id="{9E53EA23-6D31-4900-B38C-7B07243A8417}"/>
              </a:ext>
            </a:extLst>
          </p:cNvPr>
          <p:cNvSpPr>
            <a:spLocks noGrp="1"/>
          </p:cNvSpPr>
          <p:nvPr>
            <p:ph type="sldNum" sz="quarter" idx="12"/>
          </p:nvPr>
        </p:nvSpPr>
        <p:spPr/>
        <p:txBody>
          <a:bodyPr/>
          <a:lstStyle/>
          <a:p>
            <a:pPr algn="r">
              <a:lnSpc>
                <a:spcPct val="100000"/>
              </a:lnSpc>
              <a:buNone/>
            </a:pPr>
            <a:fld id="{B30AC61E-5385-4211-B937-129640B99C23}" type="slidenum">
              <a:rPr lang="en-US" sz="1400" b="0" strike="noStrike" spc="-1" smtClean="0">
                <a:latin typeface="游明朝"/>
              </a:rPr>
              <a:t>‹#›</a:t>
            </a:fld>
            <a:endParaRPr lang="en-US" sz="1400" b="0" strike="noStrike" spc="-1">
              <a:latin typeface="游明朝"/>
            </a:endParaRPr>
          </a:p>
        </p:txBody>
      </p:sp>
    </p:spTree>
    <p:extLst>
      <p:ext uri="{BB962C8B-B14F-4D97-AF65-F5344CB8AC3E}">
        <p14:creationId xmlns:p14="http://schemas.microsoft.com/office/powerpoint/2010/main" val="2944208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AE9991-74BA-4B74-9D80-7302CD3E15B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EF68DE2-4DB9-4791-8791-9211F383A76A}"/>
              </a:ext>
            </a:extLst>
          </p:cNvPr>
          <p:cNvSpPr>
            <a:spLocks noGrp="1"/>
          </p:cNvSpPr>
          <p:nvPr>
            <p:ph sz="half" idx="1"/>
          </p:nvPr>
        </p:nvSpPr>
        <p:spPr>
          <a:xfrm>
            <a:off x="693043" y="1509521"/>
            <a:ext cx="4284266"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A06FCE-155A-4ACA-BEF3-F50A37746221}"/>
              </a:ext>
            </a:extLst>
          </p:cNvPr>
          <p:cNvSpPr>
            <a:spLocks noGrp="1"/>
          </p:cNvSpPr>
          <p:nvPr>
            <p:ph sz="half" idx="2"/>
          </p:nvPr>
        </p:nvSpPr>
        <p:spPr>
          <a:xfrm>
            <a:off x="5103316" y="1509521"/>
            <a:ext cx="4284266" cy="359791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89B57AC-E3E2-4E5D-BCE7-4DA3C18C2C92}"/>
              </a:ext>
            </a:extLst>
          </p:cNvPr>
          <p:cNvSpPr>
            <a:spLocks noGrp="1"/>
          </p:cNvSpPr>
          <p:nvPr>
            <p:ph type="dt" sz="half" idx="10"/>
          </p:nvPr>
        </p:nvSpPr>
        <p:spPr/>
        <p:txBody>
          <a:bodyPr/>
          <a:lstStyle/>
          <a:p>
            <a:r>
              <a:rPr lang="en-US" sz="1400" b="0" strike="noStrike" spc="-1">
                <a:latin typeface="游明朝"/>
              </a:rPr>
              <a:t>&lt;日付/時刻&gt;</a:t>
            </a:r>
          </a:p>
        </p:txBody>
      </p:sp>
      <p:sp>
        <p:nvSpPr>
          <p:cNvPr id="6" name="フッター プレースホルダー 5">
            <a:extLst>
              <a:ext uri="{FF2B5EF4-FFF2-40B4-BE49-F238E27FC236}">
                <a16:creationId xmlns:a16="http://schemas.microsoft.com/office/drawing/2014/main" id="{3FEFDC5C-455F-4DC8-94A4-F1ABB6280450}"/>
              </a:ext>
            </a:extLst>
          </p:cNvPr>
          <p:cNvSpPr>
            <a:spLocks noGrp="1"/>
          </p:cNvSpPr>
          <p:nvPr>
            <p:ph type="ftr" sz="quarter" idx="11"/>
          </p:nvPr>
        </p:nvSpPr>
        <p:spPr/>
        <p:txBody>
          <a:bodyPr/>
          <a:lstStyle/>
          <a:p>
            <a:pPr algn="ctr">
              <a:lnSpc>
                <a:spcPct val="100000"/>
              </a:lnSpc>
              <a:buNone/>
            </a:pPr>
            <a:r>
              <a:rPr lang="en-US" sz="1400" b="0" strike="noStrike" spc="-1">
                <a:latin typeface="游明朝"/>
              </a:rPr>
              <a:t>&lt;フッター&gt;</a:t>
            </a:r>
          </a:p>
        </p:txBody>
      </p:sp>
      <p:sp>
        <p:nvSpPr>
          <p:cNvPr id="7" name="スライド番号プレースホルダー 6">
            <a:extLst>
              <a:ext uri="{FF2B5EF4-FFF2-40B4-BE49-F238E27FC236}">
                <a16:creationId xmlns:a16="http://schemas.microsoft.com/office/drawing/2014/main" id="{97667A3A-122E-4A2B-878A-16ED6973802A}"/>
              </a:ext>
            </a:extLst>
          </p:cNvPr>
          <p:cNvSpPr>
            <a:spLocks noGrp="1"/>
          </p:cNvSpPr>
          <p:nvPr>
            <p:ph type="sldNum" sz="quarter" idx="12"/>
          </p:nvPr>
        </p:nvSpPr>
        <p:spPr/>
        <p:txBody>
          <a:bodyPr/>
          <a:lstStyle/>
          <a:p>
            <a:pPr algn="r">
              <a:lnSpc>
                <a:spcPct val="100000"/>
              </a:lnSpc>
              <a:buNone/>
            </a:pPr>
            <a:fld id="{B30AC61E-5385-4211-B937-129640B99C23}" type="slidenum">
              <a:rPr lang="en-US" sz="1400" b="0" strike="noStrike" spc="-1" smtClean="0">
                <a:latin typeface="游明朝"/>
              </a:rPr>
              <a:t>‹#›</a:t>
            </a:fld>
            <a:endParaRPr lang="en-US" sz="1400" b="0" strike="noStrike" spc="-1">
              <a:latin typeface="游明朝"/>
            </a:endParaRPr>
          </a:p>
        </p:txBody>
      </p:sp>
    </p:spTree>
    <p:extLst>
      <p:ext uri="{BB962C8B-B14F-4D97-AF65-F5344CB8AC3E}">
        <p14:creationId xmlns:p14="http://schemas.microsoft.com/office/powerpoint/2010/main" val="1045284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E5EAE-D90D-46C6-834B-DD02F48B1C1E}"/>
              </a:ext>
            </a:extLst>
          </p:cNvPr>
          <p:cNvSpPr>
            <a:spLocks noGrp="1"/>
          </p:cNvSpPr>
          <p:nvPr>
            <p:ph type="title"/>
          </p:nvPr>
        </p:nvSpPr>
        <p:spPr>
          <a:xfrm>
            <a:off x="694356" y="301905"/>
            <a:ext cx="8694539" cy="1096044"/>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40622F-F4E9-4A4B-AABE-4B4D96C0ACF5}"/>
              </a:ext>
            </a:extLst>
          </p:cNvPr>
          <p:cNvSpPr>
            <a:spLocks noGrp="1"/>
          </p:cNvSpPr>
          <p:nvPr>
            <p:ph type="body" idx="1"/>
          </p:nvPr>
        </p:nvSpPr>
        <p:spPr>
          <a:xfrm>
            <a:off x="694357" y="1390073"/>
            <a:ext cx="4264576" cy="681253"/>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7FDB78E-0252-46C4-BBE5-CBCC8537F019}"/>
              </a:ext>
            </a:extLst>
          </p:cNvPr>
          <p:cNvSpPr>
            <a:spLocks noGrp="1"/>
          </p:cNvSpPr>
          <p:nvPr>
            <p:ph sz="half" idx="2"/>
          </p:nvPr>
        </p:nvSpPr>
        <p:spPr>
          <a:xfrm>
            <a:off x="694357" y="2071326"/>
            <a:ext cx="4264576"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EA62F7F-9E99-4009-BA44-7C15EFFBFD3D}"/>
              </a:ext>
            </a:extLst>
          </p:cNvPr>
          <p:cNvSpPr>
            <a:spLocks noGrp="1"/>
          </p:cNvSpPr>
          <p:nvPr>
            <p:ph type="body" sz="quarter" idx="3"/>
          </p:nvPr>
        </p:nvSpPr>
        <p:spPr>
          <a:xfrm>
            <a:off x="5103316" y="1390073"/>
            <a:ext cx="4285579" cy="681253"/>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790CFA7-196A-438F-98DA-83FF5A0482D2}"/>
              </a:ext>
            </a:extLst>
          </p:cNvPr>
          <p:cNvSpPr>
            <a:spLocks noGrp="1"/>
          </p:cNvSpPr>
          <p:nvPr>
            <p:ph sz="quarter" idx="4"/>
          </p:nvPr>
        </p:nvSpPr>
        <p:spPr>
          <a:xfrm>
            <a:off x="5103316" y="2071326"/>
            <a:ext cx="4285579" cy="304660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FD5D5E6-94FD-416A-B92F-D79FFA86EF57}"/>
              </a:ext>
            </a:extLst>
          </p:cNvPr>
          <p:cNvSpPr>
            <a:spLocks noGrp="1"/>
          </p:cNvSpPr>
          <p:nvPr>
            <p:ph type="dt" sz="half" idx="10"/>
          </p:nvPr>
        </p:nvSpPr>
        <p:spPr/>
        <p:txBody>
          <a:bodyPr/>
          <a:lstStyle/>
          <a:p>
            <a:r>
              <a:rPr lang="en-US" sz="1400" b="0" strike="noStrike" spc="-1">
                <a:latin typeface="游明朝"/>
              </a:rPr>
              <a:t>&lt;日付/時刻&gt;</a:t>
            </a:r>
          </a:p>
        </p:txBody>
      </p:sp>
      <p:sp>
        <p:nvSpPr>
          <p:cNvPr id="8" name="フッター プレースホルダー 7">
            <a:extLst>
              <a:ext uri="{FF2B5EF4-FFF2-40B4-BE49-F238E27FC236}">
                <a16:creationId xmlns:a16="http://schemas.microsoft.com/office/drawing/2014/main" id="{4EBA613B-4298-4AA9-BF39-C6894B4F1AF4}"/>
              </a:ext>
            </a:extLst>
          </p:cNvPr>
          <p:cNvSpPr>
            <a:spLocks noGrp="1"/>
          </p:cNvSpPr>
          <p:nvPr>
            <p:ph type="ftr" sz="quarter" idx="11"/>
          </p:nvPr>
        </p:nvSpPr>
        <p:spPr/>
        <p:txBody>
          <a:bodyPr/>
          <a:lstStyle/>
          <a:p>
            <a:pPr algn="ctr">
              <a:lnSpc>
                <a:spcPct val="100000"/>
              </a:lnSpc>
              <a:buNone/>
            </a:pPr>
            <a:r>
              <a:rPr lang="en-US" sz="1400" b="0" strike="noStrike" spc="-1">
                <a:latin typeface="游明朝"/>
              </a:rPr>
              <a:t>&lt;フッター&gt;</a:t>
            </a:r>
          </a:p>
        </p:txBody>
      </p:sp>
      <p:sp>
        <p:nvSpPr>
          <p:cNvPr id="9" name="スライド番号プレースホルダー 8">
            <a:extLst>
              <a:ext uri="{FF2B5EF4-FFF2-40B4-BE49-F238E27FC236}">
                <a16:creationId xmlns:a16="http://schemas.microsoft.com/office/drawing/2014/main" id="{EEB7EAA8-58A9-4D0A-A4CF-71847DE0B4D8}"/>
              </a:ext>
            </a:extLst>
          </p:cNvPr>
          <p:cNvSpPr>
            <a:spLocks noGrp="1"/>
          </p:cNvSpPr>
          <p:nvPr>
            <p:ph type="sldNum" sz="quarter" idx="12"/>
          </p:nvPr>
        </p:nvSpPr>
        <p:spPr/>
        <p:txBody>
          <a:bodyPr/>
          <a:lstStyle/>
          <a:p>
            <a:pPr algn="r">
              <a:lnSpc>
                <a:spcPct val="100000"/>
              </a:lnSpc>
              <a:buNone/>
            </a:pPr>
            <a:fld id="{B30AC61E-5385-4211-B937-129640B99C23}" type="slidenum">
              <a:rPr lang="en-US" sz="1400" b="0" strike="noStrike" spc="-1" smtClean="0">
                <a:latin typeface="游明朝"/>
              </a:rPr>
              <a:t>‹#›</a:t>
            </a:fld>
            <a:endParaRPr lang="en-US" sz="1400" b="0" strike="noStrike" spc="-1">
              <a:latin typeface="游明朝"/>
            </a:endParaRPr>
          </a:p>
        </p:txBody>
      </p:sp>
    </p:spTree>
    <p:extLst>
      <p:ext uri="{BB962C8B-B14F-4D97-AF65-F5344CB8AC3E}">
        <p14:creationId xmlns:p14="http://schemas.microsoft.com/office/powerpoint/2010/main" val="297107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E4F00C-DF99-4674-98BF-53D45CB864C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D132C4E-63DB-436C-AD5C-882CE5EF92CC}"/>
              </a:ext>
            </a:extLst>
          </p:cNvPr>
          <p:cNvSpPr>
            <a:spLocks noGrp="1"/>
          </p:cNvSpPr>
          <p:nvPr>
            <p:ph type="dt" sz="half" idx="10"/>
          </p:nvPr>
        </p:nvSpPr>
        <p:spPr/>
        <p:txBody>
          <a:bodyPr/>
          <a:lstStyle/>
          <a:p>
            <a:r>
              <a:rPr lang="en-US" sz="1400" b="0" strike="noStrike" spc="-1">
                <a:latin typeface="游明朝"/>
              </a:rPr>
              <a:t>&lt;日付/時刻&gt;</a:t>
            </a:r>
          </a:p>
        </p:txBody>
      </p:sp>
      <p:sp>
        <p:nvSpPr>
          <p:cNvPr id="4" name="フッター プレースホルダー 3">
            <a:extLst>
              <a:ext uri="{FF2B5EF4-FFF2-40B4-BE49-F238E27FC236}">
                <a16:creationId xmlns:a16="http://schemas.microsoft.com/office/drawing/2014/main" id="{301A21E2-696D-47FB-840D-56579E861FE0}"/>
              </a:ext>
            </a:extLst>
          </p:cNvPr>
          <p:cNvSpPr>
            <a:spLocks noGrp="1"/>
          </p:cNvSpPr>
          <p:nvPr>
            <p:ph type="ftr" sz="quarter" idx="11"/>
          </p:nvPr>
        </p:nvSpPr>
        <p:spPr/>
        <p:txBody>
          <a:bodyPr/>
          <a:lstStyle/>
          <a:p>
            <a:pPr algn="ctr">
              <a:lnSpc>
                <a:spcPct val="100000"/>
              </a:lnSpc>
              <a:buNone/>
            </a:pPr>
            <a:r>
              <a:rPr lang="en-US" sz="1400" b="0" strike="noStrike" spc="-1">
                <a:latin typeface="游明朝"/>
              </a:rPr>
              <a:t>&lt;フッター&gt;</a:t>
            </a:r>
          </a:p>
        </p:txBody>
      </p:sp>
      <p:sp>
        <p:nvSpPr>
          <p:cNvPr id="5" name="スライド番号プレースホルダー 4">
            <a:extLst>
              <a:ext uri="{FF2B5EF4-FFF2-40B4-BE49-F238E27FC236}">
                <a16:creationId xmlns:a16="http://schemas.microsoft.com/office/drawing/2014/main" id="{4972F5B2-4FF2-40B8-A337-C2E0D33AF88F}"/>
              </a:ext>
            </a:extLst>
          </p:cNvPr>
          <p:cNvSpPr>
            <a:spLocks noGrp="1"/>
          </p:cNvSpPr>
          <p:nvPr>
            <p:ph type="sldNum" sz="quarter" idx="12"/>
          </p:nvPr>
        </p:nvSpPr>
        <p:spPr/>
        <p:txBody>
          <a:bodyPr/>
          <a:lstStyle/>
          <a:p>
            <a:pPr algn="r">
              <a:lnSpc>
                <a:spcPct val="100000"/>
              </a:lnSpc>
              <a:buNone/>
            </a:pPr>
            <a:fld id="{B30AC61E-5385-4211-B937-129640B99C23}" type="slidenum">
              <a:rPr lang="en-US" sz="1400" b="0" strike="noStrike" spc="-1" smtClean="0">
                <a:latin typeface="游明朝"/>
              </a:rPr>
              <a:t>‹#›</a:t>
            </a:fld>
            <a:endParaRPr lang="en-US" sz="1400" b="0" strike="noStrike" spc="-1">
              <a:latin typeface="游明朝"/>
            </a:endParaRPr>
          </a:p>
        </p:txBody>
      </p:sp>
    </p:spTree>
    <p:extLst>
      <p:ext uri="{BB962C8B-B14F-4D97-AF65-F5344CB8AC3E}">
        <p14:creationId xmlns:p14="http://schemas.microsoft.com/office/powerpoint/2010/main" val="3408758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029252E-ECC7-456D-9001-D21D0E472840}"/>
              </a:ext>
            </a:extLst>
          </p:cNvPr>
          <p:cNvSpPr>
            <a:spLocks noGrp="1"/>
          </p:cNvSpPr>
          <p:nvPr>
            <p:ph type="dt" sz="half" idx="10"/>
          </p:nvPr>
        </p:nvSpPr>
        <p:spPr/>
        <p:txBody>
          <a:bodyPr/>
          <a:lstStyle/>
          <a:p>
            <a:r>
              <a:rPr lang="en-US" sz="1400" b="0" strike="noStrike" spc="-1">
                <a:latin typeface="游明朝"/>
              </a:rPr>
              <a:t>&lt;日付/時刻&gt;</a:t>
            </a:r>
          </a:p>
        </p:txBody>
      </p:sp>
      <p:sp>
        <p:nvSpPr>
          <p:cNvPr id="3" name="フッター プレースホルダー 2">
            <a:extLst>
              <a:ext uri="{FF2B5EF4-FFF2-40B4-BE49-F238E27FC236}">
                <a16:creationId xmlns:a16="http://schemas.microsoft.com/office/drawing/2014/main" id="{1952D9D6-801E-4F23-965B-B77B8F08EE07}"/>
              </a:ext>
            </a:extLst>
          </p:cNvPr>
          <p:cNvSpPr>
            <a:spLocks noGrp="1"/>
          </p:cNvSpPr>
          <p:nvPr>
            <p:ph type="ftr" sz="quarter" idx="11"/>
          </p:nvPr>
        </p:nvSpPr>
        <p:spPr/>
        <p:txBody>
          <a:bodyPr/>
          <a:lstStyle/>
          <a:p>
            <a:pPr algn="ctr">
              <a:lnSpc>
                <a:spcPct val="100000"/>
              </a:lnSpc>
              <a:buNone/>
            </a:pPr>
            <a:r>
              <a:rPr lang="en-US" sz="1400" b="0" strike="noStrike" spc="-1">
                <a:latin typeface="游明朝"/>
              </a:rPr>
              <a:t>&lt;フッター&gt;</a:t>
            </a:r>
          </a:p>
        </p:txBody>
      </p:sp>
      <p:sp>
        <p:nvSpPr>
          <p:cNvPr id="4" name="スライド番号プレースホルダー 3">
            <a:extLst>
              <a:ext uri="{FF2B5EF4-FFF2-40B4-BE49-F238E27FC236}">
                <a16:creationId xmlns:a16="http://schemas.microsoft.com/office/drawing/2014/main" id="{765721A1-705D-4081-9EFD-DBE54F97821C}"/>
              </a:ext>
            </a:extLst>
          </p:cNvPr>
          <p:cNvSpPr>
            <a:spLocks noGrp="1"/>
          </p:cNvSpPr>
          <p:nvPr>
            <p:ph type="sldNum" sz="quarter" idx="12"/>
          </p:nvPr>
        </p:nvSpPr>
        <p:spPr/>
        <p:txBody>
          <a:bodyPr/>
          <a:lstStyle/>
          <a:p>
            <a:pPr algn="r">
              <a:lnSpc>
                <a:spcPct val="100000"/>
              </a:lnSpc>
              <a:buNone/>
            </a:pPr>
            <a:fld id="{B30AC61E-5385-4211-B937-129640B99C23}" type="slidenum">
              <a:rPr lang="en-US" sz="1400" b="0" strike="noStrike" spc="-1" smtClean="0">
                <a:latin typeface="游明朝"/>
              </a:rPr>
              <a:t>‹#›</a:t>
            </a:fld>
            <a:endParaRPr lang="en-US" sz="1400" b="0" strike="noStrike" spc="-1">
              <a:latin typeface="游明朝"/>
            </a:endParaRPr>
          </a:p>
        </p:txBody>
      </p:sp>
    </p:spTree>
    <p:extLst>
      <p:ext uri="{BB962C8B-B14F-4D97-AF65-F5344CB8AC3E}">
        <p14:creationId xmlns:p14="http://schemas.microsoft.com/office/powerpoint/2010/main" val="188543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EA68D8-5476-4571-BBD0-60BE7486EB4A}"/>
              </a:ext>
            </a:extLst>
          </p:cNvPr>
          <p:cNvSpPr>
            <a:spLocks noGrp="1"/>
          </p:cNvSpPr>
          <p:nvPr>
            <p:ph type="title"/>
          </p:nvPr>
        </p:nvSpPr>
        <p:spPr>
          <a:xfrm>
            <a:off x="694356" y="378037"/>
            <a:ext cx="3251264" cy="1323128"/>
          </a:xfrm>
        </p:spPr>
        <p:txBody>
          <a:bodyPr anchor="b"/>
          <a:lstStyle>
            <a:lvl1pPr>
              <a:defRPr sz="2646"/>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7E6BDC-4586-4D8E-893C-9D94739D3C06}"/>
              </a:ext>
            </a:extLst>
          </p:cNvPr>
          <p:cNvSpPr>
            <a:spLocks noGrp="1"/>
          </p:cNvSpPr>
          <p:nvPr>
            <p:ph idx="1"/>
          </p:nvPr>
        </p:nvSpPr>
        <p:spPr>
          <a:xfrm>
            <a:off x="4285579" y="816455"/>
            <a:ext cx="5103316" cy="4029766"/>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C334AB7-8099-4751-AAE1-D4562B8086A5}"/>
              </a:ext>
            </a:extLst>
          </p:cNvPr>
          <p:cNvSpPr>
            <a:spLocks noGrp="1"/>
          </p:cNvSpPr>
          <p:nvPr>
            <p:ph type="body" sz="half" idx="2"/>
          </p:nvPr>
        </p:nvSpPr>
        <p:spPr>
          <a:xfrm>
            <a:off x="694356" y="1701165"/>
            <a:ext cx="3251264" cy="3151619"/>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F8F3CB-B09B-47B9-9720-244C8551F16E}"/>
              </a:ext>
            </a:extLst>
          </p:cNvPr>
          <p:cNvSpPr>
            <a:spLocks noGrp="1"/>
          </p:cNvSpPr>
          <p:nvPr>
            <p:ph type="dt" sz="half" idx="10"/>
          </p:nvPr>
        </p:nvSpPr>
        <p:spPr/>
        <p:txBody>
          <a:bodyPr/>
          <a:lstStyle/>
          <a:p>
            <a:r>
              <a:rPr lang="en-US" sz="1400" b="0" strike="noStrike" spc="-1">
                <a:latin typeface="游明朝"/>
              </a:rPr>
              <a:t>&lt;日付/時刻&gt;</a:t>
            </a:r>
          </a:p>
        </p:txBody>
      </p:sp>
      <p:sp>
        <p:nvSpPr>
          <p:cNvPr id="6" name="フッター プレースホルダー 5">
            <a:extLst>
              <a:ext uri="{FF2B5EF4-FFF2-40B4-BE49-F238E27FC236}">
                <a16:creationId xmlns:a16="http://schemas.microsoft.com/office/drawing/2014/main" id="{23966E0B-AE85-4294-9B7F-6E064F04D734}"/>
              </a:ext>
            </a:extLst>
          </p:cNvPr>
          <p:cNvSpPr>
            <a:spLocks noGrp="1"/>
          </p:cNvSpPr>
          <p:nvPr>
            <p:ph type="ftr" sz="quarter" idx="11"/>
          </p:nvPr>
        </p:nvSpPr>
        <p:spPr/>
        <p:txBody>
          <a:bodyPr/>
          <a:lstStyle/>
          <a:p>
            <a:pPr algn="ctr">
              <a:lnSpc>
                <a:spcPct val="100000"/>
              </a:lnSpc>
              <a:buNone/>
            </a:pPr>
            <a:r>
              <a:rPr lang="en-US" sz="1400" b="0" strike="noStrike" spc="-1">
                <a:latin typeface="游明朝"/>
              </a:rPr>
              <a:t>&lt;フッター&gt;</a:t>
            </a:r>
          </a:p>
        </p:txBody>
      </p:sp>
      <p:sp>
        <p:nvSpPr>
          <p:cNvPr id="7" name="スライド番号プレースホルダー 6">
            <a:extLst>
              <a:ext uri="{FF2B5EF4-FFF2-40B4-BE49-F238E27FC236}">
                <a16:creationId xmlns:a16="http://schemas.microsoft.com/office/drawing/2014/main" id="{64268D14-B5A9-42D5-A62B-C6AECA8CA812}"/>
              </a:ext>
            </a:extLst>
          </p:cNvPr>
          <p:cNvSpPr>
            <a:spLocks noGrp="1"/>
          </p:cNvSpPr>
          <p:nvPr>
            <p:ph type="sldNum" sz="quarter" idx="12"/>
          </p:nvPr>
        </p:nvSpPr>
        <p:spPr/>
        <p:txBody>
          <a:bodyPr/>
          <a:lstStyle/>
          <a:p>
            <a:pPr algn="r">
              <a:lnSpc>
                <a:spcPct val="100000"/>
              </a:lnSpc>
              <a:buNone/>
            </a:pPr>
            <a:fld id="{B30AC61E-5385-4211-B937-129640B99C23}" type="slidenum">
              <a:rPr lang="en-US" sz="1400" b="0" strike="noStrike" spc="-1" smtClean="0">
                <a:latin typeface="游明朝"/>
              </a:rPr>
              <a:t>‹#›</a:t>
            </a:fld>
            <a:endParaRPr lang="en-US" sz="1400" b="0" strike="noStrike" spc="-1">
              <a:latin typeface="游明朝"/>
            </a:endParaRPr>
          </a:p>
        </p:txBody>
      </p:sp>
    </p:spTree>
    <p:extLst>
      <p:ext uri="{BB962C8B-B14F-4D97-AF65-F5344CB8AC3E}">
        <p14:creationId xmlns:p14="http://schemas.microsoft.com/office/powerpoint/2010/main" val="388500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73CD74-663F-4963-8DB3-C821D2E92E6C}"/>
              </a:ext>
            </a:extLst>
          </p:cNvPr>
          <p:cNvSpPr>
            <a:spLocks noGrp="1"/>
          </p:cNvSpPr>
          <p:nvPr>
            <p:ph type="title"/>
          </p:nvPr>
        </p:nvSpPr>
        <p:spPr>
          <a:xfrm>
            <a:off x="694356" y="378037"/>
            <a:ext cx="3251264" cy="1323128"/>
          </a:xfrm>
        </p:spPr>
        <p:txBody>
          <a:bodyPr anchor="b"/>
          <a:lstStyle>
            <a:lvl1pPr>
              <a:defRPr sz="2646"/>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70AFFF-5832-40D9-A53C-B9705CECFDB4}"/>
              </a:ext>
            </a:extLst>
          </p:cNvPr>
          <p:cNvSpPr>
            <a:spLocks noGrp="1"/>
          </p:cNvSpPr>
          <p:nvPr>
            <p:ph type="pic" idx="1"/>
          </p:nvPr>
        </p:nvSpPr>
        <p:spPr>
          <a:xfrm>
            <a:off x="4285579" y="816455"/>
            <a:ext cx="5103316" cy="4029766"/>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kumimoji="1" lang="ja-JP" altLang="en-US"/>
          </a:p>
        </p:txBody>
      </p:sp>
      <p:sp>
        <p:nvSpPr>
          <p:cNvPr id="4" name="テキスト プレースホルダー 3">
            <a:extLst>
              <a:ext uri="{FF2B5EF4-FFF2-40B4-BE49-F238E27FC236}">
                <a16:creationId xmlns:a16="http://schemas.microsoft.com/office/drawing/2014/main" id="{FE12B984-05A5-4DF4-8285-68A5728F3FF1}"/>
              </a:ext>
            </a:extLst>
          </p:cNvPr>
          <p:cNvSpPr>
            <a:spLocks noGrp="1"/>
          </p:cNvSpPr>
          <p:nvPr>
            <p:ph type="body" sz="half" idx="2"/>
          </p:nvPr>
        </p:nvSpPr>
        <p:spPr>
          <a:xfrm>
            <a:off x="694356" y="1701165"/>
            <a:ext cx="3251264" cy="3151619"/>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069A41E-BBB4-48F5-95A4-61E309770527}"/>
              </a:ext>
            </a:extLst>
          </p:cNvPr>
          <p:cNvSpPr>
            <a:spLocks noGrp="1"/>
          </p:cNvSpPr>
          <p:nvPr>
            <p:ph type="dt" sz="half" idx="10"/>
          </p:nvPr>
        </p:nvSpPr>
        <p:spPr/>
        <p:txBody>
          <a:bodyPr/>
          <a:lstStyle/>
          <a:p>
            <a:r>
              <a:rPr lang="en-US" sz="1400" b="0" strike="noStrike" spc="-1">
                <a:latin typeface="游明朝"/>
              </a:rPr>
              <a:t>&lt;日付/時刻&gt;</a:t>
            </a:r>
          </a:p>
        </p:txBody>
      </p:sp>
      <p:sp>
        <p:nvSpPr>
          <p:cNvPr id="6" name="フッター プレースホルダー 5">
            <a:extLst>
              <a:ext uri="{FF2B5EF4-FFF2-40B4-BE49-F238E27FC236}">
                <a16:creationId xmlns:a16="http://schemas.microsoft.com/office/drawing/2014/main" id="{085B9C30-A9BA-45B6-87AD-26766DF4889F}"/>
              </a:ext>
            </a:extLst>
          </p:cNvPr>
          <p:cNvSpPr>
            <a:spLocks noGrp="1"/>
          </p:cNvSpPr>
          <p:nvPr>
            <p:ph type="ftr" sz="quarter" idx="11"/>
          </p:nvPr>
        </p:nvSpPr>
        <p:spPr/>
        <p:txBody>
          <a:bodyPr/>
          <a:lstStyle/>
          <a:p>
            <a:pPr algn="ctr">
              <a:lnSpc>
                <a:spcPct val="100000"/>
              </a:lnSpc>
              <a:buNone/>
            </a:pPr>
            <a:r>
              <a:rPr lang="en-US" sz="1400" b="0" strike="noStrike" spc="-1">
                <a:latin typeface="游明朝"/>
              </a:rPr>
              <a:t>&lt;フッター&gt;</a:t>
            </a:r>
          </a:p>
        </p:txBody>
      </p:sp>
      <p:sp>
        <p:nvSpPr>
          <p:cNvPr id="7" name="スライド番号プレースホルダー 6">
            <a:extLst>
              <a:ext uri="{FF2B5EF4-FFF2-40B4-BE49-F238E27FC236}">
                <a16:creationId xmlns:a16="http://schemas.microsoft.com/office/drawing/2014/main" id="{1BB225C1-6023-43AD-AE23-6A6E2D257C97}"/>
              </a:ext>
            </a:extLst>
          </p:cNvPr>
          <p:cNvSpPr>
            <a:spLocks noGrp="1"/>
          </p:cNvSpPr>
          <p:nvPr>
            <p:ph type="sldNum" sz="quarter" idx="12"/>
          </p:nvPr>
        </p:nvSpPr>
        <p:spPr/>
        <p:txBody>
          <a:bodyPr/>
          <a:lstStyle/>
          <a:p>
            <a:pPr algn="r">
              <a:lnSpc>
                <a:spcPct val="100000"/>
              </a:lnSpc>
              <a:buNone/>
            </a:pPr>
            <a:fld id="{B30AC61E-5385-4211-B937-129640B99C23}" type="slidenum">
              <a:rPr lang="en-US" sz="1400" b="0" strike="noStrike" spc="-1" smtClean="0">
                <a:latin typeface="游明朝"/>
              </a:rPr>
              <a:t>‹#›</a:t>
            </a:fld>
            <a:endParaRPr lang="en-US" sz="1400" b="0" strike="noStrike" spc="-1">
              <a:latin typeface="游明朝"/>
            </a:endParaRPr>
          </a:p>
        </p:txBody>
      </p:sp>
    </p:spTree>
    <p:extLst>
      <p:ext uri="{BB962C8B-B14F-4D97-AF65-F5344CB8AC3E}">
        <p14:creationId xmlns:p14="http://schemas.microsoft.com/office/powerpoint/2010/main" val="313115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3A38FC-629D-4D1F-B46A-4A1BE0ABB449}"/>
              </a:ext>
            </a:extLst>
          </p:cNvPr>
          <p:cNvSpPr>
            <a:spLocks noGrp="1"/>
          </p:cNvSpPr>
          <p:nvPr>
            <p:ph type="title"/>
          </p:nvPr>
        </p:nvSpPr>
        <p:spPr>
          <a:xfrm>
            <a:off x="693043" y="301905"/>
            <a:ext cx="8694539" cy="109604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CE48EA-9966-4193-B1BA-26D4FE01A7ED}"/>
              </a:ext>
            </a:extLst>
          </p:cNvPr>
          <p:cNvSpPr>
            <a:spLocks noGrp="1"/>
          </p:cNvSpPr>
          <p:nvPr>
            <p:ph type="body" idx="1"/>
          </p:nvPr>
        </p:nvSpPr>
        <p:spPr>
          <a:xfrm>
            <a:off x="693043" y="1509521"/>
            <a:ext cx="8694539" cy="359791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09CD0B-5958-46AD-A2C1-91EAFB8AFB1D}"/>
              </a:ext>
            </a:extLst>
          </p:cNvPr>
          <p:cNvSpPr>
            <a:spLocks noGrp="1"/>
          </p:cNvSpPr>
          <p:nvPr>
            <p:ph type="dt" sz="half" idx="2"/>
          </p:nvPr>
        </p:nvSpPr>
        <p:spPr>
          <a:xfrm>
            <a:off x="693043" y="5255760"/>
            <a:ext cx="2268141" cy="301904"/>
          </a:xfrm>
          <a:prstGeom prst="rect">
            <a:avLst/>
          </a:prstGeom>
        </p:spPr>
        <p:txBody>
          <a:bodyPr vert="horz" lIns="91440" tIns="45720" rIns="91440" bIns="45720" rtlCol="0" anchor="ctr"/>
          <a:lstStyle>
            <a:lvl1pPr algn="l">
              <a:defRPr sz="992">
                <a:solidFill>
                  <a:schemeClr val="tx1">
                    <a:tint val="75000"/>
                  </a:schemeClr>
                </a:solidFill>
              </a:defRPr>
            </a:lvl1pPr>
          </a:lstStyle>
          <a:p>
            <a:r>
              <a:rPr lang="en-US" sz="1400" b="0" strike="noStrike" spc="-1">
                <a:latin typeface="游明朝"/>
              </a:rPr>
              <a:t>&lt;日付/時刻&gt;</a:t>
            </a:r>
          </a:p>
        </p:txBody>
      </p:sp>
      <p:sp>
        <p:nvSpPr>
          <p:cNvPr id="5" name="フッター プレースホルダー 4">
            <a:extLst>
              <a:ext uri="{FF2B5EF4-FFF2-40B4-BE49-F238E27FC236}">
                <a16:creationId xmlns:a16="http://schemas.microsoft.com/office/drawing/2014/main" id="{D340F22E-510E-4FE8-BA81-DC257E572BD0}"/>
              </a:ext>
            </a:extLst>
          </p:cNvPr>
          <p:cNvSpPr>
            <a:spLocks noGrp="1"/>
          </p:cNvSpPr>
          <p:nvPr>
            <p:ph type="ftr" sz="quarter" idx="3"/>
          </p:nvPr>
        </p:nvSpPr>
        <p:spPr>
          <a:xfrm>
            <a:off x="3339207" y="5255760"/>
            <a:ext cx="3402211" cy="301904"/>
          </a:xfrm>
          <a:prstGeom prst="rect">
            <a:avLst/>
          </a:prstGeom>
        </p:spPr>
        <p:txBody>
          <a:bodyPr vert="horz" lIns="91440" tIns="45720" rIns="91440" bIns="45720" rtlCol="0" anchor="ctr"/>
          <a:lstStyle>
            <a:lvl1pPr algn="ctr">
              <a:defRPr sz="992">
                <a:solidFill>
                  <a:schemeClr val="tx1">
                    <a:tint val="75000"/>
                  </a:schemeClr>
                </a:solidFill>
              </a:defRPr>
            </a:lvl1pPr>
          </a:lstStyle>
          <a:p>
            <a:pPr algn="ctr">
              <a:lnSpc>
                <a:spcPct val="100000"/>
              </a:lnSpc>
              <a:buNone/>
            </a:pPr>
            <a:r>
              <a:rPr lang="en-US" sz="1400" b="0" strike="noStrike" spc="-1">
                <a:latin typeface="游明朝"/>
              </a:rPr>
              <a:t>&lt;フッター&gt;</a:t>
            </a:r>
          </a:p>
        </p:txBody>
      </p:sp>
      <p:sp>
        <p:nvSpPr>
          <p:cNvPr id="6" name="スライド番号プレースホルダー 5">
            <a:extLst>
              <a:ext uri="{FF2B5EF4-FFF2-40B4-BE49-F238E27FC236}">
                <a16:creationId xmlns:a16="http://schemas.microsoft.com/office/drawing/2014/main" id="{6BB58CC8-2E58-4E2E-B8B4-DB1CAC4D354A}"/>
              </a:ext>
            </a:extLst>
          </p:cNvPr>
          <p:cNvSpPr>
            <a:spLocks noGrp="1"/>
          </p:cNvSpPr>
          <p:nvPr>
            <p:ph type="sldNum" sz="quarter" idx="4"/>
          </p:nvPr>
        </p:nvSpPr>
        <p:spPr>
          <a:xfrm>
            <a:off x="7119441" y="5255760"/>
            <a:ext cx="2268141" cy="301904"/>
          </a:xfrm>
          <a:prstGeom prst="rect">
            <a:avLst/>
          </a:prstGeom>
        </p:spPr>
        <p:txBody>
          <a:bodyPr vert="horz" lIns="91440" tIns="45720" rIns="91440" bIns="45720" rtlCol="0" anchor="ctr"/>
          <a:lstStyle>
            <a:lvl1pPr algn="r">
              <a:defRPr sz="992">
                <a:solidFill>
                  <a:schemeClr val="tx1">
                    <a:tint val="75000"/>
                  </a:schemeClr>
                </a:solidFill>
              </a:defRPr>
            </a:lvl1pPr>
          </a:lstStyle>
          <a:p>
            <a:pPr algn="r">
              <a:lnSpc>
                <a:spcPct val="100000"/>
              </a:lnSpc>
              <a:buNone/>
            </a:pPr>
            <a:fld id="{B30AC61E-5385-4211-B937-129640B99C23}" type="slidenum">
              <a:rPr lang="en-US" sz="1400" b="0" strike="noStrike" spc="-1" smtClean="0">
                <a:latin typeface="游明朝"/>
              </a:rPr>
              <a:t>‹#›</a:t>
            </a:fld>
            <a:endParaRPr lang="en-US" sz="1400" b="0" strike="noStrike" spc="-1">
              <a:latin typeface="游明朝"/>
            </a:endParaRPr>
          </a:p>
        </p:txBody>
      </p:sp>
    </p:spTree>
    <p:extLst>
      <p:ext uri="{BB962C8B-B14F-4D97-AF65-F5344CB8AC3E}">
        <p14:creationId xmlns:p14="http://schemas.microsoft.com/office/powerpoint/2010/main" val="4095991609"/>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xStyles>
    <p:titleStyle>
      <a:lvl1pPr algn="l" defTabSz="756026" rtl="0" eaLnBrk="1" latinLnBrk="0" hangingPunct="1">
        <a:lnSpc>
          <a:spcPct val="90000"/>
        </a:lnSpc>
        <a:spcBef>
          <a:spcPct val="0"/>
        </a:spcBef>
        <a:buNone/>
        <a:defRPr kumimoji="1"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kumimoji="1"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kumimoji="1"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kumimoji="1"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kumimoji="1" sz="1488" kern="1200">
          <a:solidFill>
            <a:schemeClr val="tx1"/>
          </a:solidFill>
          <a:latin typeface="+mn-lt"/>
          <a:ea typeface="+mn-ea"/>
          <a:cs typeface="+mn-cs"/>
        </a:defRPr>
      </a:lvl9pPr>
    </p:bodyStyle>
    <p:otherStyle>
      <a:defPPr>
        <a:defRPr lang="ja-JP"/>
      </a:defPPr>
      <a:lvl1pPr marL="0" algn="l" defTabSz="756026" rtl="0" eaLnBrk="1" latinLnBrk="0" hangingPunct="1">
        <a:defRPr kumimoji="1" sz="1488" kern="1200">
          <a:solidFill>
            <a:schemeClr val="tx1"/>
          </a:solidFill>
          <a:latin typeface="+mn-lt"/>
          <a:ea typeface="+mn-ea"/>
          <a:cs typeface="+mn-cs"/>
        </a:defRPr>
      </a:lvl1pPr>
      <a:lvl2pPr marL="378013" algn="l" defTabSz="756026" rtl="0" eaLnBrk="1" latinLnBrk="0" hangingPunct="1">
        <a:defRPr kumimoji="1" sz="1488" kern="1200">
          <a:solidFill>
            <a:schemeClr val="tx1"/>
          </a:solidFill>
          <a:latin typeface="+mn-lt"/>
          <a:ea typeface="+mn-ea"/>
          <a:cs typeface="+mn-cs"/>
        </a:defRPr>
      </a:lvl2pPr>
      <a:lvl3pPr marL="756026" algn="l" defTabSz="756026" rtl="0" eaLnBrk="1" latinLnBrk="0" hangingPunct="1">
        <a:defRPr kumimoji="1" sz="1488" kern="1200">
          <a:solidFill>
            <a:schemeClr val="tx1"/>
          </a:solidFill>
          <a:latin typeface="+mn-lt"/>
          <a:ea typeface="+mn-ea"/>
          <a:cs typeface="+mn-cs"/>
        </a:defRPr>
      </a:lvl3pPr>
      <a:lvl4pPr marL="1134039" algn="l" defTabSz="756026" rtl="0" eaLnBrk="1" latinLnBrk="0" hangingPunct="1">
        <a:defRPr kumimoji="1" sz="1488" kern="1200">
          <a:solidFill>
            <a:schemeClr val="tx1"/>
          </a:solidFill>
          <a:latin typeface="+mn-lt"/>
          <a:ea typeface="+mn-ea"/>
          <a:cs typeface="+mn-cs"/>
        </a:defRPr>
      </a:lvl4pPr>
      <a:lvl5pPr marL="1512052" algn="l" defTabSz="756026" rtl="0" eaLnBrk="1" latinLnBrk="0" hangingPunct="1">
        <a:defRPr kumimoji="1" sz="1488" kern="1200">
          <a:solidFill>
            <a:schemeClr val="tx1"/>
          </a:solidFill>
          <a:latin typeface="+mn-lt"/>
          <a:ea typeface="+mn-ea"/>
          <a:cs typeface="+mn-cs"/>
        </a:defRPr>
      </a:lvl5pPr>
      <a:lvl6pPr marL="1890065" algn="l" defTabSz="756026" rtl="0" eaLnBrk="1" latinLnBrk="0" hangingPunct="1">
        <a:defRPr kumimoji="1" sz="1488" kern="1200">
          <a:solidFill>
            <a:schemeClr val="tx1"/>
          </a:solidFill>
          <a:latin typeface="+mn-lt"/>
          <a:ea typeface="+mn-ea"/>
          <a:cs typeface="+mn-cs"/>
        </a:defRPr>
      </a:lvl6pPr>
      <a:lvl7pPr marL="2268078" algn="l" defTabSz="756026" rtl="0" eaLnBrk="1" latinLnBrk="0" hangingPunct="1">
        <a:defRPr kumimoji="1" sz="1488" kern="1200">
          <a:solidFill>
            <a:schemeClr val="tx1"/>
          </a:solidFill>
          <a:latin typeface="+mn-lt"/>
          <a:ea typeface="+mn-ea"/>
          <a:cs typeface="+mn-cs"/>
        </a:defRPr>
      </a:lvl7pPr>
      <a:lvl8pPr marL="2646091" algn="l" defTabSz="756026" rtl="0" eaLnBrk="1" latinLnBrk="0" hangingPunct="1">
        <a:defRPr kumimoji="1" sz="1488" kern="1200">
          <a:solidFill>
            <a:schemeClr val="tx1"/>
          </a:solidFill>
          <a:latin typeface="+mn-lt"/>
          <a:ea typeface="+mn-ea"/>
          <a:cs typeface="+mn-cs"/>
        </a:defRPr>
      </a:lvl8pPr>
      <a:lvl9pPr marL="3024104" algn="l" defTabSz="756026" rtl="0" eaLnBrk="1" latinLnBrk="0" hangingPunct="1">
        <a:defRPr kumimoji="1"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2702984" cy="523220"/>
          </a:xfrm>
          <a:prstGeom prst="rect">
            <a:avLst/>
          </a:prstGeom>
          <a:noFill/>
        </p:spPr>
        <p:txBody>
          <a:bodyPr wrap="none" rtlCol="0">
            <a:spAutoFit/>
          </a:bodyPr>
          <a:lstStyle/>
          <a:p>
            <a:r>
              <a:rPr kumimoji="1" lang="en-US" altLang="ja-JP" sz="2800" b="1" dirty="0"/>
              <a:t>MAYA</a:t>
            </a:r>
            <a:r>
              <a:rPr lang="ja-JP" altLang="en-US" sz="2800" b="1" dirty="0"/>
              <a:t>について</a:t>
            </a:r>
            <a:endParaRPr kumimoji="1" lang="en-US" altLang="ja-JP" sz="2800" b="1" dirty="0"/>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45A38C6-158B-4A87-AE0C-A75CB7C58E83}"/>
              </a:ext>
            </a:extLst>
          </p:cNvPr>
          <p:cNvSpPr txBox="1"/>
          <p:nvPr/>
        </p:nvSpPr>
        <p:spPr>
          <a:xfrm>
            <a:off x="789399" y="1030631"/>
            <a:ext cx="8568756" cy="1015663"/>
          </a:xfrm>
          <a:prstGeom prst="rect">
            <a:avLst/>
          </a:prstGeom>
          <a:noFill/>
        </p:spPr>
        <p:txBody>
          <a:bodyPr wrap="none" rtlCol="0">
            <a:spAutoFit/>
          </a:bodyPr>
          <a:lstStyle/>
          <a:p>
            <a:r>
              <a:rPr lang="en-US" altLang="ja-JP" sz="2000" b="0" i="0" dirty="0">
                <a:solidFill>
                  <a:srgbClr val="252525"/>
                </a:solidFill>
                <a:effectLst/>
                <a:latin typeface="Helvetica" panose="020B0604020202020204" pitchFamily="34" charset="0"/>
              </a:rPr>
              <a:t>MAYA</a:t>
            </a:r>
            <a:r>
              <a:rPr lang="ja-JP" altLang="en-US" sz="2000" b="0" i="0" dirty="0">
                <a:solidFill>
                  <a:srgbClr val="252525"/>
                </a:solidFill>
                <a:effectLst/>
                <a:latin typeface="Helvetica" panose="020B0604020202020204" pitchFamily="34" charset="0"/>
              </a:rPr>
              <a:t>は</a:t>
            </a:r>
            <a:r>
              <a:rPr lang="en-US" altLang="ja-JP" sz="2000" b="0" i="0" dirty="0">
                <a:solidFill>
                  <a:srgbClr val="252525"/>
                </a:solidFill>
                <a:effectLst/>
                <a:latin typeface="Helvetica" panose="020B0604020202020204" pitchFamily="34" charset="0"/>
              </a:rPr>
              <a:t>3DCG</a:t>
            </a:r>
            <a:r>
              <a:rPr lang="ja-JP" altLang="en-US" sz="2000" b="0" i="0" dirty="0">
                <a:solidFill>
                  <a:srgbClr val="252525"/>
                </a:solidFill>
                <a:effectLst/>
                <a:latin typeface="Helvetica" panose="020B0604020202020204" pitchFamily="34" charset="0"/>
              </a:rPr>
              <a:t>を作るためのソフトの一つであり</a:t>
            </a:r>
            <a:endParaRPr lang="en-US" altLang="ja-JP" sz="2000" b="0" i="0" dirty="0">
              <a:solidFill>
                <a:srgbClr val="252525"/>
              </a:solidFill>
              <a:effectLst/>
              <a:latin typeface="Helvetica" panose="020B0604020202020204" pitchFamily="34" charset="0"/>
            </a:endParaRPr>
          </a:p>
          <a:p>
            <a:r>
              <a:rPr lang="ja-JP" altLang="en-US" sz="2000" b="1" i="0" dirty="0">
                <a:solidFill>
                  <a:srgbClr val="252525"/>
                </a:solidFill>
                <a:effectLst/>
                <a:latin typeface="Helvetica" panose="020B0604020202020204" pitchFamily="34" charset="0"/>
              </a:rPr>
              <a:t>世界中の映像、ゲームなど、あらゆる</a:t>
            </a:r>
            <a:r>
              <a:rPr lang="en-US" altLang="ja-JP" sz="2000" b="1" i="0" dirty="0">
                <a:solidFill>
                  <a:srgbClr val="252525"/>
                </a:solidFill>
                <a:effectLst/>
                <a:latin typeface="Helvetica" panose="020B0604020202020204" pitchFamily="34" charset="0"/>
              </a:rPr>
              <a:t>CG</a:t>
            </a:r>
            <a:r>
              <a:rPr lang="ja-JP" altLang="en-US" sz="2000" b="1" i="0" dirty="0">
                <a:solidFill>
                  <a:srgbClr val="252525"/>
                </a:solidFill>
                <a:effectLst/>
                <a:latin typeface="Helvetica" panose="020B0604020202020204" pitchFamily="34" charset="0"/>
              </a:rPr>
              <a:t>分野で使われています。</a:t>
            </a:r>
            <a:endParaRPr lang="en-US" altLang="ja-JP" sz="2000" b="1" i="0" dirty="0">
              <a:solidFill>
                <a:srgbClr val="252525"/>
              </a:solidFill>
              <a:effectLst/>
              <a:latin typeface="Helvetica" panose="020B0604020202020204" pitchFamily="34" charset="0"/>
            </a:endParaRPr>
          </a:p>
          <a:p>
            <a:r>
              <a:rPr lang="ja-JP" altLang="en-US" sz="2000" dirty="0">
                <a:solidFill>
                  <a:srgbClr val="252525"/>
                </a:solidFill>
                <a:latin typeface="Helvetica" panose="020B0604020202020204" pitchFamily="34" charset="0"/>
              </a:rPr>
              <a:t>海外なら</a:t>
            </a:r>
            <a:r>
              <a:rPr kumimoji="1" lang="ja-JP" altLang="en-US" sz="2000" dirty="0">
                <a:solidFill>
                  <a:srgbClr val="252525"/>
                </a:solidFill>
                <a:latin typeface="Helvetica" panose="020B0604020202020204" pitchFamily="34" charset="0"/>
              </a:rPr>
              <a:t>ディズニー</a:t>
            </a:r>
            <a:r>
              <a:rPr lang="ja-JP" altLang="en-US" sz="2000" dirty="0">
                <a:solidFill>
                  <a:srgbClr val="252525"/>
                </a:solidFill>
                <a:latin typeface="Helvetica" panose="020B0604020202020204" pitchFamily="34" charset="0"/>
              </a:rPr>
              <a:t>、国内ならポケモンなども</a:t>
            </a:r>
            <a:r>
              <a:rPr kumimoji="1" lang="en-US" altLang="ja-JP" sz="2000" dirty="0">
                <a:solidFill>
                  <a:srgbClr val="252525"/>
                </a:solidFill>
                <a:latin typeface="Helvetica" panose="020B0604020202020204" pitchFamily="34" charset="0"/>
              </a:rPr>
              <a:t>MAYA</a:t>
            </a:r>
            <a:r>
              <a:rPr lang="ja-JP" altLang="en-US" sz="2000" dirty="0">
                <a:solidFill>
                  <a:srgbClr val="252525"/>
                </a:solidFill>
                <a:latin typeface="Helvetica" panose="020B0604020202020204" pitchFamily="34" charset="0"/>
              </a:rPr>
              <a:t>で</a:t>
            </a:r>
            <a:r>
              <a:rPr kumimoji="1" lang="ja-JP" altLang="en-US" sz="2000" dirty="0">
                <a:solidFill>
                  <a:srgbClr val="252525"/>
                </a:solidFill>
                <a:latin typeface="Helvetica" panose="020B0604020202020204" pitchFamily="34" charset="0"/>
              </a:rPr>
              <a:t>作られています。</a:t>
            </a:r>
            <a:endParaRPr kumimoji="1" lang="en-US" altLang="ja-JP" sz="2000" b="1" dirty="0"/>
          </a:p>
        </p:txBody>
      </p:sp>
      <p:pic>
        <p:nvPicPr>
          <p:cNvPr id="3" name="図 2">
            <a:extLst>
              <a:ext uri="{FF2B5EF4-FFF2-40B4-BE49-F238E27FC236}">
                <a16:creationId xmlns:a16="http://schemas.microsoft.com/office/drawing/2014/main" id="{84D8CEA1-1D65-4064-94D2-86E6FCA03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1874" y="2250857"/>
            <a:ext cx="2896876" cy="2896876"/>
          </a:xfrm>
          <a:prstGeom prst="rect">
            <a:avLst/>
          </a:prstGeom>
        </p:spPr>
      </p:pic>
    </p:spTree>
    <p:extLst>
      <p:ext uri="{BB962C8B-B14F-4D97-AF65-F5344CB8AC3E}">
        <p14:creationId xmlns:p14="http://schemas.microsoft.com/office/powerpoint/2010/main" val="86954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5929828" cy="523220"/>
          </a:xfrm>
          <a:prstGeom prst="rect">
            <a:avLst/>
          </a:prstGeom>
          <a:noFill/>
        </p:spPr>
        <p:txBody>
          <a:bodyPr wrap="none" rtlCol="0">
            <a:spAutoFit/>
          </a:bodyPr>
          <a:lstStyle/>
          <a:p>
            <a:r>
              <a:rPr kumimoji="1" lang="ja-JP" altLang="en-US" sz="2800" b="1" dirty="0"/>
              <a:t>チャンネルボックスでカスタマイズ</a:t>
            </a:r>
            <a:endParaRPr kumimoji="1" lang="en-US" altLang="ja-JP" sz="2800" b="1" dirty="0"/>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1ADB57-0CA3-47C3-B46D-1F7809AF2E1A}"/>
              </a:ext>
            </a:extLst>
          </p:cNvPr>
          <p:cNvSpPr txBox="1"/>
          <p:nvPr/>
        </p:nvSpPr>
        <p:spPr>
          <a:xfrm>
            <a:off x="789399" y="1030631"/>
            <a:ext cx="184731" cy="707886"/>
          </a:xfrm>
          <a:prstGeom prst="rect">
            <a:avLst/>
          </a:prstGeom>
          <a:noFill/>
        </p:spPr>
        <p:txBody>
          <a:bodyPr wrap="none" rtlCol="0">
            <a:spAutoFit/>
          </a:bodyPr>
          <a:lstStyle/>
          <a:p>
            <a:pPr>
              <a:spcBef>
                <a:spcPts val="600"/>
              </a:spcBef>
            </a:pPr>
            <a:br>
              <a:rPr kumimoji="1" lang="en-US" altLang="ja-JP" sz="2000" b="1" dirty="0"/>
            </a:br>
            <a:endParaRPr kumimoji="1" lang="en-US" altLang="ja-JP" sz="2000" b="1" dirty="0"/>
          </a:p>
        </p:txBody>
      </p:sp>
      <p:sp>
        <p:nvSpPr>
          <p:cNvPr id="10" name="テキスト ボックス 9">
            <a:extLst>
              <a:ext uri="{FF2B5EF4-FFF2-40B4-BE49-F238E27FC236}">
                <a16:creationId xmlns:a16="http://schemas.microsoft.com/office/drawing/2014/main" id="{F45A5009-54BA-4A5E-901D-16DA921F532A}"/>
              </a:ext>
            </a:extLst>
          </p:cNvPr>
          <p:cNvSpPr txBox="1"/>
          <p:nvPr/>
        </p:nvSpPr>
        <p:spPr>
          <a:xfrm>
            <a:off x="789399" y="1030631"/>
            <a:ext cx="6596678" cy="2323713"/>
          </a:xfrm>
          <a:prstGeom prst="rect">
            <a:avLst/>
          </a:prstGeom>
          <a:noFill/>
        </p:spPr>
        <p:txBody>
          <a:bodyPr wrap="none" rtlCol="0">
            <a:spAutoFit/>
          </a:bodyPr>
          <a:lstStyle/>
          <a:p>
            <a:pPr>
              <a:spcBef>
                <a:spcPts val="600"/>
              </a:spcBef>
            </a:pPr>
            <a:r>
              <a:rPr lang="ja-JP" altLang="en-US" sz="2000" dirty="0"/>
              <a:t>キャラクターの顔を動かすことはフェイシャルと呼ばれ</a:t>
            </a:r>
            <a:endParaRPr lang="en-US" altLang="ja-JP" sz="2000" dirty="0"/>
          </a:p>
          <a:p>
            <a:pPr>
              <a:spcBef>
                <a:spcPts val="600"/>
              </a:spcBef>
            </a:pPr>
            <a:r>
              <a:rPr lang="ja-JP" altLang="en-US" sz="2000" dirty="0"/>
              <a:t>アニメーションではとても大事な機能です。</a:t>
            </a:r>
            <a:endParaRPr lang="en-US" altLang="ja-JP" sz="2000" dirty="0"/>
          </a:p>
          <a:p>
            <a:pPr>
              <a:spcBef>
                <a:spcPts val="600"/>
              </a:spcBef>
            </a:pPr>
            <a:r>
              <a:rPr lang="ja-JP" altLang="en-US" sz="2000" dirty="0"/>
              <a:t>表情を作ることでキャラに命が吹き込まれます。</a:t>
            </a:r>
            <a:endParaRPr lang="en-US" altLang="ja-JP" sz="2000" dirty="0"/>
          </a:p>
          <a:p>
            <a:pPr>
              <a:spcBef>
                <a:spcPts val="600"/>
              </a:spcBef>
            </a:pPr>
            <a:endParaRPr lang="en-US" altLang="ja-JP" sz="2000" dirty="0"/>
          </a:p>
          <a:p>
            <a:pPr>
              <a:spcBef>
                <a:spcPts val="600"/>
              </a:spcBef>
            </a:pPr>
            <a:r>
              <a:rPr lang="ja-JP" altLang="en-US" sz="2000" dirty="0"/>
              <a:t>表情や喋ることを作ることに特化したアニメーターは</a:t>
            </a:r>
            <a:endParaRPr lang="en-US" altLang="ja-JP" sz="2000" dirty="0"/>
          </a:p>
          <a:p>
            <a:pPr>
              <a:spcBef>
                <a:spcPts val="600"/>
              </a:spcBef>
            </a:pPr>
            <a:r>
              <a:rPr lang="ja-JP" altLang="en-US" sz="2000" b="1" dirty="0">
                <a:solidFill>
                  <a:srgbClr val="FF0000"/>
                </a:solidFill>
              </a:rPr>
              <a:t>フェイシャルアニメーター</a:t>
            </a:r>
            <a:r>
              <a:rPr lang="ja-JP" altLang="en-US" sz="2000" dirty="0"/>
              <a:t>と呼ばれる人達です。</a:t>
            </a:r>
            <a:endParaRPr lang="en-US" altLang="ja-JP" sz="2000" dirty="0"/>
          </a:p>
        </p:txBody>
      </p:sp>
    </p:spTree>
    <p:extLst>
      <p:ext uri="{BB962C8B-B14F-4D97-AF65-F5344CB8AC3E}">
        <p14:creationId xmlns:p14="http://schemas.microsoft.com/office/powerpoint/2010/main" val="196036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63772433-5A82-41EE-A9A7-3FAD62810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617" y="2998569"/>
            <a:ext cx="8475390" cy="1768540"/>
          </a:xfrm>
          <a:prstGeom prst="rect">
            <a:avLst/>
          </a:prstGeom>
        </p:spPr>
      </p:pic>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3057247" cy="523220"/>
          </a:xfrm>
          <a:prstGeom prst="rect">
            <a:avLst/>
          </a:prstGeom>
          <a:noFill/>
        </p:spPr>
        <p:txBody>
          <a:bodyPr wrap="none" rtlCol="0">
            <a:spAutoFit/>
          </a:bodyPr>
          <a:lstStyle/>
          <a:p>
            <a:r>
              <a:rPr kumimoji="1" lang="ja-JP" altLang="en-US" sz="2800" b="1" dirty="0"/>
              <a:t>タイムスライダー</a:t>
            </a:r>
            <a:endParaRPr kumimoji="1" lang="en-US" altLang="ja-JP" sz="2800" b="1" dirty="0"/>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0A3B7061-038F-4874-A853-9343678A0E8C}"/>
              </a:ext>
            </a:extLst>
          </p:cNvPr>
          <p:cNvSpPr txBox="1"/>
          <p:nvPr/>
        </p:nvSpPr>
        <p:spPr>
          <a:xfrm>
            <a:off x="789399" y="1030631"/>
            <a:ext cx="8135560" cy="1015663"/>
          </a:xfrm>
          <a:prstGeom prst="rect">
            <a:avLst/>
          </a:prstGeom>
          <a:noFill/>
        </p:spPr>
        <p:txBody>
          <a:bodyPr wrap="none" rtlCol="0">
            <a:spAutoFit/>
          </a:bodyPr>
          <a:lstStyle/>
          <a:p>
            <a:r>
              <a:rPr kumimoji="1" lang="ja-JP" altLang="en-US" sz="2000" dirty="0"/>
              <a:t>画面下にある枠の</a:t>
            </a:r>
            <a:r>
              <a:rPr lang="ja-JP" altLang="en-US" sz="2000" dirty="0"/>
              <a:t>場所</a:t>
            </a:r>
            <a:r>
              <a:rPr kumimoji="1" lang="ja-JP" altLang="en-US" sz="2000" dirty="0"/>
              <a:t>がタイムスライダーと呼ばれるものです。</a:t>
            </a:r>
            <a:endParaRPr kumimoji="1" lang="en-US" altLang="ja-JP" sz="2000" dirty="0"/>
          </a:p>
          <a:p>
            <a:r>
              <a:rPr kumimoji="1" lang="ja-JP" altLang="en-US" sz="2000" dirty="0"/>
              <a:t>ここで時間、つまりアニメーションのタイミングの管理を行えます。</a:t>
            </a:r>
            <a:br>
              <a:rPr kumimoji="1" lang="en-US" altLang="ja-JP" sz="2000" dirty="0"/>
            </a:br>
            <a:r>
              <a:rPr kumimoji="1" lang="ja-JP" altLang="en-US" sz="2000" b="1" dirty="0">
                <a:solidFill>
                  <a:srgbClr val="FF0000"/>
                </a:solidFill>
              </a:rPr>
              <a:t>タイムスライダーの</a:t>
            </a:r>
            <a:r>
              <a:rPr kumimoji="1" lang="en-US" altLang="ja-JP" sz="2000" b="1" dirty="0">
                <a:solidFill>
                  <a:srgbClr val="FF0000"/>
                </a:solidFill>
              </a:rPr>
              <a:t>30</a:t>
            </a:r>
            <a:r>
              <a:rPr kumimoji="1" lang="ja-JP" altLang="en-US" sz="2000" b="1" dirty="0">
                <a:solidFill>
                  <a:srgbClr val="FF0000"/>
                </a:solidFill>
              </a:rPr>
              <a:t>をクリックしてください。</a:t>
            </a:r>
            <a:endParaRPr kumimoji="1" lang="en-US" altLang="ja-JP" sz="2000" dirty="0"/>
          </a:p>
        </p:txBody>
      </p:sp>
      <p:sp>
        <p:nvSpPr>
          <p:cNvPr id="8" name="正方形/長方形 7">
            <a:extLst>
              <a:ext uri="{FF2B5EF4-FFF2-40B4-BE49-F238E27FC236}">
                <a16:creationId xmlns:a16="http://schemas.microsoft.com/office/drawing/2014/main" id="{D2604815-1EEE-44DE-9374-48A705316D49}"/>
              </a:ext>
            </a:extLst>
          </p:cNvPr>
          <p:cNvSpPr/>
          <p:nvPr/>
        </p:nvSpPr>
        <p:spPr>
          <a:xfrm>
            <a:off x="716289" y="4159575"/>
            <a:ext cx="7524416" cy="35554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84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C80E1F6-7BBC-47C8-BB13-637CC1EDA523}"/>
              </a:ext>
            </a:extLst>
          </p:cNvPr>
          <p:cNvSpPr txBox="1"/>
          <p:nvPr/>
        </p:nvSpPr>
        <p:spPr>
          <a:xfrm>
            <a:off x="789398" y="1030631"/>
            <a:ext cx="8587357" cy="1169551"/>
          </a:xfrm>
          <a:prstGeom prst="rect">
            <a:avLst/>
          </a:prstGeom>
          <a:noFill/>
        </p:spPr>
        <p:txBody>
          <a:bodyPr wrap="square" rtlCol="0">
            <a:spAutoFit/>
          </a:bodyPr>
          <a:lstStyle/>
          <a:p>
            <a:pPr>
              <a:spcBef>
                <a:spcPts val="600"/>
              </a:spcBef>
            </a:pPr>
            <a:r>
              <a:rPr lang="ja-JP" altLang="en-US" sz="2000" dirty="0"/>
              <a:t>次のページからキャラクターを動かしていきましょう。</a:t>
            </a:r>
            <a:endParaRPr lang="en-US" altLang="ja-JP" sz="2000" dirty="0"/>
          </a:p>
          <a:p>
            <a:pPr>
              <a:spcBef>
                <a:spcPts val="600"/>
              </a:spcBef>
            </a:pPr>
            <a:r>
              <a:rPr lang="ja-JP" altLang="en-US" sz="2000" dirty="0"/>
              <a:t>体にある線（ハンドル）を左クリックするとコントローラーが出るので</a:t>
            </a:r>
            <a:endParaRPr lang="en-US" altLang="ja-JP" sz="2000" dirty="0"/>
          </a:p>
          <a:p>
            <a:pPr>
              <a:spcBef>
                <a:spcPts val="600"/>
              </a:spcBef>
            </a:pPr>
            <a:r>
              <a:rPr lang="ja-JP" altLang="en-US" sz="2000" dirty="0"/>
              <a:t>コントローラーを左クリックを押しっぱなしにして動かしていきます。</a:t>
            </a:r>
            <a:endParaRPr lang="en-US" altLang="ja-JP" sz="2000" dirty="0"/>
          </a:p>
        </p:txBody>
      </p:sp>
      <p:sp>
        <p:nvSpPr>
          <p:cNvPr id="10" name="テキスト ボックス 9">
            <a:extLst>
              <a:ext uri="{FF2B5EF4-FFF2-40B4-BE49-F238E27FC236}">
                <a16:creationId xmlns:a16="http://schemas.microsoft.com/office/drawing/2014/main" id="{224A36C1-F929-45FD-B339-BA2C87836924}"/>
              </a:ext>
            </a:extLst>
          </p:cNvPr>
          <p:cNvSpPr txBox="1"/>
          <p:nvPr/>
        </p:nvSpPr>
        <p:spPr>
          <a:xfrm>
            <a:off x="792993" y="302848"/>
            <a:ext cx="1261884" cy="523220"/>
          </a:xfrm>
          <a:prstGeom prst="rect">
            <a:avLst/>
          </a:prstGeom>
          <a:noFill/>
        </p:spPr>
        <p:txBody>
          <a:bodyPr wrap="none" rtlCol="0">
            <a:spAutoFit/>
          </a:bodyPr>
          <a:lstStyle/>
          <a:p>
            <a:r>
              <a:rPr lang="ja-JP" altLang="en-US" sz="2800" b="1" dirty="0"/>
              <a:t>ポ</a:t>
            </a:r>
            <a:r>
              <a:rPr kumimoji="1" lang="ja-JP" altLang="en-US" sz="2800" b="1" dirty="0"/>
              <a:t>ーズ</a:t>
            </a:r>
            <a:endParaRPr kumimoji="1" lang="en-US" altLang="ja-JP" sz="2800" b="1" dirty="0"/>
          </a:p>
        </p:txBody>
      </p:sp>
    </p:spTree>
    <p:extLst>
      <p:ext uri="{BB962C8B-B14F-4D97-AF65-F5344CB8AC3E}">
        <p14:creationId xmlns:p14="http://schemas.microsoft.com/office/powerpoint/2010/main" val="2147722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1261884" cy="523220"/>
          </a:xfrm>
          <a:prstGeom prst="rect">
            <a:avLst/>
          </a:prstGeom>
          <a:noFill/>
        </p:spPr>
        <p:txBody>
          <a:bodyPr wrap="none" rtlCol="0">
            <a:spAutoFit/>
          </a:bodyPr>
          <a:lstStyle/>
          <a:p>
            <a:r>
              <a:rPr lang="ja-JP" altLang="en-US" sz="2800" b="1" dirty="0"/>
              <a:t>ポ</a:t>
            </a:r>
            <a:r>
              <a:rPr kumimoji="1" lang="ja-JP" altLang="en-US" sz="2800" b="1" dirty="0"/>
              <a:t>ーズ</a:t>
            </a:r>
            <a:endParaRPr kumimoji="1" lang="en-US" altLang="ja-JP" sz="2800" b="1" dirty="0"/>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1ADB57-0CA3-47C3-B46D-1F7809AF2E1A}"/>
              </a:ext>
            </a:extLst>
          </p:cNvPr>
          <p:cNvSpPr txBox="1"/>
          <p:nvPr/>
        </p:nvSpPr>
        <p:spPr>
          <a:xfrm>
            <a:off x="789399" y="1030631"/>
            <a:ext cx="184731" cy="707886"/>
          </a:xfrm>
          <a:prstGeom prst="rect">
            <a:avLst/>
          </a:prstGeom>
          <a:noFill/>
        </p:spPr>
        <p:txBody>
          <a:bodyPr wrap="none" rtlCol="0">
            <a:spAutoFit/>
          </a:bodyPr>
          <a:lstStyle/>
          <a:p>
            <a:pPr>
              <a:spcBef>
                <a:spcPts val="600"/>
              </a:spcBef>
            </a:pPr>
            <a:br>
              <a:rPr kumimoji="1" lang="en-US" altLang="ja-JP" sz="2000" b="1" dirty="0"/>
            </a:br>
            <a:endParaRPr kumimoji="1" lang="en-US" altLang="ja-JP" sz="2000" b="1" dirty="0"/>
          </a:p>
        </p:txBody>
      </p:sp>
      <p:sp>
        <p:nvSpPr>
          <p:cNvPr id="10" name="テキスト ボックス 9">
            <a:extLst>
              <a:ext uri="{FF2B5EF4-FFF2-40B4-BE49-F238E27FC236}">
                <a16:creationId xmlns:a16="http://schemas.microsoft.com/office/drawing/2014/main" id="{F45A5009-54BA-4A5E-901D-16DA921F532A}"/>
              </a:ext>
            </a:extLst>
          </p:cNvPr>
          <p:cNvSpPr txBox="1"/>
          <p:nvPr/>
        </p:nvSpPr>
        <p:spPr>
          <a:xfrm>
            <a:off x="789399" y="1030631"/>
            <a:ext cx="9341019" cy="1554272"/>
          </a:xfrm>
          <a:prstGeom prst="rect">
            <a:avLst/>
          </a:prstGeom>
          <a:noFill/>
        </p:spPr>
        <p:txBody>
          <a:bodyPr wrap="none" rtlCol="0">
            <a:spAutoFit/>
          </a:bodyPr>
          <a:lstStyle/>
          <a:p>
            <a:pPr>
              <a:spcBef>
                <a:spcPts val="600"/>
              </a:spcBef>
            </a:pPr>
            <a:r>
              <a:rPr lang="ja-JP" altLang="en-US" sz="2000" dirty="0"/>
              <a:t>まずは足の底にある長方形のハンドルを選択してください。</a:t>
            </a:r>
            <a:endParaRPr lang="en-US" altLang="ja-JP" sz="2000" dirty="0"/>
          </a:p>
          <a:p>
            <a:pPr>
              <a:spcBef>
                <a:spcPts val="600"/>
              </a:spcBef>
            </a:pPr>
            <a:r>
              <a:rPr lang="en-US" altLang="ja-JP" sz="2000" b="1" dirty="0"/>
              <a:t>W</a:t>
            </a:r>
            <a:r>
              <a:rPr lang="ja-JP" altLang="en-US" sz="2000" b="1" dirty="0"/>
              <a:t>キー</a:t>
            </a:r>
            <a:r>
              <a:rPr lang="ja-JP" altLang="en-US" sz="2000" dirty="0"/>
              <a:t>を押してハンドルが矢印になったら、</a:t>
            </a:r>
            <a:r>
              <a:rPr lang="ja-JP" altLang="en-US" sz="2000" b="1" dirty="0"/>
              <a:t>赤と青の矢印</a:t>
            </a:r>
            <a:r>
              <a:rPr lang="ja-JP" altLang="en-US" sz="2000" dirty="0"/>
              <a:t>を動かして</a:t>
            </a:r>
            <a:endParaRPr lang="en-US" altLang="ja-JP" sz="2000" dirty="0"/>
          </a:p>
          <a:p>
            <a:pPr>
              <a:spcBef>
                <a:spcPts val="600"/>
              </a:spcBef>
            </a:pPr>
            <a:r>
              <a:rPr lang="ja-JP" altLang="en-US" sz="2000" dirty="0"/>
              <a:t>足が左右に広がるように横に移動させましょう。</a:t>
            </a:r>
            <a:endParaRPr lang="en-US" altLang="ja-JP" sz="2000" dirty="0"/>
          </a:p>
          <a:p>
            <a:pPr>
              <a:spcBef>
                <a:spcPts val="600"/>
              </a:spcBef>
            </a:pPr>
            <a:r>
              <a:rPr kumimoji="1" lang="en-US" altLang="ja-JP" sz="2000" b="1" dirty="0"/>
              <a:t>R</a:t>
            </a:r>
            <a:r>
              <a:rPr kumimoji="1" lang="ja-JP" altLang="en-US" sz="2000" b="1" dirty="0"/>
              <a:t>キー</a:t>
            </a:r>
            <a:r>
              <a:rPr kumimoji="1" lang="ja-JP" altLang="en-US" sz="2000" dirty="0"/>
              <a:t>で回転モードにし、</a:t>
            </a:r>
            <a:r>
              <a:rPr kumimoji="1" lang="ja-JP" altLang="en-US" sz="2000" b="1" dirty="0"/>
              <a:t>緑の線</a:t>
            </a:r>
            <a:r>
              <a:rPr kumimoji="1" lang="ja-JP" altLang="en-US" sz="2000" dirty="0"/>
              <a:t>を動かしてつま先を外側に向けてください。</a:t>
            </a:r>
            <a:endParaRPr kumimoji="1" lang="en-US" altLang="ja-JP" sz="2000" dirty="0"/>
          </a:p>
        </p:txBody>
      </p:sp>
      <p:pic>
        <p:nvPicPr>
          <p:cNvPr id="3" name="図 2">
            <a:extLst>
              <a:ext uri="{FF2B5EF4-FFF2-40B4-BE49-F238E27FC236}">
                <a16:creationId xmlns:a16="http://schemas.microsoft.com/office/drawing/2014/main" id="{ABD6A5DD-82A3-4CA9-9E59-2187B2F7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6545" y="2597962"/>
            <a:ext cx="5067533" cy="2949869"/>
          </a:xfrm>
          <a:prstGeom prst="rect">
            <a:avLst/>
          </a:prstGeom>
        </p:spPr>
      </p:pic>
    </p:spTree>
    <p:extLst>
      <p:ext uri="{BB962C8B-B14F-4D97-AF65-F5344CB8AC3E}">
        <p14:creationId xmlns:p14="http://schemas.microsoft.com/office/powerpoint/2010/main" val="3157546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1261884" cy="523220"/>
          </a:xfrm>
          <a:prstGeom prst="rect">
            <a:avLst/>
          </a:prstGeom>
          <a:noFill/>
        </p:spPr>
        <p:txBody>
          <a:bodyPr wrap="none" rtlCol="0">
            <a:spAutoFit/>
          </a:bodyPr>
          <a:lstStyle/>
          <a:p>
            <a:r>
              <a:rPr lang="ja-JP" altLang="en-US" sz="2800" b="1" dirty="0"/>
              <a:t>ポ</a:t>
            </a:r>
            <a:r>
              <a:rPr kumimoji="1" lang="ja-JP" altLang="en-US" sz="2800" b="1" dirty="0"/>
              <a:t>ーズ</a:t>
            </a:r>
            <a:endParaRPr kumimoji="1" lang="en-US" altLang="ja-JP" sz="2800" b="1" dirty="0"/>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1ADB57-0CA3-47C3-B46D-1F7809AF2E1A}"/>
              </a:ext>
            </a:extLst>
          </p:cNvPr>
          <p:cNvSpPr txBox="1"/>
          <p:nvPr/>
        </p:nvSpPr>
        <p:spPr>
          <a:xfrm>
            <a:off x="789399" y="1030631"/>
            <a:ext cx="184731" cy="707886"/>
          </a:xfrm>
          <a:prstGeom prst="rect">
            <a:avLst/>
          </a:prstGeom>
          <a:noFill/>
        </p:spPr>
        <p:txBody>
          <a:bodyPr wrap="none" rtlCol="0">
            <a:spAutoFit/>
          </a:bodyPr>
          <a:lstStyle/>
          <a:p>
            <a:pPr>
              <a:spcBef>
                <a:spcPts val="600"/>
              </a:spcBef>
            </a:pPr>
            <a:br>
              <a:rPr kumimoji="1" lang="en-US" altLang="ja-JP" sz="2000" b="1" dirty="0"/>
            </a:br>
            <a:endParaRPr kumimoji="1" lang="en-US" altLang="ja-JP" sz="2000" b="1" dirty="0"/>
          </a:p>
        </p:txBody>
      </p:sp>
      <p:sp>
        <p:nvSpPr>
          <p:cNvPr id="10" name="テキスト ボックス 9">
            <a:extLst>
              <a:ext uri="{FF2B5EF4-FFF2-40B4-BE49-F238E27FC236}">
                <a16:creationId xmlns:a16="http://schemas.microsoft.com/office/drawing/2014/main" id="{F45A5009-54BA-4A5E-901D-16DA921F532A}"/>
              </a:ext>
            </a:extLst>
          </p:cNvPr>
          <p:cNvSpPr txBox="1"/>
          <p:nvPr/>
        </p:nvSpPr>
        <p:spPr>
          <a:xfrm>
            <a:off x="789399" y="1030631"/>
            <a:ext cx="9161482" cy="784830"/>
          </a:xfrm>
          <a:prstGeom prst="rect">
            <a:avLst/>
          </a:prstGeom>
          <a:noFill/>
        </p:spPr>
        <p:txBody>
          <a:bodyPr wrap="none" rtlCol="0">
            <a:spAutoFit/>
          </a:bodyPr>
          <a:lstStyle/>
          <a:p>
            <a:pPr>
              <a:spcBef>
                <a:spcPts val="600"/>
              </a:spcBef>
            </a:pPr>
            <a:r>
              <a:rPr kumimoji="1" lang="ja-JP" altLang="en-US" sz="2000" dirty="0"/>
              <a:t>腰にある黄色い円形のハンドルを選択し、画面から見て右に回転します。</a:t>
            </a:r>
            <a:endParaRPr kumimoji="1" lang="en-US" altLang="ja-JP" sz="2000" dirty="0"/>
          </a:p>
          <a:p>
            <a:pPr>
              <a:spcBef>
                <a:spcPts val="600"/>
              </a:spcBef>
            </a:pPr>
            <a:r>
              <a:rPr kumimoji="1" lang="ja-JP" altLang="en-US" sz="2000" dirty="0"/>
              <a:t>胸にある緑の曲線のハンドルを選択し、画面から見て</a:t>
            </a:r>
            <a:r>
              <a:rPr kumimoji="1" lang="ja-JP" altLang="en-US" sz="2000" b="1" dirty="0"/>
              <a:t>腰より右に</a:t>
            </a:r>
            <a:r>
              <a:rPr kumimoji="1" lang="ja-JP" altLang="en-US" sz="2000" dirty="0"/>
              <a:t>回転します。</a:t>
            </a:r>
            <a:endParaRPr kumimoji="1" lang="en-US" altLang="ja-JP" sz="2000" dirty="0"/>
          </a:p>
        </p:txBody>
      </p:sp>
      <p:pic>
        <p:nvPicPr>
          <p:cNvPr id="4" name="図 3">
            <a:extLst>
              <a:ext uri="{FF2B5EF4-FFF2-40B4-BE49-F238E27FC236}">
                <a16:creationId xmlns:a16="http://schemas.microsoft.com/office/drawing/2014/main" id="{3C4621A5-2A70-41DB-A205-30235AD99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743" y="1935277"/>
            <a:ext cx="4516488" cy="3582503"/>
          </a:xfrm>
          <a:prstGeom prst="rect">
            <a:avLst/>
          </a:prstGeom>
        </p:spPr>
      </p:pic>
    </p:spTree>
    <p:extLst>
      <p:ext uri="{BB962C8B-B14F-4D97-AF65-F5344CB8AC3E}">
        <p14:creationId xmlns:p14="http://schemas.microsoft.com/office/powerpoint/2010/main" val="1831933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1261884" cy="523220"/>
          </a:xfrm>
          <a:prstGeom prst="rect">
            <a:avLst/>
          </a:prstGeom>
          <a:noFill/>
        </p:spPr>
        <p:txBody>
          <a:bodyPr wrap="none" rtlCol="0">
            <a:spAutoFit/>
          </a:bodyPr>
          <a:lstStyle/>
          <a:p>
            <a:r>
              <a:rPr lang="ja-JP" altLang="en-US" sz="2800" b="1" dirty="0"/>
              <a:t>ポ</a:t>
            </a:r>
            <a:r>
              <a:rPr kumimoji="1" lang="ja-JP" altLang="en-US" sz="2800" b="1" dirty="0"/>
              <a:t>ーズ</a:t>
            </a:r>
            <a:endParaRPr kumimoji="1" lang="en-US" altLang="ja-JP" sz="2800" b="1" dirty="0"/>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1ADB57-0CA3-47C3-B46D-1F7809AF2E1A}"/>
              </a:ext>
            </a:extLst>
          </p:cNvPr>
          <p:cNvSpPr txBox="1"/>
          <p:nvPr/>
        </p:nvSpPr>
        <p:spPr>
          <a:xfrm>
            <a:off x="789399" y="1030631"/>
            <a:ext cx="184731" cy="707886"/>
          </a:xfrm>
          <a:prstGeom prst="rect">
            <a:avLst/>
          </a:prstGeom>
          <a:noFill/>
        </p:spPr>
        <p:txBody>
          <a:bodyPr wrap="none" rtlCol="0">
            <a:spAutoFit/>
          </a:bodyPr>
          <a:lstStyle/>
          <a:p>
            <a:pPr>
              <a:spcBef>
                <a:spcPts val="600"/>
              </a:spcBef>
            </a:pPr>
            <a:br>
              <a:rPr kumimoji="1" lang="en-US" altLang="ja-JP" sz="2000" b="1" dirty="0"/>
            </a:br>
            <a:endParaRPr kumimoji="1" lang="en-US" altLang="ja-JP" sz="2000" b="1" dirty="0"/>
          </a:p>
        </p:txBody>
      </p:sp>
      <p:sp>
        <p:nvSpPr>
          <p:cNvPr id="10" name="テキスト ボックス 9">
            <a:extLst>
              <a:ext uri="{FF2B5EF4-FFF2-40B4-BE49-F238E27FC236}">
                <a16:creationId xmlns:a16="http://schemas.microsoft.com/office/drawing/2014/main" id="{F45A5009-54BA-4A5E-901D-16DA921F532A}"/>
              </a:ext>
            </a:extLst>
          </p:cNvPr>
          <p:cNvSpPr txBox="1"/>
          <p:nvPr/>
        </p:nvSpPr>
        <p:spPr>
          <a:xfrm>
            <a:off x="789399" y="1030631"/>
            <a:ext cx="7109639" cy="784830"/>
          </a:xfrm>
          <a:prstGeom prst="rect">
            <a:avLst/>
          </a:prstGeom>
          <a:noFill/>
        </p:spPr>
        <p:txBody>
          <a:bodyPr wrap="none" rtlCol="0">
            <a:spAutoFit/>
          </a:bodyPr>
          <a:lstStyle/>
          <a:p>
            <a:pPr>
              <a:spcBef>
                <a:spcPts val="600"/>
              </a:spcBef>
            </a:pPr>
            <a:r>
              <a:rPr kumimoji="1" lang="ja-JP" altLang="en-US" sz="2000" dirty="0"/>
              <a:t>頭を選択し、画面から見て左に回転させます。</a:t>
            </a:r>
            <a:endParaRPr kumimoji="1" lang="en-US" altLang="ja-JP" sz="2000" dirty="0"/>
          </a:p>
          <a:p>
            <a:pPr>
              <a:spcBef>
                <a:spcPts val="600"/>
              </a:spcBef>
            </a:pPr>
            <a:r>
              <a:rPr lang="ja-JP" altLang="en-US" sz="2000" dirty="0"/>
              <a:t>体と逆向きに回転させるイメージで動かしてみてください。</a:t>
            </a:r>
            <a:endParaRPr kumimoji="1" lang="en-US" altLang="ja-JP" sz="2000" dirty="0"/>
          </a:p>
        </p:txBody>
      </p:sp>
      <p:pic>
        <p:nvPicPr>
          <p:cNvPr id="3" name="図 2">
            <a:extLst>
              <a:ext uri="{FF2B5EF4-FFF2-40B4-BE49-F238E27FC236}">
                <a16:creationId xmlns:a16="http://schemas.microsoft.com/office/drawing/2014/main" id="{92416470-D4FC-470D-8F92-66AC61FF6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313" y="1898072"/>
            <a:ext cx="4273997" cy="3595017"/>
          </a:xfrm>
          <a:prstGeom prst="rect">
            <a:avLst/>
          </a:prstGeom>
        </p:spPr>
      </p:pic>
    </p:spTree>
    <p:extLst>
      <p:ext uri="{BB962C8B-B14F-4D97-AF65-F5344CB8AC3E}">
        <p14:creationId xmlns:p14="http://schemas.microsoft.com/office/powerpoint/2010/main" val="563823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1261884" cy="523220"/>
          </a:xfrm>
          <a:prstGeom prst="rect">
            <a:avLst/>
          </a:prstGeom>
          <a:noFill/>
        </p:spPr>
        <p:txBody>
          <a:bodyPr wrap="none" rtlCol="0">
            <a:spAutoFit/>
          </a:bodyPr>
          <a:lstStyle/>
          <a:p>
            <a:r>
              <a:rPr lang="ja-JP" altLang="en-US" sz="2800" b="1" dirty="0"/>
              <a:t>ポ</a:t>
            </a:r>
            <a:r>
              <a:rPr kumimoji="1" lang="ja-JP" altLang="en-US" sz="2800" b="1" dirty="0"/>
              <a:t>ーズ</a:t>
            </a:r>
            <a:endParaRPr kumimoji="1" lang="en-US" altLang="ja-JP" sz="2800" b="1" dirty="0"/>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1ADB57-0CA3-47C3-B46D-1F7809AF2E1A}"/>
              </a:ext>
            </a:extLst>
          </p:cNvPr>
          <p:cNvSpPr txBox="1"/>
          <p:nvPr/>
        </p:nvSpPr>
        <p:spPr>
          <a:xfrm>
            <a:off x="789399" y="1030631"/>
            <a:ext cx="184731" cy="707886"/>
          </a:xfrm>
          <a:prstGeom prst="rect">
            <a:avLst/>
          </a:prstGeom>
          <a:noFill/>
        </p:spPr>
        <p:txBody>
          <a:bodyPr wrap="none" rtlCol="0">
            <a:spAutoFit/>
          </a:bodyPr>
          <a:lstStyle/>
          <a:p>
            <a:pPr>
              <a:spcBef>
                <a:spcPts val="600"/>
              </a:spcBef>
            </a:pPr>
            <a:br>
              <a:rPr kumimoji="1" lang="en-US" altLang="ja-JP" sz="2000" b="1" dirty="0"/>
            </a:br>
            <a:endParaRPr kumimoji="1" lang="en-US" altLang="ja-JP" sz="2000" b="1" dirty="0"/>
          </a:p>
        </p:txBody>
      </p:sp>
      <p:sp>
        <p:nvSpPr>
          <p:cNvPr id="10" name="テキスト ボックス 9">
            <a:extLst>
              <a:ext uri="{FF2B5EF4-FFF2-40B4-BE49-F238E27FC236}">
                <a16:creationId xmlns:a16="http://schemas.microsoft.com/office/drawing/2014/main" id="{F45A5009-54BA-4A5E-901D-16DA921F532A}"/>
              </a:ext>
            </a:extLst>
          </p:cNvPr>
          <p:cNvSpPr txBox="1"/>
          <p:nvPr/>
        </p:nvSpPr>
        <p:spPr>
          <a:xfrm>
            <a:off x="789399" y="1030631"/>
            <a:ext cx="7622600" cy="784830"/>
          </a:xfrm>
          <a:prstGeom prst="rect">
            <a:avLst/>
          </a:prstGeom>
          <a:noFill/>
        </p:spPr>
        <p:txBody>
          <a:bodyPr wrap="none" rtlCol="0">
            <a:spAutoFit/>
          </a:bodyPr>
          <a:lstStyle/>
          <a:p>
            <a:pPr>
              <a:spcBef>
                <a:spcPts val="600"/>
              </a:spcBef>
            </a:pPr>
            <a:r>
              <a:rPr kumimoji="1" lang="ja-JP" altLang="en-US" sz="2000" dirty="0"/>
              <a:t>右腕の青い円柱（肩に近い方）を選択し、回転させて上に向ける</a:t>
            </a:r>
            <a:endParaRPr kumimoji="1" lang="en-US" altLang="ja-JP" sz="2000" dirty="0"/>
          </a:p>
          <a:p>
            <a:pPr>
              <a:spcBef>
                <a:spcPts val="600"/>
              </a:spcBef>
            </a:pPr>
            <a:r>
              <a:rPr lang="ja-JP" altLang="en-US" sz="2000" dirty="0"/>
              <a:t>必要であれば右手の円柱を選択し位置調整</a:t>
            </a:r>
            <a:endParaRPr kumimoji="1" lang="en-US" altLang="ja-JP" sz="2000" dirty="0"/>
          </a:p>
        </p:txBody>
      </p:sp>
      <p:pic>
        <p:nvPicPr>
          <p:cNvPr id="4" name="図 3">
            <a:extLst>
              <a:ext uri="{FF2B5EF4-FFF2-40B4-BE49-F238E27FC236}">
                <a16:creationId xmlns:a16="http://schemas.microsoft.com/office/drawing/2014/main" id="{DAC5138F-D288-452F-A109-D5952A3AF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412" y="1860994"/>
            <a:ext cx="3813799" cy="3739244"/>
          </a:xfrm>
          <a:prstGeom prst="rect">
            <a:avLst/>
          </a:prstGeom>
        </p:spPr>
      </p:pic>
    </p:spTree>
    <p:extLst>
      <p:ext uri="{BB962C8B-B14F-4D97-AF65-F5344CB8AC3E}">
        <p14:creationId xmlns:p14="http://schemas.microsoft.com/office/powerpoint/2010/main" val="3042224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912429" cy="523220"/>
          </a:xfrm>
          <a:prstGeom prst="rect">
            <a:avLst/>
          </a:prstGeom>
          <a:noFill/>
        </p:spPr>
        <p:txBody>
          <a:bodyPr wrap="none" rtlCol="0">
            <a:spAutoFit/>
          </a:bodyPr>
          <a:lstStyle/>
          <a:p>
            <a:r>
              <a:rPr kumimoji="1" lang="en-US" altLang="ja-JP" sz="2800" b="1" dirty="0"/>
              <a:t>FBX</a:t>
            </a:r>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1ADB57-0CA3-47C3-B46D-1F7809AF2E1A}"/>
              </a:ext>
            </a:extLst>
          </p:cNvPr>
          <p:cNvSpPr txBox="1"/>
          <p:nvPr/>
        </p:nvSpPr>
        <p:spPr>
          <a:xfrm>
            <a:off x="789399" y="1030631"/>
            <a:ext cx="184731" cy="707886"/>
          </a:xfrm>
          <a:prstGeom prst="rect">
            <a:avLst/>
          </a:prstGeom>
          <a:noFill/>
        </p:spPr>
        <p:txBody>
          <a:bodyPr wrap="none" rtlCol="0">
            <a:spAutoFit/>
          </a:bodyPr>
          <a:lstStyle/>
          <a:p>
            <a:pPr>
              <a:spcBef>
                <a:spcPts val="600"/>
              </a:spcBef>
            </a:pPr>
            <a:br>
              <a:rPr kumimoji="1" lang="en-US" altLang="ja-JP" sz="2000" b="1" dirty="0"/>
            </a:br>
            <a:endParaRPr kumimoji="1" lang="en-US" altLang="ja-JP" sz="2000" b="1" dirty="0"/>
          </a:p>
        </p:txBody>
      </p:sp>
      <p:pic>
        <p:nvPicPr>
          <p:cNvPr id="3" name="図 2">
            <a:extLst>
              <a:ext uri="{FF2B5EF4-FFF2-40B4-BE49-F238E27FC236}">
                <a16:creationId xmlns:a16="http://schemas.microsoft.com/office/drawing/2014/main" id="{98359224-CB6A-4809-B006-4325BE119A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460" y="3193862"/>
            <a:ext cx="3700349" cy="2287489"/>
          </a:xfrm>
          <a:prstGeom prst="rect">
            <a:avLst/>
          </a:prstGeom>
        </p:spPr>
      </p:pic>
      <p:sp>
        <p:nvSpPr>
          <p:cNvPr id="11" name="正方形/長方形 10">
            <a:extLst>
              <a:ext uri="{FF2B5EF4-FFF2-40B4-BE49-F238E27FC236}">
                <a16:creationId xmlns:a16="http://schemas.microsoft.com/office/drawing/2014/main" id="{38F41A67-ECFA-41A3-9887-E659381A4FE9}"/>
              </a:ext>
            </a:extLst>
          </p:cNvPr>
          <p:cNvSpPr/>
          <p:nvPr/>
        </p:nvSpPr>
        <p:spPr>
          <a:xfrm>
            <a:off x="5231782" y="3513369"/>
            <a:ext cx="1219457" cy="330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5A94BAF-9F03-40E8-A001-8B53192DCDB2}"/>
              </a:ext>
            </a:extLst>
          </p:cNvPr>
          <p:cNvSpPr/>
          <p:nvPr/>
        </p:nvSpPr>
        <p:spPr>
          <a:xfrm>
            <a:off x="4189460" y="5252217"/>
            <a:ext cx="1219457" cy="330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3298F39B-C94E-4F5B-AD42-5C1A8BC84A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0816" y="2652700"/>
            <a:ext cx="1865913" cy="2858958"/>
          </a:xfrm>
          <a:prstGeom prst="rect">
            <a:avLst/>
          </a:prstGeom>
        </p:spPr>
      </p:pic>
      <p:sp>
        <p:nvSpPr>
          <p:cNvPr id="10" name="テキスト ボックス 9">
            <a:extLst>
              <a:ext uri="{FF2B5EF4-FFF2-40B4-BE49-F238E27FC236}">
                <a16:creationId xmlns:a16="http://schemas.microsoft.com/office/drawing/2014/main" id="{7FA23B92-99A0-44E5-944D-88E809C0C1CF}"/>
              </a:ext>
            </a:extLst>
          </p:cNvPr>
          <p:cNvSpPr txBox="1"/>
          <p:nvPr/>
        </p:nvSpPr>
        <p:spPr>
          <a:xfrm>
            <a:off x="789399" y="1030631"/>
            <a:ext cx="7879080" cy="1554272"/>
          </a:xfrm>
          <a:prstGeom prst="rect">
            <a:avLst/>
          </a:prstGeom>
          <a:noFill/>
        </p:spPr>
        <p:txBody>
          <a:bodyPr wrap="none" rtlCol="0">
            <a:spAutoFit/>
          </a:bodyPr>
          <a:lstStyle/>
          <a:p>
            <a:pPr>
              <a:spcBef>
                <a:spcPts val="600"/>
              </a:spcBef>
            </a:pPr>
            <a:r>
              <a:rPr kumimoji="1" lang="ja-JP" altLang="en-US" sz="2000" dirty="0"/>
              <a:t>キャラクターをゲームに組み込む準備をしましょう。</a:t>
            </a:r>
            <a:endParaRPr kumimoji="1" lang="en-US" altLang="ja-JP" sz="2000" dirty="0"/>
          </a:p>
          <a:p>
            <a:pPr>
              <a:spcBef>
                <a:spcPts val="600"/>
              </a:spcBef>
            </a:pPr>
            <a:r>
              <a:rPr lang="ja-JP" altLang="en-US" sz="2000" dirty="0"/>
              <a:t>左の画像のように画面の左上からファイルを開き、一覧の中にある</a:t>
            </a:r>
            <a:endParaRPr lang="en-US" altLang="ja-JP" sz="2000" dirty="0"/>
          </a:p>
          <a:p>
            <a:pPr>
              <a:spcBef>
                <a:spcPts val="600"/>
              </a:spcBef>
            </a:pPr>
            <a:r>
              <a:rPr lang="en-US" altLang="ja-JP" sz="2000" dirty="0"/>
              <a:t>Export ALL</a:t>
            </a:r>
            <a:r>
              <a:rPr lang="ja-JP" altLang="en-US" sz="2000" dirty="0"/>
              <a:t>の右の□を選択します。</a:t>
            </a:r>
            <a:endParaRPr lang="en-US" altLang="ja-JP" sz="2000" dirty="0"/>
          </a:p>
          <a:p>
            <a:pPr>
              <a:spcBef>
                <a:spcPts val="600"/>
              </a:spcBef>
            </a:pPr>
            <a:r>
              <a:rPr kumimoji="1" lang="en-US" altLang="ja-JP" sz="2000" dirty="0"/>
              <a:t>File Type</a:t>
            </a:r>
            <a:r>
              <a:rPr kumimoji="1" lang="ja-JP" altLang="en-US" sz="2000" dirty="0"/>
              <a:t>を</a:t>
            </a:r>
            <a:r>
              <a:rPr kumimoji="1" lang="en-US" altLang="ja-JP" sz="2000" dirty="0"/>
              <a:t>FBX</a:t>
            </a:r>
            <a:r>
              <a:rPr kumimoji="1" lang="ja-JP" altLang="en-US" sz="2000" dirty="0"/>
              <a:t>にし、左下の</a:t>
            </a:r>
            <a:r>
              <a:rPr kumimoji="1" lang="en-US" altLang="ja-JP" sz="2000" dirty="0"/>
              <a:t>Export All</a:t>
            </a:r>
            <a:r>
              <a:rPr kumimoji="1" lang="ja-JP" altLang="en-US" sz="2000" dirty="0"/>
              <a:t>を押してください。</a:t>
            </a:r>
            <a:endParaRPr kumimoji="1" lang="en-US" altLang="ja-JP" sz="2000" dirty="0"/>
          </a:p>
        </p:txBody>
      </p:sp>
      <p:sp>
        <p:nvSpPr>
          <p:cNvPr id="13" name="正方形/長方形 12">
            <a:extLst>
              <a:ext uri="{FF2B5EF4-FFF2-40B4-BE49-F238E27FC236}">
                <a16:creationId xmlns:a16="http://schemas.microsoft.com/office/drawing/2014/main" id="{34544169-3EB1-4E50-8126-0DCF45470214}"/>
              </a:ext>
            </a:extLst>
          </p:cNvPr>
          <p:cNvSpPr/>
          <p:nvPr/>
        </p:nvSpPr>
        <p:spPr>
          <a:xfrm>
            <a:off x="3748028" y="4368780"/>
            <a:ext cx="207699" cy="19822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9465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04F2CCC8-F7F6-44BC-B5E6-88FF0EF8857E}"/>
              </a:ext>
            </a:extLst>
          </p:cNvPr>
          <p:cNvPicPr>
            <a:picLocks noChangeAspect="1"/>
          </p:cNvPicPr>
          <p:nvPr/>
        </p:nvPicPr>
        <p:blipFill rotWithShape="1">
          <a:blip r:embed="rId3">
            <a:extLst>
              <a:ext uri="{28A0092B-C50C-407E-A947-70E740481C1C}">
                <a14:useLocalDpi xmlns:a14="http://schemas.microsoft.com/office/drawing/2010/main" val="0"/>
              </a:ext>
            </a:extLst>
          </a:blip>
          <a:srcRect t="21054"/>
          <a:stretch/>
        </p:blipFill>
        <p:spPr>
          <a:xfrm>
            <a:off x="1383228" y="1866506"/>
            <a:ext cx="7552074" cy="3639795"/>
          </a:xfrm>
          <a:prstGeom prst="rect">
            <a:avLst/>
          </a:prstGeom>
        </p:spPr>
      </p:pic>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912429" cy="523220"/>
          </a:xfrm>
          <a:prstGeom prst="rect">
            <a:avLst/>
          </a:prstGeom>
          <a:noFill/>
        </p:spPr>
        <p:txBody>
          <a:bodyPr wrap="none" rtlCol="0">
            <a:spAutoFit/>
          </a:bodyPr>
          <a:lstStyle/>
          <a:p>
            <a:r>
              <a:rPr kumimoji="1" lang="en-US" altLang="ja-JP" sz="2800" b="1" dirty="0"/>
              <a:t>FBX</a:t>
            </a:r>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1ADB57-0CA3-47C3-B46D-1F7809AF2E1A}"/>
              </a:ext>
            </a:extLst>
          </p:cNvPr>
          <p:cNvSpPr txBox="1"/>
          <p:nvPr/>
        </p:nvSpPr>
        <p:spPr>
          <a:xfrm>
            <a:off x="789399" y="1030631"/>
            <a:ext cx="184731" cy="707886"/>
          </a:xfrm>
          <a:prstGeom prst="rect">
            <a:avLst/>
          </a:prstGeom>
          <a:noFill/>
        </p:spPr>
        <p:txBody>
          <a:bodyPr wrap="none" rtlCol="0">
            <a:spAutoFit/>
          </a:bodyPr>
          <a:lstStyle/>
          <a:p>
            <a:pPr>
              <a:spcBef>
                <a:spcPts val="600"/>
              </a:spcBef>
            </a:pPr>
            <a:br>
              <a:rPr kumimoji="1" lang="en-US" altLang="ja-JP" sz="2000" b="1" dirty="0"/>
            </a:br>
            <a:endParaRPr kumimoji="1" lang="en-US" altLang="ja-JP" sz="2000" b="1" dirty="0"/>
          </a:p>
        </p:txBody>
      </p:sp>
      <p:sp>
        <p:nvSpPr>
          <p:cNvPr id="11" name="正方形/長方形 10">
            <a:extLst>
              <a:ext uri="{FF2B5EF4-FFF2-40B4-BE49-F238E27FC236}">
                <a16:creationId xmlns:a16="http://schemas.microsoft.com/office/drawing/2014/main" id="{38F41A67-ECFA-41A3-9887-E659381A4FE9}"/>
              </a:ext>
            </a:extLst>
          </p:cNvPr>
          <p:cNvSpPr/>
          <p:nvPr/>
        </p:nvSpPr>
        <p:spPr>
          <a:xfrm>
            <a:off x="7150702" y="3491559"/>
            <a:ext cx="1381270" cy="3740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5A94BAF-9F03-40E8-A001-8B53192DCDB2}"/>
              </a:ext>
            </a:extLst>
          </p:cNvPr>
          <p:cNvSpPr/>
          <p:nvPr/>
        </p:nvSpPr>
        <p:spPr>
          <a:xfrm>
            <a:off x="1527467" y="5132229"/>
            <a:ext cx="1381270" cy="3740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7324589-59D5-4E74-984A-474A78C39500}"/>
              </a:ext>
            </a:extLst>
          </p:cNvPr>
          <p:cNvSpPr/>
          <p:nvPr/>
        </p:nvSpPr>
        <p:spPr>
          <a:xfrm>
            <a:off x="7963130" y="5132228"/>
            <a:ext cx="1381270" cy="37407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D4F309F-D238-4079-9289-F968FDDC579B}"/>
              </a:ext>
            </a:extLst>
          </p:cNvPr>
          <p:cNvSpPr txBox="1"/>
          <p:nvPr/>
        </p:nvSpPr>
        <p:spPr>
          <a:xfrm>
            <a:off x="789399" y="1030631"/>
            <a:ext cx="8948283" cy="784830"/>
          </a:xfrm>
          <a:prstGeom prst="rect">
            <a:avLst/>
          </a:prstGeom>
          <a:noFill/>
        </p:spPr>
        <p:txBody>
          <a:bodyPr wrap="none" rtlCol="0">
            <a:spAutoFit/>
          </a:bodyPr>
          <a:lstStyle/>
          <a:p>
            <a:pPr>
              <a:spcBef>
                <a:spcPts val="600"/>
              </a:spcBef>
            </a:pPr>
            <a:r>
              <a:rPr lang="ja-JP" altLang="en-US" sz="2000" b="0" i="0" dirty="0">
                <a:solidFill>
                  <a:srgbClr val="001D35"/>
                </a:solidFill>
                <a:effectLst/>
                <a:latin typeface="Arial" panose="020B0604020202020204" pitchFamily="34" charset="0"/>
              </a:rPr>
              <a:t>組み込みメディア（</a:t>
            </a:r>
            <a:r>
              <a:rPr lang="en-US" altLang="ja-JP" sz="2000" b="0" i="0" dirty="0">
                <a:solidFill>
                  <a:srgbClr val="001D35"/>
                </a:solidFill>
                <a:effectLst/>
                <a:latin typeface="Arial" panose="020B0604020202020204" pitchFamily="34" charset="0"/>
              </a:rPr>
              <a:t>Embed Media</a:t>
            </a:r>
            <a:r>
              <a:rPr lang="ja-JP" altLang="en-US" sz="2000" b="0" i="0" dirty="0">
                <a:solidFill>
                  <a:srgbClr val="001D35"/>
                </a:solidFill>
                <a:effectLst/>
                <a:latin typeface="Arial" panose="020B0604020202020204" pitchFamily="34" charset="0"/>
              </a:rPr>
              <a:t>）にチェックが入っているか確認します。</a:t>
            </a:r>
            <a:endParaRPr lang="en-US" altLang="ja-JP" sz="2000" b="0" i="0" dirty="0">
              <a:solidFill>
                <a:srgbClr val="001D35"/>
              </a:solidFill>
              <a:effectLst/>
              <a:latin typeface="Arial" panose="020B0604020202020204" pitchFamily="34" charset="0"/>
            </a:endParaRPr>
          </a:p>
          <a:p>
            <a:pPr>
              <a:spcBef>
                <a:spcPts val="600"/>
              </a:spcBef>
            </a:pPr>
            <a:r>
              <a:rPr kumimoji="1" lang="ja-JP" altLang="en-US" sz="2000" dirty="0">
                <a:solidFill>
                  <a:srgbClr val="001D35"/>
                </a:solidFill>
                <a:latin typeface="Arial" panose="020B0604020202020204" pitchFamily="34" charset="0"/>
              </a:rPr>
              <a:t>名前を</a:t>
            </a:r>
            <a:r>
              <a:rPr kumimoji="1" lang="en-US" altLang="ja-JP" sz="2000" dirty="0" err="1">
                <a:solidFill>
                  <a:srgbClr val="001D35"/>
                </a:solidFill>
                <a:latin typeface="Arial" panose="020B0604020202020204" pitchFamily="34" charset="0"/>
              </a:rPr>
              <a:t>atk</a:t>
            </a:r>
            <a:r>
              <a:rPr kumimoji="1" lang="ja-JP" altLang="en-US" sz="2000" dirty="0">
                <a:solidFill>
                  <a:srgbClr val="001D35"/>
                </a:solidFill>
                <a:latin typeface="Arial" panose="020B0604020202020204" pitchFamily="34" charset="0"/>
              </a:rPr>
              <a:t>にし、デスクトップなど分かりやすい所に保存しましょう。</a:t>
            </a:r>
            <a:endParaRPr kumimoji="1" lang="en-US" altLang="ja-JP" sz="2000" dirty="0"/>
          </a:p>
        </p:txBody>
      </p:sp>
    </p:spTree>
    <p:extLst>
      <p:ext uri="{BB962C8B-B14F-4D97-AF65-F5344CB8AC3E}">
        <p14:creationId xmlns:p14="http://schemas.microsoft.com/office/powerpoint/2010/main" val="762145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912429" cy="523220"/>
          </a:xfrm>
          <a:prstGeom prst="rect">
            <a:avLst/>
          </a:prstGeom>
          <a:noFill/>
        </p:spPr>
        <p:txBody>
          <a:bodyPr wrap="none" rtlCol="0">
            <a:spAutoFit/>
          </a:bodyPr>
          <a:lstStyle/>
          <a:p>
            <a:r>
              <a:rPr kumimoji="1" lang="en-US" altLang="ja-JP" sz="2800" b="1" dirty="0"/>
              <a:t>FBX</a:t>
            </a:r>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1ADB57-0CA3-47C3-B46D-1F7809AF2E1A}"/>
              </a:ext>
            </a:extLst>
          </p:cNvPr>
          <p:cNvSpPr txBox="1"/>
          <p:nvPr/>
        </p:nvSpPr>
        <p:spPr>
          <a:xfrm>
            <a:off x="789399" y="1030631"/>
            <a:ext cx="184731" cy="707886"/>
          </a:xfrm>
          <a:prstGeom prst="rect">
            <a:avLst/>
          </a:prstGeom>
          <a:noFill/>
        </p:spPr>
        <p:txBody>
          <a:bodyPr wrap="none" rtlCol="0">
            <a:spAutoFit/>
          </a:bodyPr>
          <a:lstStyle/>
          <a:p>
            <a:pPr>
              <a:spcBef>
                <a:spcPts val="600"/>
              </a:spcBef>
            </a:pPr>
            <a:br>
              <a:rPr kumimoji="1" lang="en-US" altLang="ja-JP" sz="2000" b="1" dirty="0"/>
            </a:br>
            <a:endParaRPr kumimoji="1" lang="en-US" altLang="ja-JP" sz="2000" b="1" dirty="0"/>
          </a:p>
        </p:txBody>
      </p:sp>
      <p:sp>
        <p:nvSpPr>
          <p:cNvPr id="14" name="テキスト ボックス 13">
            <a:extLst>
              <a:ext uri="{FF2B5EF4-FFF2-40B4-BE49-F238E27FC236}">
                <a16:creationId xmlns:a16="http://schemas.microsoft.com/office/drawing/2014/main" id="{2D4F309F-D238-4079-9289-F968FDDC579B}"/>
              </a:ext>
            </a:extLst>
          </p:cNvPr>
          <p:cNvSpPr txBox="1"/>
          <p:nvPr/>
        </p:nvSpPr>
        <p:spPr>
          <a:xfrm>
            <a:off x="789399" y="1030631"/>
            <a:ext cx="8135560" cy="1554272"/>
          </a:xfrm>
          <a:prstGeom prst="rect">
            <a:avLst/>
          </a:prstGeom>
          <a:noFill/>
        </p:spPr>
        <p:txBody>
          <a:bodyPr wrap="none" rtlCol="0">
            <a:spAutoFit/>
          </a:bodyPr>
          <a:lstStyle/>
          <a:p>
            <a:pPr>
              <a:spcBef>
                <a:spcPts val="600"/>
              </a:spcBef>
            </a:pPr>
            <a:r>
              <a:rPr kumimoji="1" lang="en-US" altLang="ja-JP" sz="2000" dirty="0"/>
              <a:t>Unity</a:t>
            </a:r>
            <a:r>
              <a:rPr kumimoji="1" lang="ja-JP" altLang="en-US" sz="2000" dirty="0"/>
              <a:t>の</a:t>
            </a:r>
            <a:r>
              <a:rPr kumimoji="1" lang="en-US" altLang="ja-JP" sz="2000" dirty="0"/>
              <a:t>Asset</a:t>
            </a:r>
            <a:r>
              <a:rPr kumimoji="1" lang="ja-JP" altLang="en-US" sz="2000" dirty="0"/>
              <a:t>フォルダに</a:t>
            </a:r>
            <a:r>
              <a:rPr kumimoji="1" lang="en-US" altLang="ja-JP" sz="2000" dirty="0"/>
              <a:t>FBX</a:t>
            </a:r>
            <a:r>
              <a:rPr kumimoji="1" lang="ja-JP" altLang="en-US" sz="2000" dirty="0"/>
              <a:t>データをドラッグドロップで入れた後</a:t>
            </a:r>
            <a:endParaRPr kumimoji="1" lang="en-US" altLang="ja-JP" sz="2000" dirty="0"/>
          </a:p>
          <a:p>
            <a:pPr>
              <a:spcBef>
                <a:spcPts val="600"/>
              </a:spcBef>
            </a:pPr>
            <a:r>
              <a:rPr kumimoji="1" lang="ja-JP" altLang="en-US" sz="2000" dirty="0"/>
              <a:t>入れたデータを選択し画面左のマテリアルタブを開きます。</a:t>
            </a:r>
            <a:endParaRPr kumimoji="1" lang="en-US" altLang="ja-JP" sz="2000" dirty="0"/>
          </a:p>
          <a:p>
            <a:pPr>
              <a:spcBef>
                <a:spcPts val="600"/>
              </a:spcBef>
            </a:pPr>
            <a:r>
              <a:rPr kumimoji="1" lang="ja-JP" altLang="en-US" sz="2000" dirty="0"/>
              <a:t>画像の</a:t>
            </a:r>
            <a:r>
              <a:rPr kumimoji="1" lang="en-US" altLang="ja-JP" sz="2000" dirty="0"/>
              <a:t>B</a:t>
            </a:r>
            <a:r>
              <a:rPr kumimoji="1" lang="ja-JP" altLang="en-US" sz="2000" dirty="0"/>
              <a:t>の部分で再検索を行うとマテリアルが見つかるはずなので</a:t>
            </a:r>
            <a:endParaRPr kumimoji="1" lang="en-US" altLang="ja-JP" sz="2000" dirty="0"/>
          </a:p>
          <a:p>
            <a:pPr>
              <a:spcBef>
                <a:spcPts val="600"/>
              </a:spcBef>
            </a:pPr>
            <a:r>
              <a:rPr lang="ja-JP" altLang="en-US" sz="2000" dirty="0"/>
              <a:t>右下の修正（</a:t>
            </a:r>
            <a:r>
              <a:rPr lang="en-US" altLang="ja-JP" sz="2000" dirty="0"/>
              <a:t>Apply</a:t>
            </a:r>
            <a:r>
              <a:rPr lang="ja-JP" altLang="en-US" sz="2000"/>
              <a:t>）を選択してください。</a:t>
            </a:r>
            <a:endParaRPr kumimoji="1" lang="en-US" altLang="ja-JP" sz="2000" dirty="0"/>
          </a:p>
        </p:txBody>
      </p:sp>
      <p:pic>
        <p:nvPicPr>
          <p:cNvPr id="3" name="図 2">
            <a:extLst>
              <a:ext uri="{FF2B5EF4-FFF2-40B4-BE49-F238E27FC236}">
                <a16:creationId xmlns:a16="http://schemas.microsoft.com/office/drawing/2014/main" id="{EF386864-1EA4-4222-B469-6800A1BCB022}"/>
              </a:ext>
            </a:extLst>
          </p:cNvPr>
          <p:cNvPicPr>
            <a:picLocks noChangeAspect="1"/>
          </p:cNvPicPr>
          <p:nvPr/>
        </p:nvPicPr>
        <p:blipFill rotWithShape="1">
          <a:blip r:embed="rId3">
            <a:extLst>
              <a:ext uri="{28A0092B-C50C-407E-A947-70E740481C1C}">
                <a14:useLocalDpi xmlns:a14="http://schemas.microsoft.com/office/drawing/2010/main" val="0"/>
              </a:ext>
            </a:extLst>
          </a:blip>
          <a:srcRect t="25247" b="9493"/>
          <a:stretch/>
        </p:blipFill>
        <p:spPr>
          <a:xfrm>
            <a:off x="3424434" y="2584903"/>
            <a:ext cx="3562833" cy="2921397"/>
          </a:xfrm>
          <a:prstGeom prst="rect">
            <a:avLst/>
          </a:prstGeom>
        </p:spPr>
      </p:pic>
    </p:spTree>
    <p:extLst>
      <p:ext uri="{BB962C8B-B14F-4D97-AF65-F5344CB8AC3E}">
        <p14:creationId xmlns:p14="http://schemas.microsoft.com/office/powerpoint/2010/main" val="13230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2702984" cy="523220"/>
          </a:xfrm>
          <a:prstGeom prst="rect">
            <a:avLst/>
          </a:prstGeom>
          <a:noFill/>
        </p:spPr>
        <p:txBody>
          <a:bodyPr wrap="none" rtlCol="0">
            <a:spAutoFit/>
          </a:bodyPr>
          <a:lstStyle/>
          <a:p>
            <a:r>
              <a:rPr kumimoji="1" lang="en-US" altLang="ja-JP" sz="2800" b="1" dirty="0"/>
              <a:t>MAYA</a:t>
            </a:r>
            <a:r>
              <a:rPr lang="ja-JP" altLang="en-US" sz="2800" b="1" dirty="0"/>
              <a:t>について</a:t>
            </a:r>
            <a:endParaRPr kumimoji="1" lang="en-US" altLang="ja-JP" sz="2800" b="1" dirty="0"/>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7EB03C5-6A5D-45E2-B2F3-DFB233E48DD1}"/>
              </a:ext>
            </a:extLst>
          </p:cNvPr>
          <p:cNvSpPr txBox="1"/>
          <p:nvPr/>
        </p:nvSpPr>
        <p:spPr>
          <a:xfrm>
            <a:off x="792993" y="1022467"/>
            <a:ext cx="8614859" cy="2739211"/>
          </a:xfrm>
          <a:prstGeom prst="rect">
            <a:avLst/>
          </a:prstGeom>
          <a:noFill/>
        </p:spPr>
        <p:txBody>
          <a:bodyPr wrap="none" rtlCol="0">
            <a:spAutoFit/>
          </a:bodyPr>
          <a:lstStyle/>
          <a:p>
            <a:r>
              <a:rPr kumimoji="1" lang="ja-JP" altLang="en-US" sz="2000" dirty="0"/>
              <a:t>個人で使う場合は</a:t>
            </a:r>
            <a:r>
              <a:rPr kumimoji="1" lang="en-US" altLang="ja-JP" sz="2000" dirty="0"/>
              <a:t>1</a:t>
            </a:r>
            <a:r>
              <a:rPr kumimoji="1" lang="ja-JP" altLang="en-US" sz="2000" dirty="0"/>
              <a:t>年で</a:t>
            </a:r>
            <a:r>
              <a:rPr kumimoji="1" lang="en-US" altLang="ja-JP" sz="2000" b="1" dirty="0"/>
              <a:t>30</a:t>
            </a:r>
            <a:r>
              <a:rPr kumimoji="1" lang="ja-JP" altLang="en-US" sz="2000" b="1" dirty="0"/>
              <a:t>万円</a:t>
            </a:r>
            <a:r>
              <a:rPr kumimoji="1" lang="ja-JP" altLang="en-US" sz="2000" dirty="0"/>
              <a:t>近く使うソフトですが</a:t>
            </a:r>
            <a:endParaRPr kumimoji="1" lang="en-US" altLang="ja-JP" sz="2000" dirty="0"/>
          </a:p>
          <a:p>
            <a:r>
              <a:rPr lang="ja-JP" altLang="en-US" sz="3600" b="1" dirty="0">
                <a:solidFill>
                  <a:srgbClr val="FF0000"/>
                </a:solidFill>
              </a:rPr>
              <a:t>学生は</a:t>
            </a:r>
            <a:r>
              <a:rPr lang="en-US" altLang="ja-JP" sz="3600" b="1" dirty="0">
                <a:solidFill>
                  <a:srgbClr val="FF0000"/>
                </a:solidFill>
              </a:rPr>
              <a:t>3</a:t>
            </a:r>
            <a:r>
              <a:rPr lang="ja-JP" altLang="en-US" sz="3600" b="1" dirty="0">
                <a:solidFill>
                  <a:srgbClr val="FF0000"/>
                </a:solidFill>
              </a:rPr>
              <a:t>年間無料で使えます！</a:t>
            </a:r>
            <a:endParaRPr lang="en-US" altLang="ja-JP" sz="3600" b="1" dirty="0">
              <a:solidFill>
                <a:srgbClr val="FF0000"/>
              </a:solidFill>
            </a:endParaRPr>
          </a:p>
          <a:p>
            <a:endParaRPr lang="en-US" altLang="ja-JP" sz="3600" b="1" dirty="0">
              <a:solidFill>
                <a:srgbClr val="FF0000"/>
              </a:solidFill>
            </a:endParaRPr>
          </a:p>
          <a:p>
            <a:r>
              <a:rPr lang="en-US" altLang="ja-JP" sz="2000" dirty="0"/>
              <a:t>MAYA</a:t>
            </a:r>
            <a:r>
              <a:rPr lang="ja-JP" altLang="en-US" sz="2000" dirty="0"/>
              <a:t>だけでなく、写真や動画を編集、加工するソフトも使用可能です。</a:t>
            </a:r>
          </a:p>
          <a:p>
            <a:endParaRPr lang="en-US" altLang="ja-JP" sz="2000" dirty="0"/>
          </a:p>
          <a:p>
            <a:r>
              <a:rPr lang="ja-JP" altLang="en-US" sz="2000" dirty="0"/>
              <a:t>世界中のクリエイターが使っているソフトを使って勉強し</a:t>
            </a:r>
            <a:endParaRPr lang="en-US" altLang="ja-JP" sz="2000" dirty="0"/>
          </a:p>
          <a:p>
            <a:r>
              <a:rPr kumimoji="1" lang="ja-JP" altLang="en-US" sz="2000" dirty="0"/>
              <a:t>自分の作品を作ることができるというわけです。</a:t>
            </a:r>
            <a:endParaRPr kumimoji="1" lang="en-US" altLang="ja-JP" sz="2000" dirty="0"/>
          </a:p>
        </p:txBody>
      </p:sp>
    </p:spTree>
    <p:extLst>
      <p:ext uri="{BB962C8B-B14F-4D97-AF65-F5344CB8AC3E}">
        <p14:creationId xmlns:p14="http://schemas.microsoft.com/office/powerpoint/2010/main" val="417447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4857420" cy="523220"/>
          </a:xfrm>
          <a:prstGeom prst="rect">
            <a:avLst/>
          </a:prstGeom>
          <a:noFill/>
        </p:spPr>
        <p:txBody>
          <a:bodyPr wrap="none" rtlCol="0">
            <a:spAutoFit/>
          </a:bodyPr>
          <a:lstStyle/>
          <a:p>
            <a:r>
              <a:rPr kumimoji="1" lang="en-US" altLang="ja-JP" sz="2800" b="1" dirty="0"/>
              <a:t>MAYA</a:t>
            </a:r>
            <a:r>
              <a:rPr kumimoji="1" lang="ja-JP" altLang="en-US" sz="2800" b="1" dirty="0"/>
              <a:t>の基本的なカメラ操作</a:t>
            </a:r>
            <a:endParaRPr kumimoji="1" lang="en-US" altLang="ja-JP" sz="2800" b="1" dirty="0"/>
          </a:p>
        </p:txBody>
      </p:sp>
      <p:pic>
        <p:nvPicPr>
          <p:cNvPr id="20" name="図 19">
            <a:extLst>
              <a:ext uri="{FF2B5EF4-FFF2-40B4-BE49-F238E27FC236}">
                <a16:creationId xmlns:a16="http://schemas.microsoft.com/office/drawing/2014/main" id="{03834D4F-D26C-4C82-9782-58700F3C341D}"/>
              </a:ext>
            </a:extLst>
          </p:cNvPr>
          <p:cNvPicPr>
            <a:picLocks noChangeAspect="1"/>
          </p:cNvPicPr>
          <p:nvPr/>
        </p:nvPicPr>
        <p:blipFill rotWithShape="1">
          <a:blip r:embed="rId3">
            <a:extLst>
              <a:ext uri="{28A0092B-C50C-407E-A947-70E740481C1C}">
                <a14:useLocalDpi xmlns:a14="http://schemas.microsoft.com/office/drawing/2010/main" val="0"/>
              </a:ext>
            </a:extLst>
          </a:blip>
          <a:srcRect b="17431"/>
          <a:stretch/>
        </p:blipFill>
        <p:spPr>
          <a:xfrm>
            <a:off x="511218" y="1301915"/>
            <a:ext cx="6752871" cy="3383268"/>
          </a:xfrm>
          <a:prstGeom prst="rect">
            <a:avLst/>
          </a:prstGeom>
        </p:spPr>
      </p:pic>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B5B2116-87F4-4AE2-83CB-DFC8EEE032C4}"/>
              </a:ext>
            </a:extLst>
          </p:cNvPr>
          <p:cNvSpPr txBox="1"/>
          <p:nvPr/>
        </p:nvSpPr>
        <p:spPr>
          <a:xfrm>
            <a:off x="4186475" y="4107025"/>
            <a:ext cx="2835314" cy="523220"/>
          </a:xfrm>
          <a:prstGeom prst="rect">
            <a:avLst/>
          </a:prstGeom>
          <a:noFill/>
        </p:spPr>
        <p:txBody>
          <a:bodyPr wrap="square" rtlCol="0">
            <a:spAutoFit/>
          </a:bodyPr>
          <a:lstStyle/>
          <a:p>
            <a:pPr>
              <a:spcBef>
                <a:spcPts val="600"/>
              </a:spcBef>
            </a:pPr>
            <a:r>
              <a:rPr kumimoji="1" lang="ja-JP" altLang="en-US" sz="1400" b="1" u="sng" dirty="0"/>
              <a:t>←選択してるものにカメラを近づける</a:t>
            </a:r>
            <a:endParaRPr kumimoji="1" lang="en-US" altLang="ja-JP" sz="1400" b="1" u="sng" dirty="0"/>
          </a:p>
        </p:txBody>
      </p:sp>
    </p:spTree>
    <p:extLst>
      <p:ext uri="{BB962C8B-B14F-4D97-AF65-F5344CB8AC3E}">
        <p14:creationId xmlns:p14="http://schemas.microsoft.com/office/powerpoint/2010/main" val="311187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4016A86-F84B-46BD-B278-813C0D9E1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023" y="1815461"/>
            <a:ext cx="6366372" cy="3713717"/>
          </a:xfrm>
          <a:prstGeom prst="rect">
            <a:avLst/>
          </a:prstGeom>
        </p:spPr>
      </p:pic>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5929828" cy="523220"/>
          </a:xfrm>
          <a:prstGeom prst="rect">
            <a:avLst/>
          </a:prstGeom>
          <a:noFill/>
        </p:spPr>
        <p:txBody>
          <a:bodyPr wrap="none" rtlCol="0">
            <a:spAutoFit/>
          </a:bodyPr>
          <a:lstStyle/>
          <a:p>
            <a:r>
              <a:rPr kumimoji="1" lang="ja-JP" altLang="en-US" sz="2800" b="1" dirty="0"/>
              <a:t>チャンネルボックスでカスタマイズ</a:t>
            </a:r>
            <a:endParaRPr kumimoji="1" lang="en-US" altLang="ja-JP" sz="2800" b="1" dirty="0"/>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1ADB57-0CA3-47C3-B46D-1F7809AF2E1A}"/>
              </a:ext>
            </a:extLst>
          </p:cNvPr>
          <p:cNvSpPr txBox="1"/>
          <p:nvPr/>
        </p:nvSpPr>
        <p:spPr>
          <a:xfrm>
            <a:off x="789399" y="1030631"/>
            <a:ext cx="184731" cy="707886"/>
          </a:xfrm>
          <a:prstGeom prst="rect">
            <a:avLst/>
          </a:prstGeom>
          <a:noFill/>
        </p:spPr>
        <p:txBody>
          <a:bodyPr wrap="none" rtlCol="0">
            <a:spAutoFit/>
          </a:bodyPr>
          <a:lstStyle/>
          <a:p>
            <a:pPr>
              <a:spcBef>
                <a:spcPts val="600"/>
              </a:spcBef>
            </a:pPr>
            <a:br>
              <a:rPr kumimoji="1" lang="en-US" altLang="ja-JP" sz="2000" b="1" dirty="0"/>
            </a:br>
            <a:endParaRPr kumimoji="1" lang="en-US" altLang="ja-JP" sz="2000" b="1" dirty="0"/>
          </a:p>
        </p:txBody>
      </p:sp>
      <p:sp>
        <p:nvSpPr>
          <p:cNvPr id="10" name="テキスト ボックス 9">
            <a:extLst>
              <a:ext uri="{FF2B5EF4-FFF2-40B4-BE49-F238E27FC236}">
                <a16:creationId xmlns:a16="http://schemas.microsoft.com/office/drawing/2014/main" id="{F45A5009-54BA-4A5E-901D-16DA921F532A}"/>
              </a:ext>
            </a:extLst>
          </p:cNvPr>
          <p:cNvSpPr txBox="1"/>
          <p:nvPr/>
        </p:nvSpPr>
        <p:spPr>
          <a:xfrm>
            <a:off x="789399" y="1030631"/>
            <a:ext cx="7366119" cy="784830"/>
          </a:xfrm>
          <a:prstGeom prst="rect">
            <a:avLst/>
          </a:prstGeom>
          <a:noFill/>
        </p:spPr>
        <p:txBody>
          <a:bodyPr wrap="none" rtlCol="0">
            <a:spAutoFit/>
          </a:bodyPr>
          <a:lstStyle/>
          <a:p>
            <a:pPr>
              <a:spcBef>
                <a:spcPts val="600"/>
              </a:spcBef>
            </a:pPr>
            <a:r>
              <a:rPr kumimoji="1" lang="ja-JP" altLang="en-US" sz="2000" dirty="0"/>
              <a:t>頭の上の緑の歯車を左クリックすると右の項目が出現します。</a:t>
            </a:r>
            <a:endParaRPr kumimoji="1" lang="en-US" altLang="ja-JP" sz="2000" dirty="0"/>
          </a:p>
          <a:p>
            <a:pPr>
              <a:spcBef>
                <a:spcPts val="600"/>
              </a:spcBef>
            </a:pPr>
            <a:r>
              <a:rPr lang="ja-JP" altLang="en-US" sz="2000" dirty="0"/>
              <a:t>ここで装備の切り替えを行うことができます。</a:t>
            </a:r>
            <a:endParaRPr kumimoji="1" lang="en-US" altLang="ja-JP" sz="2000" dirty="0"/>
          </a:p>
        </p:txBody>
      </p:sp>
      <p:sp>
        <p:nvSpPr>
          <p:cNvPr id="9" name="楕円 8">
            <a:extLst>
              <a:ext uri="{FF2B5EF4-FFF2-40B4-BE49-F238E27FC236}">
                <a16:creationId xmlns:a16="http://schemas.microsoft.com/office/drawing/2014/main" id="{75459FED-C246-467C-98C4-5A7E5E5469AF}"/>
              </a:ext>
            </a:extLst>
          </p:cNvPr>
          <p:cNvSpPr/>
          <p:nvPr/>
        </p:nvSpPr>
        <p:spPr>
          <a:xfrm>
            <a:off x="2692671" y="2779079"/>
            <a:ext cx="754691" cy="64166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81441CBA-EB2B-4A09-B191-DBAE327302A4}"/>
              </a:ext>
            </a:extLst>
          </p:cNvPr>
          <p:cNvSpPr/>
          <p:nvPr/>
        </p:nvSpPr>
        <p:spPr>
          <a:xfrm rot="155612" flipV="1">
            <a:off x="3468862" y="3136408"/>
            <a:ext cx="3277747" cy="16078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009AAED-6826-44C1-91E6-08988CE6BA4A}"/>
              </a:ext>
            </a:extLst>
          </p:cNvPr>
          <p:cNvSpPr/>
          <p:nvPr/>
        </p:nvSpPr>
        <p:spPr>
          <a:xfrm>
            <a:off x="6844145" y="2299854"/>
            <a:ext cx="1484250" cy="27893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72053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50549D2-B37A-4757-9667-316227864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758" y="1902691"/>
            <a:ext cx="7247875" cy="3662840"/>
          </a:xfrm>
          <a:prstGeom prst="rect">
            <a:avLst/>
          </a:prstGeom>
        </p:spPr>
      </p:pic>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5929828" cy="523220"/>
          </a:xfrm>
          <a:prstGeom prst="rect">
            <a:avLst/>
          </a:prstGeom>
          <a:noFill/>
        </p:spPr>
        <p:txBody>
          <a:bodyPr wrap="none" rtlCol="0">
            <a:spAutoFit/>
          </a:bodyPr>
          <a:lstStyle/>
          <a:p>
            <a:r>
              <a:rPr kumimoji="1" lang="ja-JP" altLang="en-US" sz="2800" b="1" dirty="0"/>
              <a:t>チャンネルボックスでカスタマイズ</a:t>
            </a:r>
            <a:endParaRPr kumimoji="1" lang="en-US" altLang="ja-JP" sz="2800" b="1" dirty="0"/>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1ADB57-0CA3-47C3-B46D-1F7809AF2E1A}"/>
              </a:ext>
            </a:extLst>
          </p:cNvPr>
          <p:cNvSpPr txBox="1"/>
          <p:nvPr/>
        </p:nvSpPr>
        <p:spPr>
          <a:xfrm>
            <a:off x="789399" y="1030631"/>
            <a:ext cx="184731" cy="707886"/>
          </a:xfrm>
          <a:prstGeom prst="rect">
            <a:avLst/>
          </a:prstGeom>
          <a:noFill/>
        </p:spPr>
        <p:txBody>
          <a:bodyPr wrap="none" rtlCol="0">
            <a:spAutoFit/>
          </a:bodyPr>
          <a:lstStyle/>
          <a:p>
            <a:pPr>
              <a:spcBef>
                <a:spcPts val="600"/>
              </a:spcBef>
            </a:pPr>
            <a:br>
              <a:rPr kumimoji="1" lang="en-US" altLang="ja-JP" sz="2000" b="1" dirty="0"/>
            </a:br>
            <a:endParaRPr kumimoji="1" lang="en-US" altLang="ja-JP" sz="2000" b="1" dirty="0"/>
          </a:p>
        </p:txBody>
      </p:sp>
      <p:sp>
        <p:nvSpPr>
          <p:cNvPr id="10" name="テキスト ボックス 9">
            <a:extLst>
              <a:ext uri="{FF2B5EF4-FFF2-40B4-BE49-F238E27FC236}">
                <a16:creationId xmlns:a16="http://schemas.microsoft.com/office/drawing/2014/main" id="{F45A5009-54BA-4A5E-901D-16DA921F532A}"/>
              </a:ext>
            </a:extLst>
          </p:cNvPr>
          <p:cNvSpPr txBox="1"/>
          <p:nvPr/>
        </p:nvSpPr>
        <p:spPr>
          <a:xfrm>
            <a:off x="789399" y="1030631"/>
            <a:ext cx="8651727" cy="784830"/>
          </a:xfrm>
          <a:prstGeom prst="rect">
            <a:avLst/>
          </a:prstGeom>
          <a:noFill/>
        </p:spPr>
        <p:txBody>
          <a:bodyPr wrap="none" rtlCol="0">
            <a:spAutoFit/>
          </a:bodyPr>
          <a:lstStyle/>
          <a:p>
            <a:pPr>
              <a:spcBef>
                <a:spcPts val="600"/>
              </a:spcBef>
            </a:pPr>
            <a:r>
              <a:rPr kumimoji="1" lang="en-US" altLang="ja-JP" sz="2000" b="1" dirty="0"/>
              <a:t>Sword geo vis</a:t>
            </a:r>
            <a:r>
              <a:rPr lang="ja-JP" altLang="en-US" sz="2000" b="1" dirty="0"/>
              <a:t>の数字を</a:t>
            </a:r>
            <a:r>
              <a:rPr lang="en-US" altLang="ja-JP" sz="2000" b="1" dirty="0"/>
              <a:t>1</a:t>
            </a:r>
            <a:r>
              <a:rPr lang="ja-JP" altLang="en-US" sz="2000" dirty="0"/>
              <a:t>にすると</a:t>
            </a:r>
            <a:r>
              <a:rPr kumimoji="1" lang="ja-JP" altLang="en-US" sz="2000" dirty="0"/>
              <a:t>剣が出現し</a:t>
            </a:r>
            <a:endParaRPr kumimoji="1" lang="en-US" altLang="ja-JP" sz="2000" dirty="0"/>
          </a:p>
          <a:p>
            <a:pPr>
              <a:spcBef>
                <a:spcPts val="600"/>
              </a:spcBef>
            </a:pPr>
            <a:r>
              <a:rPr kumimoji="1" lang="en-US" altLang="ja-JP" sz="2000" b="1" dirty="0"/>
              <a:t>Sword control vis</a:t>
            </a:r>
            <a:r>
              <a:rPr lang="ja-JP" altLang="en-US" sz="2000" b="1" dirty="0"/>
              <a:t>の数字を</a:t>
            </a:r>
            <a:r>
              <a:rPr lang="en-US" altLang="ja-JP" sz="2000" b="1" dirty="0"/>
              <a:t>1</a:t>
            </a:r>
            <a:r>
              <a:rPr lang="ja-JP" altLang="en-US" sz="2000" dirty="0"/>
              <a:t>にすると</a:t>
            </a:r>
            <a:r>
              <a:rPr kumimoji="1" lang="ja-JP" altLang="en-US" sz="2000" dirty="0"/>
              <a:t>剣のハンドル（緑の線）が出ます。</a:t>
            </a:r>
            <a:endParaRPr kumimoji="1" lang="en-US" altLang="ja-JP" sz="2000" dirty="0"/>
          </a:p>
        </p:txBody>
      </p:sp>
      <p:sp>
        <p:nvSpPr>
          <p:cNvPr id="12" name="正方形/長方形 11">
            <a:extLst>
              <a:ext uri="{FF2B5EF4-FFF2-40B4-BE49-F238E27FC236}">
                <a16:creationId xmlns:a16="http://schemas.microsoft.com/office/drawing/2014/main" id="{C009AAED-6826-44C1-91E6-08988CE6BA4A}"/>
              </a:ext>
            </a:extLst>
          </p:cNvPr>
          <p:cNvSpPr/>
          <p:nvPr/>
        </p:nvSpPr>
        <p:spPr>
          <a:xfrm>
            <a:off x="7704594" y="2595419"/>
            <a:ext cx="1055218" cy="3437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67A4253-EF28-4739-B445-9E5E31699071}"/>
              </a:ext>
            </a:extLst>
          </p:cNvPr>
          <p:cNvSpPr/>
          <p:nvPr/>
        </p:nvSpPr>
        <p:spPr>
          <a:xfrm>
            <a:off x="1778321" y="3564492"/>
            <a:ext cx="447643" cy="4995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24BD9E0-878E-44C9-ACA7-546145C44D01}"/>
              </a:ext>
            </a:extLst>
          </p:cNvPr>
          <p:cNvSpPr/>
          <p:nvPr/>
        </p:nvSpPr>
        <p:spPr>
          <a:xfrm rot="10186483" flipV="1">
            <a:off x="2281408" y="3271187"/>
            <a:ext cx="5443520" cy="137881"/>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034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5929828" cy="523220"/>
          </a:xfrm>
          <a:prstGeom prst="rect">
            <a:avLst/>
          </a:prstGeom>
          <a:noFill/>
        </p:spPr>
        <p:txBody>
          <a:bodyPr wrap="none" rtlCol="0">
            <a:spAutoFit/>
          </a:bodyPr>
          <a:lstStyle/>
          <a:p>
            <a:r>
              <a:rPr kumimoji="1" lang="ja-JP" altLang="en-US" sz="2800" b="1" dirty="0"/>
              <a:t>チャンネルボックスでカスタマイズ</a:t>
            </a:r>
            <a:endParaRPr kumimoji="1" lang="en-US" altLang="ja-JP" sz="2800" b="1" dirty="0"/>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1ADB57-0CA3-47C3-B46D-1F7809AF2E1A}"/>
              </a:ext>
            </a:extLst>
          </p:cNvPr>
          <p:cNvSpPr txBox="1"/>
          <p:nvPr/>
        </p:nvSpPr>
        <p:spPr>
          <a:xfrm>
            <a:off x="789399" y="1030631"/>
            <a:ext cx="184731" cy="707886"/>
          </a:xfrm>
          <a:prstGeom prst="rect">
            <a:avLst/>
          </a:prstGeom>
          <a:noFill/>
        </p:spPr>
        <p:txBody>
          <a:bodyPr wrap="none" rtlCol="0">
            <a:spAutoFit/>
          </a:bodyPr>
          <a:lstStyle/>
          <a:p>
            <a:pPr>
              <a:spcBef>
                <a:spcPts val="600"/>
              </a:spcBef>
            </a:pPr>
            <a:br>
              <a:rPr kumimoji="1" lang="en-US" altLang="ja-JP" sz="2000" b="1" dirty="0"/>
            </a:br>
            <a:endParaRPr kumimoji="1" lang="en-US" altLang="ja-JP" sz="2000" b="1" dirty="0"/>
          </a:p>
        </p:txBody>
      </p:sp>
      <p:sp>
        <p:nvSpPr>
          <p:cNvPr id="10" name="テキスト ボックス 9">
            <a:extLst>
              <a:ext uri="{FF2B5EF4-FFF2-40B4-BE49-F238E27FC236}">
                <a16:creationId xmlns:a16="http://schemas.microsoft.com/office/drawing/2014/main" id="{F45A5009-54BA-4A5E-901D-16DA921F532A}"/>
              </a:ext>
            </a:extLst>
          </p:cNvPr>
          <p:cNvSpPr txBox="1"/>
          <p:nvPr/>
        </p:nvSpPr>
        <p:spPr>
          <a:xfrm>
            <a:off x="789399" y="1030631"/>
            <a:ext cx="8775159" cy="1169551"/>
          </a:xfrm>
          <a:prstGeom prst="rect">
            <a:avLst/>
          </a:prstGeom>
          <a:noFill/>
        </p:spPr>
        <p:txBody>
          <a:bodyPr wrap="none" rtlCol="0">
            <a:spAutoFit/>
          </a:bodyPr>
          <a:lstStyle/>
          <a:p>
            <a:pPr>
              <a:spcBef>
                <a:spcPts val="600"/>
              </a:spcBef>
            </a:pPr>
            <a:r>
              <a:rPr kumimoji="1" lang="ja-JP" altLang="en-US" sz="2000" b="1" dirty="0">
                <a:solidFill>
                  <a:srgbClr val="FF0000"/>
                </a:solidFill>
              </a:rPr>
              <a:t>剣のハンドルを選択する</a:t>
            </a:r>
            <a:r>
              <a:rPr kumimoji="1" lang="ja-JP" altLang="en-US" sz="2000" dirty="0"/>
              <a:t>と画面の右が変わるので</a:t>
            </a:r>
            <a:endParaRPr kumimoji="1" lang="en-US" altLang="ja-JP" sz="2000" dirty="0"/>
          </a:p>
          <a:p>
            <a:pPr>
              <a:spcBef>
                <a:spcPts val="600"/>
              </a:spcBef>
            </a:pPr>
            <a:r>
              <a:rPr kumimoji="1" lang="ja-JP" altLang="en-US" sz="2000" b="1" dirty="0"/>
              <a:t>一番下の</a:t>
            </a:r>
            <a:r>
              <a:rPr kumimoji="1" lang="en-US" altLang="ja-JP" sz="2000" b="1" dirty="0"/>
              <a:t>space~</a:t>
            </a:r>
            <a:r>
              <a:rPr kumimoji="1" lang="ja-JP" altLang="en-US" sz="2000" b="1" dirty="0"/>
              <a:t>を</a:t>
            </a:r>
            <a:r>
              <a:rPr kumimoji="1" lang="en-US" altLang="ja-JP" sz="2000" b="1" dirty="0"/>
              <a:t>1</a:t>
            </a:r>
            <a:r>
              <a:rPr kumimoji="1" lang="ja-JP" altLang="en-US" sz="2000" b="1" dirty="0"/>
              <a:t>に</a:t>
            </a:r>
            <a:r>
              <a:rPr lang="ja-JP" altLang="en-US" sz="2000" b="1" dirty="0"/>
              <a:t>して右手に剣が移動すれば</a:t>
            </a:r>
            <a:r>
              <a:rPr lang="en-US" altLang="ja-JP" sz="2000" b="1" dirty="0"/>
              <a:t>OK</a:t>
            </a:r>
            <a:r>
              <a:rPr lang="ja-JP" altLang="en-US" sz="2000" b="1" dirty="0"/>
              <a:t>です</a:t>
            </a:r>
            <a:endParaRPr lang="en-US" altLang="ja-JP" sz="2000" b="1" dirty="0"/>
          </a:p>
          <a:p>
            <a:pPr>
              <a:spcBef>
                <a:spcPts val="600"/>
              </a:spcBef>
            </a:pPr>
            <a:r>
              <a:rPr kumimoji="1" lang="ja-JP" altLang="en-US" sz="2000" dirty="0"/>
              <a:t>頭の歯車を選択し</a:t>
            </a:r>
            <a:r>
              <a:rPr kumimoji="1" lang="en-US" altLang="ja-JP" sz="2000" dirty="0"/>
              <a:t>Sword control vis</a:t>
            </a:r>
            <a:r>
              <a:rPr lang="ja-JP" altLang="en-US" sz="2000" dirty="0"/>
              <a:t>の数字を</a:t>
            </a:r>
            <a:r>
              <a:rPr lang="en-US" altLang="ja-JP" sz="2000" dirty="0"/>
              <a:t>0</a:t>
            </a:r>
            <a:r>
              <a:rPr lang="ja-JP" altLang="en-US" sz="2000" dirty="0"/>
              <a:t>にしてハンドルを消します。</a:t>
            </a:r>
            <a:endParaRPr kumimoji="1" lang="en-US" altLang="ja-JP" sz="2000" dirty="0"/>
          </a:p>
        </p:txBody>
      </p:sp>
      <p:pic>
        <p:nvPicPr>
          <p:cNvPr id="3" name="図 2">
            <a:extLst>
              <a:ext uri="{FF2B5EF4-FFF2-40B4-BE49-F238E27FC236}">
                <a16:creationId xmlns:a16="http://schemas.microsoft.com/office/drawing/2014/main" id="{0A299950-F9C4-43A4-8018-AC122FA29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107" y="2347959"/>
            <a:ext cx="7570409" cy="3204157"/>
          </a:xfrm>
          <a:prstGeom prst="rect">
            <a:avLst/>
          </a:prstGeom>
        </p:spPr>
      </p:pic>
      <p:sp>
        <p:nvSpPr>
          <p:cNvPr id="7" name="正方形/長方形 6">
            <a:extLst>
              <a:ext uri="{FF2B5EF4-FFF2-40B4-BE49-F238E27FC236}">
                <a16:creationId xmlns:a16="http://schemas.microsoft.com/office/drawing/2014/main" id="{484D7DAF-EF58-427E-B064-94D388CB8D6E}"/>
              </a:ext>
            </a:extLst>
          </p:cNvPr>
          <p:cNvSpPr/>
          <p:nvPr/>
        </p:nvSpPr>
        <p:spPr>
          <a:xfrm>
            <a:off x="7481455" y="3087309"/>
            <a:ext cx="1267701" cy="23778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3C26AA1-820E-4740-9DEA-17566B02013C}"/>
              </a:ext>
            </a:extLst>
          </p:cNvPr>
          <p:cNvSpPr/>
          <p:nvPr/>
        </p:nvSpPr>
        <p:spPr>
          <a:xfrm>
            <a:off x="2146072" y="3325091"/>
            <a:ext cx="447643" cy="49950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738D23F-3AFF-4196-8A90-59D65EE0D5AF}"/>
              </a:ext>
            </a:extLst>
          </p:cNvPr>
          <p:cNvSpPr/>
          <p:nvPr/>
        </p:nvSpPr>
        <p:spPr>
          <a:xfrm rot="21413960" flipV="1">
            <a:off x="2566748" y="3319103"/>
            <a:ext cx="4838186" cy="13693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16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5929828" cy="523220"/>
          </a:xfrm>
          <a:prstGeom prst="rect">
            <a:avLst/>
          </a:prstGeom>
          <a:noFill/>
        </p:spPr>
        <p:txBody>
          <a:bodyPr wrap="none" rtlCol="0">
            <a:spAutoFit/>
          </a:bodyPr>
          <a:lstStyle/>
          <a:p>
            <a:r>
              <a:rPr kumimoji="1" lang="ja-JP" altLang="en-US" sz="2800" b="1" dirty="0"/>
              <a:t>チャンネルボックスでカスタマイズ</a:t>
            </a:r>
            <a:endParaRPr kumimoji="1" lang="en-US" altLang="ja-JP" sz="2800" b="1" dirty="0"/>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1ADB57-0CA3-47C3-B46D-1F7809AF2E1A}"/>
              </a:ext>
            </a:extLst>
          </p:cNvPr>
          <p:cNvSpPr txBox="1"/>
          <p:nvPr/>
        </p:nvSpPr>
        <p:spPr>
          <a:xfrm>
            <a:off x="789399" y="1030631"/>
            <a:ext cx="184731" cy="707886"/>
          </a:xfrm>
          <a:prstGeom prst="rect">
            <a:avLst/>
          </a:prstGeom>
          <a:noFill/>
        </p:spPr>
        <p:txBody>
          <a:bodyPr wrap="none" rtlCol="0">
            <a:spAutoFit/>
          </a:bodyPr>
          <a:lstStyle/>
          <a:p>
            <a:pPr>
              <a:spcBef>
                <a:spcPts val="600"/>
              </a:spcBef>
            </a:pPr>
            <a:br>
              <a:rPr kumimoji="1" lang="en-US" altLang="ja-JP" sz="2000" b="1" dirty="0"/>
            </a:br>
            <a:endParaRPr kumimoji="1" lang="en-US" altLang="ja-JP" sz="2000" b="1" dirty="0"/>
          </a:p>
        </p:txBody>
      </p:sp>
      <p:sp>
        <p:nvSpPr>
          <p:cNvPr id="10" name="テキスト ボックス 9">
            <a:extLst>
              <a:ext uri="{FF2B5EF4-FFF2-40B4-BE49-F238E27FC236}">
                <a16:creationId xmlns:a16="http://schemas.microsoft.com/office/drawing/2014/main" id="{F45A5009-54BA-4A5E-901D-16DA921F532A}"/>
              </a:ext>
            </a:extLst>
          </p:cNvPr>
          <p:cNvSpPr txBox="1"/>
          <p:nvPr/>
        </p:nvSpPr>
        <p:spPr>
          <a:xfrm>
            <a:off x="789399" y="1030631"/>
            <a:ext cx="8504251" cy="1169551"/>
          </a:xfrm>
          <a:prstGeom prst="rect">
            <a:avLst/>
          </a:prstGeom>
          <a:noFill/>
        </p:spPr>
        <p:txBody>
          <a:bodyPr wrap="none" rtlCol="0">
            <a:spAutoFit/>
          </a:bodyPr>
          <a:lstStyle/>
          <a:p>
            <a:pPr>
              <a:spcBef>
                <a:spcPts val="600"/>
              </a:spcBef>
            </a:pPr>
            <a:r>
              <a:rPr kumimoji="1" lang="en-US" altLang="ja-JP" sz="2000" dirty="0"/>
              <a:t>Shield geo vis</a:t>
            </a:r>
            <a:r>
              <a:rPr lang="ja-JP" altLang="en-US" sz="2000" dirty="0"/>
              <a:t>と</a:t>
            </a:r>
            <a:r>
              <a:rPr kumimoji="1" lang="en-US" altLang="ja-JP" sz="2000" dirty="0"/>
              <a:t>Shield control vis</a:t>
            </a:r>
            <a:r>
              <a:rPr kumimoji="1" lang="ja-JP" altLang="en-US" sz="2000" dirty="0"/>
              <a:t>の数値を</a:t>
            </a:r>
            <a:r>
              <a:rPr kumimoji="1" lang="en-US" altLang="ja-JP" sz="2000" dirty="0"/>
              <a:t>1</a:t>
            </a:r>
            <a:r>
              <a:rPr kumimoji="1" lang="ja-JP" altLang="en-US" sz="2000" dirty="0"/>
              <a:t>にして</a:t>
            </a:r>
            <a:endParaRPr kumimoji="1" lang="en-US" altLang="ja-JP" sz="2000" dirty="0"/>
          </a:p>
          <a:p>
            <a:pPr>
              <a:spcBef>
                <a:spcPts val="600"/>
              </a:spcBef>
            </a:pPr>
            <a:r>
              <a:rPr kumimoji="1" lang="ja-JP" altLang="en-US" sz="2000" dirty="0"/>
              <a:t>盾についてる緑色のハンドルを選択し剣と同じように左手につけます。</a:t>
            </a:r>
            <a:endParaRPr kumimoji="1" lang="en-US" altLang="ja-JP" sz="2000" dirty="0"/>
          </a:p>
          <a:p>
            <a:pPr>
              <a:spcBef>
                <a:spcPts val="600"/>
              </a:spcBef>
            </a:pPr>
            <a:r>
              <a:rPr lang="ja-JP" altLang="en-US" sz="2000" dirty="0"/>
              <a:t>一番下の項目を</a:t>
            </a:r>
            <a:r>
              <a:rPr lang="en-US" altLang="ja-JP" sz="2000" dirty="0"/>
              <a:t>1</a:t>
            </a:r>
            <a:r>
              <a:rPr lang="ja-JP" altLang="en-US" sz="2000" dirty="0"/>
              <a:t>にして</a:t>
            </a:r>
            <a:r>
              <a:rPr kumimoji="1" lang="en-US" altLang="ja-JP" sz="2000" dirty="0"/>
              <a:t>Shield control vis</a:t>
            </a:r>
            <a:r>
              <a:rPr kumimoji="1" lang="ja-JP" altLang="en-US" sz="2000" dirty="0"/>
              <a:t>の数値を</a:t>
            </a:r>
            <a:r>
              <a:rPr kumimoji="1" lang="en-US" altLang="ja-JP" sz="2000" dirty="0"/>
              <a:t>0</a:t>
            </a:r>
            <a:r>
              <a:rPr kumimoji="1" lang="ja-JP" altLang="en-US" sz="2000" dirty="0"/>
              <a:t>にすれば</a:t>
            </a:r>
            <a:r>
              <a:rPr kumimoji="1" lang="en-US" altLang="ja-JP" sz="2000" dirty="0"/>
              <a:t>OK</a:t>
            </a:r>
            <a:r>
              <a:rPr kumimoji="1" lang="ja-JP" altLang="en-US" sz="2000" dirty="0"/>
              <a:t>です。</a:t>
            </a:r>
            <a:endParaRPr kumimoji="1" lang="en-US" altLang="ja-JP" sz="2000" dirty="0"/>
          </a:p>
        </p:txBody>
      </p:sp>
      <p:pic>
        <p:nvPicPr>
          <p:cNvPr id="4" name="図 3">
            <a:extLst>
              <a:ext uri="{FF2B5EF4-FFF2-40B4-BE49-F238E27FC236}">
                <a16:creationId xmlns:a16="http://schemas.microsoft.com/office/drawing/2014/main" id="{236980BE-350C-4803-84AD-CD3BF3499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9492" y="2242568"/>
            <a:ext cx="6441639" cy="3292946"/>
          </a:xfrm>
          <a:prstGeom prst="rect">
            <a:avLst/>
          </a:prstGeom>
        </p:spPr>
      </p:pic>
      <p:sp>
        <p:nvSpPr>
          <p:cNvPr id="7" name="正方形/長方形 6">
            <a:extLst>
              <a:ext uri="{FF2B5EF4-FFF2-40B4-BE49-F238E27FC236}">
                <a16:creationId xmlns:a16="http://schemas.microsoft.com/office/drawing/2014/main" id="{7FDAB0F3-A836-48DC-9ED3-37973D5997D3}"/>
              </a:ext>
            </a:extLst>
          </p:cNvPr>
          <p:cNvSpPr/>
          <p:nvPr/>
        </p:nvSpPr>
        <p:spPr>
          <a:xfrm>
            <a:off x="7770468" y="3243088"/>
            <a:ext cx="431424" cy="23902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282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5929828" cy="523220"/>
          </a:xfrm>
          <a:prstGeom prst="rect">
            <a:avLst/>
          </a:prstGeom>
          <a:noFill/>
        </p:spPr>
        <p:txBody>
          <a:bodyPr wrap="none" rtlCol="0">
            <a:spAutoFit/>
          </a:bodyPr>
          <a:lstStyle/>
          <a:p>
            <a:r>
              <a:rPr kumimoji="1" lang="ja-JP" altLang="en-US" sz="2800" b="1" dirty="0"/>
              <a:t>チャンネルボックスでカスタマイズ</a:t>
            </a:r>
            <a:endParaRPr kumimoji="1" lang="en-US" altLang="ja-JP" sz="2800" b="1" dirty="0"/>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1ADB57-0CA3-47C3-B46D-1F7809AF2E1A}"/>
              </a:ext>
            </a:extLst>
          </p:cNvPr>
          <p:cNvSpPr txBox="1"/>
          <p:nvPr/>
        </p:nvSpPr>
        <p:spPr>
          <a:xfrm>
            <a:off x="789399" y="1030631"/>
            <a:ext cx="184731" cy="707886"/>
          </a:xfrm>
          <a:prstGeom prst="rect">
            <a:avLst/>
          </a:prstGeom>
          <a:noFill/>
        </p:spPr>
        <p:txBody>
          <a:bodyPr wrap="none" rtlCol="0">
            <a:spAutoFit/>
          </a:bodyPr>
          <a:lstStyle/>
          <a:p>
            <a:pPr>
              <a:spcBef>
                <a:spcPts val="600"/>
              </a:spcBef>
            </a:pPr>
            <a:br>
              <a:rPr kumimoji="1" lang="en-US" altLang="ja-JP" sz="2000" b="1" dirty="0"/>
            </a:br>
            <a:endParaRPr kumimoji="1" lang="en-US" altLang="ja-JP" sz="2000" b="1" dirty="0"/>
          </a:p>
        </p:txBody>
      </p:sp>
      <p:sp>
        <p:nvSpPr>
          <p:cNvPr id="10" name="テキスト ボックス 9">
            <a:extLst>
              <a:ext uri="{FF2B5EF4-FFF2-40B4-BE49-F238E27FC236}">
                <a16:creationId xmlns:a16="http://schemas.microsoft.com/office/drawing/2014/main" id="{F45A5009-54BA-4A5E-901D-16DA921F532A}"/>
              </a:ext>
            </a:extLst>
          </p:cNvPr>
          <p:cNvSpPr txBox="1"/>
          <p:nvPr/>
        </p:nvSpPr>
        <p:spPr>
          <a:xfrm>
            <a:off x="789399" y="1030631"/>
            <a:ext cx="7279557" cy="3477875"/>
          </a:xfrm>
          <a:prstGeom prst="rect">
            <a:avLst/>
          </a:prstGeom>
          <a:noFill/>
        </p:spPr>
        <p:txBody>
          <a:bodyPr wrap="none" rtlCol="0">
            <a:spAutoFit/>
          </a:bodyPr>
          <a:lstStyle/>
          <a:p>
            <a:pPr>
              <a:spcBef>
                <a:spcPts val="600"/>
              </a:spcBef>
            </a:pPr>
            <a:r>
              <a:rPr kumimoji="1" lang="en-US" altLang="ja-JP" sz="2000" dirty="0"/>
              <a:t>Ice</a:t>
            </a:r>
            <a:r>
              <a:rPr lang="en-US" altLang="ja-JP" sz="2000" dirty="0"/>
              <a:t> Rod</a:t>
            </a:r>
          </a:p>
          <a:p>
            <a:pPr>
              <a:spcBef>
                <a:spcPts val="600"/>
              </a:spcBef>
            </a:pPr>
            <a:r>
              <a:rPr kumimoji="1" lang="en-US" altLang="ja-JP" sz="2000" dirty="0"/>
              <a:t>Kunai</a:t>
            </a:r>
          </a:p>
          <a:p>
            <a:pPr>
              <a:spcBef>
                <a:spcPts val="600"/>
              </a:spcBef>
            </a:pPr>
            <a:r>
              <a:rPr lang="en-US" altLang="ja-JP" sz="2000" dirty="0"/>
              <a:t>Bow</a:t>
            </a:r>
          </a:p>
          <a:p>
            <a:pPr>
              <a:spcBef>
                <a:spcPts val="600"/>
              </a:spcBef>
            </a:pPr>
            <a:r>
              <a:rPr lang="en-US" altLang="ja-JP" sz="2000" dirty="0"/>
              <a:t>Quiver</a:t>
            </a:r>
          </a:p>
          <a:p>
            <a:pPr>
              <a:spcBef>
                <a:spcPts val="600"/>
              </a:spcBef>
            </a:pPr>
            <a:r>
              <a:rPr kumimoji="1" lang="en-US" altLang="ja-JP" sz="2000" dirty="0"/>
              <a:t>Arrow 01 02 03</a:t>
            </a:r>
          </a:p>
          <a:p>
            <a:pPr>
              <a:spcBef>
                <a:spcPts val="600"/>
              </a:spcBef>
            </a:pPr>
            <a:r>
              <a:rPr lang="en-US" altLang="ja-JP" sz="2000" dirty="0"/>
              <a:t>Cloak</a:t>
            </a:r>
          </a:p>
          <a:p>
            <a:pPr>
              <a:spcBef>
                <a:spcPts val="600"/>
              </a:spcBef>
            </a:pPr>
            <a:endParaRPr lang="en-US" altLang="ja-JP" sz="2000" dirty="0"/>
          </a:p>
          <a:p>
            <a:pPr>
              <a:spcBef>
                <a:spcPts val="600"/>
              </a:spcBef>
            </a:pPr>
            <a:r>
              <a:rPr lang="ja-JP" altLang="en-US" sz="2000" dirty="0"/>
              <a:t>を順番に</a:t>
            </a:r>
            <a:r>
              <a:rPr lang="en-US" altLang="ja-JP" sz="2000" dirty="0"/>
              <a:t>1</a:t>
            </a:r>
            <a:r>
              <a:rPr lang="ja-JP" altLang="en-US" sz="2000" dirty="0"/>
              <a:t>にしてフル装備にしていきましょう</a:t>
            </a:r>
            <a:endParaRPr lang="en-US" altLang="ja-JP" sz="2000" dirty="0"/>
          </a:p>
          <a:p>
            <a:pPr>
              <a:spcBef>
                <a:spcPts val="600"/>
              </a:spcBef>
            </a:pPr>
            <a:r>
              <a:rPr lang="en-US" altLang="ja-JP" sz="2000" dirty="0"/>
              <a:t>Geo Vis</a:t>
            </a:r>
            <a:r>
              <a:rPr lang="ja-JP" altLang="en-US" sz="2000" dirty="0"/>
              <a:t>のみ</a:t>
            </a:r>
            <a:r>
              <a:rPr lang="en-US" altLang="ja-JP" sz="2000" dirty="0"/>
              <a:t>1</a:t>
            </a:r>
            <a:r>
              <a:rPr lang="ja-JP" altLang="en-US" sz="2000" dirty="0"/>
              <a:t>にしてコントロールは</a:t>
            </a:r>
            <a:r>
              <a:rPr lang="en-US" altLang="ja-JP" sz="2000" dirty="0"/>
              <a:t>0</a:t>
            </a:r>
            <a:r>
              <a:rPr lang="ja-JP" altLang="en-US" sz="2000" dirty="0"/>
              <a:t>のままにしてください。</a:t>
            </a:r>
            <a:endParaRPr lang="en-US" altLang="ja-JP" sz="2000" dirty="0"/>
          </a:p>
        </p:txBody>
      </p:sp>
    </p:spTree>
    <p:extLst>
      <p:ext uri="{BB962C8B-B14F-4D97-AF65-F5344CB8AC3E}">
        <p14:creationId xmlns:p14="http://schemas.microsoft.com/office/powerpoint/2010/main" val="4044841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a:extLst>
              <a:ext uri="{FF2B5EF4-FFF2-40B4-BE49-F238E27FC236}">
                <a16:creationId xmlns:a16="http://schemas.microsoft.com/office/drawing/2014/main" id="{FFFA44D8-A598-4D9F-B5FB-011F404914D9}"/>
              </a:ext>
            </a:extLst>
          </p:cNvPr>
          <p:cNvSpPr txBox="1"/>
          <p:nvPr/>
        </p:nvSpPr>
        <p:spPr>
          <a:xfrm>
            <a:off x="792993" y="302848"/>
            <a:ext cx="5929828" cy="523220"/>
          </a:xfrm>
          <a:prstGeom prst="rect">
            <a:avLst/>
          </a:prstGeom>
          <a:noFill/>
        </p:spPr>
        <p:txBody>
          <a:bodyPr wrap="none" rtlCol="0">
            <a:spAutoFit/>
          </a:bodyPr>
          <a:lstStyle/>
          <a:p>
            <a:r>
              <a:rPr kumimoji="1" lang="ja-JP" altLang="en-US" sz="2800" b="1" dirty="0"/>
              <a:t>チャンネルボックスでカスタマイズ</a:t>
            </a:r>
            <a:endParaRPr kumimoji="1" lang="en-US" altLang="ja-JP" sz="2800" b="1" dirty="0"/>
          </a:p>
        </p:txBody>
      </p:sp>
      <p:sp>
        <p:nvSpPr>
          <p:cNvPr id="23" name="正方形/長方形 22">
            <a:extLst>
              <a:ext uri="{FF2B5EF4-FFF2-40B4-BE49-F238E27FC236}">
                <a16:creationId xmlns:a16="http://schemas.microsoft.com/office/drawing/2014/main" id="{A340A8C3-9405-4FF7-BFFB-686E89194DC7}"/>
              </a:ext>
            </a:extLst>
          </p:cNvPr>
          <p:cNvSpPr/>
          <p:nvPr/>
        </p:nvSpPr>
        <p:spPr>
          <a:xfrm>
            <a:off x="511218" y="778695"/>
            <a:ext cx="8865538" cy="473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1ADB57-0CA3-47C3-B46D-1F7809AF2E1A}"/>
              </a:ext>
            </a:extLst>
          </p:cNvPr>
          <p:cNvSpPr txBox="1"/>
          <p:nvPr/>
        </p:nvSpPr>
        <p:spPr>
          <a:xfrm>
            <a:off x="789399" y="1030631"/>
            <a:ext cx="184731" cy="707886"/>
          </a:xfrm>
          <a:prstGeom prst="rect">
            <a:avLst/>
          </a:prstGeom>
          <a:noFill/>
        </p:spPr>
        <p:txBody>
          <a:bodyPr wrap="none" rtlCol="0">
            <a:spAutoFit/>
          </a:bodyPr>
          <a:lstStyle/>
          <a:p>
            <a:pPr>
              <a:spcBef>
                <a:spcPts val="600"/>
              </a:spcBef>
            </a:pPr>
            <a:br>
              <a:rPr kumimoji="1" lang="en-US" altLang="ja-JP" sz="2000" b="1" dirty="0"/>
            </a:br>
            <a:endParaRPr kumimoji="1" lang="en-US" altLang="ja-JP" sz="2000" b="1" dirty="0"/>
          </a:p>
        </p:txBody>
      </p:sp>
      <p:sp>
        <p:nvSpPr>
          <p:cNvPr id="10" name="テキスト ボックス 9">
            <a:extLst>
              <a:ext uri="{FF2B5EF4-FFF2-40B4-BE49-F238E27FC236}">
                <a16:creationId xmlns:a16="http://schemas.microsoft.com/office/drawing/2014/main" id="{F45A5009-54BA-4A5E-901D-16DA921F532A}"/>
              </a:ext>
            </a:extLst>
          </p:cNvPr>
          <p:cNvSpPr txBox="1"/>
          <p:nvPr/>
        </p:nvSpPr>
        <p:spPr>
          <a:xfrm>
            <a:off x="789399" y="1030631"/>
            <a:ext cx="7148111" cy="1169551"/>
          </a:xfrm>
          <a:prstGeom prst="rect">
            <a:avLst/>
          </a:prstGeom>
          <a:noFill/>
        </p:spPr>
        <p:txBody>
          <a:bodyPr wrap="none" rtlCol="0">
            <a:spAutoFit/>
          </a:bodyPr>
          <a:lstStyle/>
          <a:p>
            <a:pPr>
              <a:spcBef>
                <a:spcPts val="600"/>
              </a:spcBef>
            </a:pPr>
            <a:r>
              <a:rPr lang="en-US" altLang="ja-JP" sz="2000" dirty="0"/>
              <a:t>Face Control Vis</a:t>
            </a:r>
            <a:r>
              <a:rPr lang="ja-JP" altLang="en-US" sz="2000" dirty="0"/>
              <a:t>を</a:t>
            </a:r>
            <a:r>
              <a:rPr lang="en-US" altLang="ja-JP" sz="2000" dirty="0"/>
              <a:t>1</a:t>
            </a:r>
            <a:r>
              <a:rPr lang="ja-JP" altLang="en-US" sz="2000" dirty="0"/>
              <a:t>にすると顔の横に黄色い四角が出ます。</a:t>
            </a:r>
            <a:endParaRPr lang="en-US" altLang="ja-JP" sz="2000" dirty="0"/>
          </a:p>
          <a:p>
            <a:pPr>
              <a:spcBef>
                <a:spcPts val="600"/>
              </a:spcBef>
            </a:pPr>
            <a:r>
              <a:rPr lang="ja-JP" altLang="en-US" sz="2000" dirty="0"/>
              <a:t>黄色い〇を動かすと顔も動きます。</a:t>
            </a:r>
            <a:endParaRPr lang="en-US" altLang="ja-JP" sz="2000" dirty="0"/>
          </a:p>
          <a:p>
            <a:pPr>
              <a:spcBef>
                <a:spcPts val="600"/>
              </a:spcBef>
            </a:pPr>
            <a:r>
              <a:rPr lang="ja-JP" altLang="en-US" sz="2000" b="1" dirty="0">
                <a:solidFill>
                  <a:srgbClr val="FF0000"/>
                </a:solidFill>
              </a:rPr>
              <a:t>戻すときは</a:t>
            </a:r>
            <a:r>
              <a:rPr lang="en-US" altLang="ja-JP" sz="2000" b="1" dirty="0">
                <a:solidFill>
                  <a:srgbClr val="FF0000"/>
                </a:solidFill>
              </a:rPr>
              <a:t>ctrl + Z</a:t>
            </a:r>
            <a:r>
              <a:rPr lang="ja-JP" altLang="en-US" sz="2000" b="1" dirty="0">
                <a:solidFill>
                  <a:srgbClr val="FF0000"/>
                </a:solidFill>
              </a:rPr>
              <a:t>キーを押してください。</a:t>
            </a:r>
            <a:endParaRPr lang="en-US" altLang="ja-JP" sz="2000" b="1" dirty="0">
              <a:solidFill>
                <a:srgbClr val="FF0000"/>
              </a:solidFill>
            </a:endParaRPr>
          </a:p>
        </p:txBody>
      </p:sp>
      <p:pic>
        <p:nvPicPr>
          <p:cNvPr id="3" name="図 2">
            <a:extLst>
              <a:ext uri="{FF2B5EF4-FFF2-40B4-BE49-F238E27FC236}">
                <a16:creationId xmlns:a16="http://schemas.microsoft.com/office/drawing/2014/main" id="{B7E9983C-582F-4917-947A-E70E9E5E3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492" y="2227990"/>
            <a:ext cx="4587638" cy="3139712"/>
          </a:xfrm>
          <a:prstGeom prst="rect">
            <a:avLst/>
          </a:prstGeom>
        </p:spPr>
      </p:pic>
    </p:spTree>
    <p:extLst>
      <p:ext uri="{BB962C8B-B14F-4D97-AF65-F5344CB8AC3E}">
        <p14:creationId xmlns:p14="http://schemas.microsoft.com/office/powerpoint/2010/main" val="28915372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001532f-c5fd-4900-afb7-d8b6da35c7ac" xsi:nil="true"/>
    <lcf76f155ced4ddcb4097134ff3c332f xmlns="5e9e0b18-8453-4a04-a373-e0e85bf42ea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8C4A0767BC28164791A948FC1F070FF5" ma:contentTypeVersion="16" ma:contentTypeDescription="新しいドキュメントを作成します。" ma:contentTypeScope="" ma:versionID="6159c3b8fabf81214f9f3007fd1561f1">
  <xsd:schema xmlns:xsd="http://www.w3.org/2001/XMLSchema" xmlns:xs="http://www.w3.org/2001/XMLSchema" xmlns:p="http://schemas.microsoft.com/office/2006/metadata/properties" xmlns:ns2="5e9e0b18-8453-4a04-a373-e0e85bf42eab" xmlns:ns3="6001532f-c5fd-4900-afb7-d8b6da35c7ac" targetNamespace="http://schemas.microsoft.com/office/2006/metadata/properties" ma:root="true" ma:fieldsID="61360ef37ce9021eb00c012dd3832e92" ns2:_="" ns3:_="">
    <xsd:import namespace="5e9e0b18-8453-4a04-a373-e0e85bf42eab"/>
    <xsd:import namespace="6001532f-c5fd-4900-afb7-d8b6da35c7a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9e0b18-8453-4a04-a373-e0e85bf42e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画像タグ" ma:readOnly="false" ma:fieldId="{5cf76f15-5ced-4ddc-b409-7134ff3c332f}" ma:taxonomyMulti="true" ma:sspId="4ed1a849-52bb-4df0-8222-c53a84cd3b88"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Location" ma:index="22" nillable="true" ma:displayName="Location" ma:indexed="true" ma:internalName="MediaServiceLocation" ma:readOnly="true">
      <xsd:simpleType>
        <xsd:restriction base="dms:Text"/>
      </xsd:simpleType>
    </xsd:element>
    <xsd:element name="MediaServiceBillingMetadata" ma:index="2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001532f-c5fd-4900-afb7-d8b6da35c7ac"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20" nillable="true" ma:displayName="Taxonomy Catch All Column" ma:hidden="true" ma:list="{6e453912-6d4c-4254-8470-eed5fed14a0b}" ma:internalName="TaxCatchAll" ma:showField="CatchAllData" ma:web="6001532f-c5fd-4900-afb7-d8b6da35c7a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0BE705-0BA4-43A6-84B7-01C158562D89}">
  <ds:schemaRefs>
    <ds:schemaRef ds:uri="94478150-f27b-486d-80db-225f3014c488"/>
    <ds:schemaRef ds:uri="a69c6e93-3fba-42bc-9fc3-ad2c47d2ab4e"/>
    <ds:schemaRef ds:uri="http://schemas.microsoft.com/office/2006/metadata/properties"/>
    <ds:schemaRef ds:uri="http://schemas.microsoft.com/office/infopath/2007/PartnerControls"/>
    <ds:schemaRef ds:uri="785afd2d-f7bb-4e33-9ad9-28edbf6b42fe"/>
    <ds:schemaRef ds:uri="2375ff3d-7478-428d-abec-7e54612c050b"/>
  </ds:schemaRefs>
</ds:datastoreItem>
</file>

<file path=customXml/itemProps2.xml><?xml version="1.0" encoding="utf-8"?>
<ds:datastoreItem xmlns:ds="http://schemas.openxmlformats.org/officeDocument/2006/customXml" ds:itemID="{368504CB-57D4-434B-A610-A97D5FD7908A}"/>
</file>

<file path=customXml/itemProps3.xml><?xml version="1.0" encoding="utf-8"?>
<ds:datastoreItem xmlns:ds="http://schemas.openxmlformats.org/officeDocument/2006/customXml" ds:itemID="{715A87DA-D3C2-47EC-89A2-3F2729E302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1805</TotalTime>
  <Words>834</Words>
  <Application>Microsoft Office PowerPoint</Application>
  <PresentationFormat>ユーザー設定</PresentationFormat>
  <Paragraphs>116</Paragraphs>
  <Slides>19</Slides>
  <Notes>19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游ゴシック</vt:lpstr>
      <vt:lpstr>游ゴシック Light</vt:lpstr>
      <vt:lpstr>游明朝</vt:lpstr>
      <vt:lpstr>Arial</vt:lpstr>
      <vt:lpstr>Helvetica</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歩行サイクルモーション</dc:title>
  <dc:subject/>
  <dc:creator/>
  <dc:description/>
  <cp:lastModifiedBy>橋本 翔太郎</cp:lastModifiedBy>
  <cp:revision>277</cp:revision>
  <dcterms:created xsi:type="dcterms:W3CDTF">2022-05-07T20:46:55Z</dcterms:created>
  <dcterms:modified xsi:type="dcterms:W3CDTF">2025-03-28T02:48:01Z</dcterms:modified>
  <dc:language>ja-JP</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0x0101008C4A0767BC28164791A948FC1F070FF5</vt:lpwstr>
  </property>
  <property fmtid="{D5CDD505-2E9C-101B-9397-08002B2CF9AE}" pid="3" name="MediaServiceImageTags">
    <vt:lpwstr/>
  </property>
</Properties>
</file>