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06_EDEABCD1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4" r:id="rId2"/>
    <p:sldId id="281" r:id="rId3"/>
    <p:sldId id="282" r:id="rId4"/>
    <p:sldId id="283" r:id="rId5"/>
    <p:sldId id="285" r:id="rId6"/>
    <p:sldId id="287" r:id="rId7"/>
    <p:sldId id="262" r:id="rId8"/>
    <p:sldId id="292" r:id="rId9"/>
    <p:sldId id="289" r:id="rId10"/>
    <p:sldId id="291" r:id="rId11"/>
    <p:sldId id="290" r:id="rId12"/>
    <p:sldId id="293" r:id="rId13"/>
    <p:sldId id="28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5AD2A77-BE91-0A1A-4C5D-9E70BDDAD434}" name="Marina Ohashi" initials="MO" userId="12c0e0621305efa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A9CE6-3DDC-43DF-B26B-8C7EE02CBD2B}" v="25" dt="2023-05-24T12:27:40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5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a Ohashi" userId="df4b9997c1280bf4" providerId="LiveId" clId="{563A9CE6-3DDC-43DF-B26B-8C7EE02CBD2B}"/>
    <pc:docChg chg="undo custSel addSld delSld modSld sldOrd">
      <pc:chgData name="Gabriela Ohashi" userId="df4b9997c1280bf4" providerId="LiveId" clId="{563A9CE6-3DDC-43DF-B26B-8C7EE02CBD2B}" dt="2023-05-24T12:51:10.573" v="3322" actId="122"/>
      <pc:docMkLst>
        <pc:docMk/>
      </pc:docMkLst>
      <pc:sldChg chg="del">
        <pc:chgData name="Gabriela Ohashi" userId="df4b9997c1280bf4" providerId="LiveId" clId="{563A9CE6-3DDC-43DF-B26B-8C7EE02CBD2B}" dt="2023-05-24T12:02:40.457" v="2702" actId="47"/>
        <pc:sldMkLst>
          <pc:docMk/>
          <pc:sldMk cId="2161748984" sldId="256"/>
        </pc:sldMkLst>
      </pc:sldChg>
      <pc:sldChg chg="addSp delSp modSp mod ord">
        <pc:chgData name="Gabriela Ohashi" userId="df4b9997c1280bf4" providerId="LiveId" clId="{563A9CE6-3DDC-43DF-B26B-8C7EE02CBD2B}" dt="2023-05-24T11:02:52.767" v="1207" actId="1076"/>
        <pc:sldMkLst>
          <pc:docMk/>
          <pc:sldMk cId="3991583953" sldId="262"/>
        </pc:sldMkLst>
        <pc:spChg chg="mod">
          <ac:chgData name="Gabriela Ohashi" userId="df4b9997c1280bf4" providerId="LiveId" clId="{563A9CE6-3DDC-43DF-B26B-8C7EE02CBD2B}" dt="2023-05-24T11:00:03.680" v="1177" actId="207"/>
          <ac:spMkLst>
            <pc:docMk/>
            <pc:sldMk cId="3991583953" sldId="262"/>
            <ac:spMk id="6" creationId="{59BAB683-DC2A-8B8B-2345-10A729A770B5}"/>
          </ac:spMkLst>
        </pc:spChg>
        <pc:spChg chg="add mod">
          <ac:chgData name="Gabriela Ohashi" userId="df4b9997c1280bf4" providerId="LiveId" clId="{563A9CE6-3DDC-43DF-B26B-8C7EE02CBD2B}" dt="2023-05-24T11:02:52.767" v="1207" actId="1076"/>
          <ac:spMkLst>
            <pc:docMk/>
            <pc:sldMk cId="3991583953" sldId="262"/>
            <ac:spMk id="7" creationId="{DC922BE8-A49D-3D41-3DEA-74B5838FB45F}"/>
          </ac:spMkLst>
        </pc:spChg>
        <pc:spChg chg="mod">
          <ac:chgData name="Gabriela Ohashi" userId="df4b9997c1280bf4" providerId="LiveId" clId="{563A9CE6-3DDC-43DF-B26B-8C7EE02CBD2B}" dt="2023-05-24T10:41:01.744" v="888" actId="1076"/>
          <ac:spMkLst>
            <pc:docMk/>
            <pc:sldMk cId="3991583953" sldId="262"/>
            <ac:spMk id="22" creationId="{09980890-2589-32B2-DCE9-11265880B765}"/>
          </ac:spMkLst>
        </pc:spChg>
        <pc:picChg chg="del">
          <ac:chgData name="Gabriela Ohashi" userId="df4b9997c1280bf4" providerId="LiveId" clId="{563A9CE6-3DDC-43DF-B26B-8C7EE02CBD2B}" dt="2023-05-24T10:41:46.393" v="908" actId="478"/>
          <ac:picMkLst>
            <pc:docMk/>
            <pc:sldMk cId="3991583953" sldId="262"/>
            <ac:picMk id="3" creationId="{CA471791-36A2-10E4-7F77-7E6E6CD855D7}"/>
          </ac:picMkLst>
        </pc:picChg>
        <pc:picChg chg="del">
          <ac:chgData name="Gabriela Ohashi" userId="df4b9997c1280bf4" providerId="LiveId" clId="{563A9CE6-3DDC-43DF-B26B-8C7EE02CBD2B}" dt="2023-05-24T10:41:47.841" v="909" actId="478"/>
          <ac:picMkLst>
            <pc:docMk/>
            <pc:sldMk cId="3991583953" sldId="262"/>
            <ac:picMk id="4" creationId="{820BC029-279B-C2F9-C93E-2E2AF1DDC1D4}"/>
          </ac:picMkLst>
        </pc:picChg>
        <pc:picChg chg="del">
          <ac:chgData name="Gabriela Ohashi" userId="df4b9997c1280bf4" providerId="LiveId" clId="{563A9CE6-3DDC-43DF-B26B-8C7EE02CBD2B}" dt="2023-05-24T10:41:44.926" v="907" actId="478"/>
          <ac:picMkLst>
            <pc:docMk/>
            <pc:sldMk cId="3991583953" sldId="262"/>
            <ac:picMk id="5" creationId="{32EBC4A2-2E0D-81CD-5F96-19325D77F68B}"/>
          </ac:picMkLst>
        </pc:picChg>
      </pc:sldChg>
      <pc:sldChg chg="addSp modSp del mod">
        <pc:chgData name="Gabriela Ohashi" userId="df4b9997c1280bf4" providerId="LiveId" clId="{563A9CE6-3DDC-43DF-B26B-8C7EE02CBD2B}" dt="2023-05-24T10:24:28.856" v="617" actId="2696"/>
        <pc:sldMkLst>
          <pc:docMk/>
          <pc:sldMk cId="3010311475" sldId="279"/>
        </pc:sldMkLst>
        <pc:spChg chg="add mod">
          <ac:chgData name="Gabriela Ohashi" userId="df4b9997c1280bf4" providerId="LiveId" clId="{563A9CE6-3DDC-43DF-B26B-8C7EE02CBD2B}" dt="2023-05-24T10:23:47.828" v="609" actId="1076"/>
          <ac:spMkLst>
            <pc:docMk/>
            <pc:sldMk cId="3010311475" sldId="279"/>
            <ac:spMk id="3" creationId="{C4A79BB7-8164-AB88-DB79-9D261C518DEE}"/>
          </ac:spMkLst>
        </pc:spChg>
        <pc:spChg chg="mod">
          <ac:chgData name="Gabriela Ohashi" userId="df4b9997c1280bf4" providerId="LiveId" clId="{563A9CE6-3DDC-43DF-B26B-8C7EE02CBD2B}" dt="2023-05-24T09:51:53.298" v="276" actId="14100"/>
          <ac:spMkLst>
            <pc:docMk/>
            <pc:sldMk cId="3010311475" sldId="279"/>
            <ac:spMk id="17" creationId="{436E15A4-F3BB-0B7A-4E7F-1898410730FA}"/>
          </ac:spMkLst>
        </pc:spChg>
        <pc:spChg chg="mod">
          <ac:chgData name="Gabriela Ohashi" userId="df4b9997c1280bf4" providerId="LiveId" clId="{563A9CE6-3DDC-43DF-B26B-8C7EE02CBD2B}" dt="2023-05-24T10:23:34.751" v="608" actId="1076"/>
          <ac:spMkLst>
            <pc:docMk/>
            <pc:sldMk cId="3010311475" sldId="279"/>
            <ac:spMk id="19" creationId="{69C0FEB4-455A-4C81-24F4-26A24189D92B}"/>
          </ac:spMkLst>
        </pc:spChg>
        <pc:spChg chg="mod">
          <ac:chgData name="Gabriela Ohashi" userId="df4b9997c1280bf4" providerId="LiveId" clId="{563A9CE6-3DDC-43DF-B26B-8C7EE02CBD2B}" dt="2023-05-24T10:24:03.989" v="612" actId="1076"/>
          <ac:spMkLst>
            <pc:docMk/>
            <pc:sldMk cId="3010311475" sldId="279"/>
            <ac:spMk id="20" creationId="{4BCF716C-4648-786A-7376-935E33D5F773}"/>
          </ac:spMkLst>
        </pc:spChg>
        <pc:spChg chg="mod">
          <ac:chgData name="Gabriela Ohashi" userId="df4b9997c1280bf4" providerId="LiveId" clId="{563A9CE6-3DDC-43DF-B26B-8C7EE02CBD2B}" dt="2023-05-24T10:24:00.061" v="611" actId="14100"/>
          <ac:spMkLst>
            <pc:docMk/>
            <pc:sldMk cId="3010311475" sldId="279"/>
            <ac:spMk id="21" creationId="{B820CBE7-BE15-B62D-B75C-292212EB98BC}"/>
          </ac:spMkLst>
        </pc:spChg>
      </pc:sldChg>
      <pc:sldChg chg="delSp modSp mod">
        <pc:chgData name="Gabriela Ohashi" userId="df4b9997c1280bf4" providerId="LiveId" clId="{563A9CE6-3DDC-43DF-B26B-8C7EE02CBD2B}" dt="2023-05-24T12:51:10.573" v="3322" actId="122"/>
        <pc:sldMkLst>
          <pc:docMk/>
          <pc:sldMk cId="2041982581" sldId="280"/>
        </pc:sldMkLst>
        <pc:spChg chg="del">
          <ac:chgData name="Gabriela Ohashi" userId="df4b9997c1280bf4" providerId="LiveId" clId="{563A9CE6-3DDC-43DF-B26B-8C7EE02CBD2B}" dt="2023-05-24T12:10:59.487" v="3067" actId="478"/>
          <ac:spMkLst>
            <pc:docMk/>
            <pc:sldMk cId="2041982581" sldId="280"/>
            <ac:spMk id="7" creationId="{F8342B5D-2CC5-A517-1E54-1DE972D5EC46}"/>
          </ac:spMkLst>
        </pc:spChg>
        <pc:spChg chg="mod">
          <ac:chgData name="Gabriela Ohashi" userId="df4b9997c1280bf4" providerId="LiveId" clId="{563A9CE6-3DDC-43DF-B26B-8C7EE02CBD2B}" dt="2023-05-24T12:11:02.343" v="3068" actId="14100"/>
          <ac:spMkLst>
            <pc:docMk/>
            <pc:sldMk cId="2041982581" sldId="280"/>
            <ac:spMk id="10" creationId="{541DB75B-A4A9-0402-C5F3-B59B21F37F89}"/>
          </ac:spMkLst>
        </pc:spChg>
        <pc:spChg chg="mod">
          <ac:chgData name="Gabriela Ohashi" userId="df4b9997c1280bf4" providerId="LiveId" clId="{563A9CE6-3DDC-43DF-B26B-8C7EE02CBD2B}" dt="2023-05-24T12:51:10.573" v="3322" actId="122"/>
          <ac:spMkLst>
            <pc:docMk/>
            <pc:sldMk cId="2041982581" sldId="280"/>
            <ac:spMk id="11" creationId="{F8293042-4AF9-3AF0-8A3C-B553EDCEBB87}"/>
          </ac:spMkLst>
        </pc:spChg>
      </pc:sldChg>
      <pc:sldChg chg="addSp modSp add mod ord">
        <pc:chgData name="Gabriela Ohashi" userId="df4b9997c1280bf4" providerId="LiveId" clId="{563A9CE6-3DDC-43DF-B26B-8C7EE02CBD2B}" dt="2023-05-24T12:11:50.659" v="3079" actId="1076"/>
        <pc:sldMkLst>
          <pc:docMk/>
          <pc:sldMk cId="4080230278" sldId="281"/>
        </pc:sldMkLst>
        <pc:spChg chg="add mod ord">
          <ac:chgData name="Gabriela Ohashi" userId="df4b9997c1280bf4" providerId="LiveId" clId="{563A9CE6-3DDC-43DF-B26B-8C7EE02CBD2B}" dt="2023-05-24T09:54:59.291" v="315" actId="167"/>
          <ac:spMkLst>
            <pc:docMk/>
            <pc:sldMk cId="4080230278" sldId="281"/>
            <ac:spMk id="2" creationId="{76352488-A3F4-2EF6-E998-E19F6FA64144}"/>
          </ac:spMkLst>
        </pc:spChg>
        <pc:spChg chg="mod">
          <ac:chgData name="Gabriela Ohashi" userId="df4b9997c1280bf4" providerId="LiveId" clId="{563A9CE6-3DDC-43DF-B26B-8C7EE02CBD2B}" dt="2023-05-24T12:11:50.659" v="3079" actId="1076"/>
          <ac:spMkLst>
            <pc:docMk/>
            <pc:sldMk cId="4080230278" sldId="281"/>
            <ac:spMk id="7" creationId="{F8342B5D-2CC5-A517-1E54-1DE972D5EC46}"/>
          </ac:spMkLst>
        </pc:spChg>
        <pc:spChg chg="mod">
          <ac:chgData name="Gabriela Ohashi" userId="df4b9997c1280bf4" providerId="LiveId" clId="{563A9CE6-3DDC-43DF-B26B-8C7EE02CBD2B}" dt="2023-05-24T09:54:51.099" v="313" actId="20577"/>
          <ac:spMkLst>
            <pc:docMk/>
            <pc:sldMk cId="4080230278" sldId="281"/>
            <ac:spMk id="11" creationId="{F8293042-4AF9-3AF0-8A3C-B553EDCEBB87}"/>
          </ac:spMkLst>
        </pc:spChg>
      </pc:sldChg>
      <pc:sldChg chg="addSp delSp modSp add mod ord">
        <pc:chgData name="Gabriela Ohashi" userId="df4b9997c1280bf4" providerId="LiveId" clId="{563A9CE6-3DDC-43DF-B26B-8C7EE02CBD2B}" dt="2023-05-24T10:25:45.340" v="621"/>
        <pc:sldMkLst>
          <pc:docMk/>
          <pc:sldMk cId="1362631616" sldId="282"/>
        </pc:sldMkLst>
        <pc:spChg chg="add mod">
          <ac:chgData name="Gabriela Ohashi" userId="df4b9997c1280bf4" providerId="LiveId" clId="{563A9CE6-3DDC-43DF-B26B-8C7EE02CBD2B}" dt="2023-05-24T10:18:07.048" v="557" actId="1076"/>
          <ac:spMkLst>
            <pc:docMk/>
            <pc:sldMk cId="1362631616" sldId="282"/>
            <ac:spMk id="4" creationId="{312CA273-CCC6-72C3-D7AF-516B753D1BCC}"/>
          </ac:spMkLst>
        </pc:spChg>
        <pc:spChg chg="add mod">
          <ac:chgData name="Gabriela Ohashi" userId="df4b9997c1280bf4" providerId="LiveId" clId="{563A9CE6-3DDC-43DF-B26B-8C7EE02CBD2B}" dt="2023-05-24T10:21:11.255" v="585" actId="14100"/>
          <ac:spMkLst>
            <pc:docMk/>
            <pc:sldMk cId="1362631616" sldId="282"/>
            <ac:spMk id="5" creationId="{03184DE7-72F9-0EDE-33A5-145074B104B7}"/>
          </ac:spMkLst>
        </pc:spChg>
        <pc:spChg chg="add del mod">
          <ac:chgData name="Gabriela Ohashi" userId="df4b9997c1280bf4" providerId="LiveId" clId="{563A9CE6-3DDC-43DF-B26B-8C7EE02CBD2B}" dt="2023-05-24T10:20:39.323" v="580" actId="478"/>
          <ac:spMkLst>
            <pc:docMk/>
            <pc:sldMk cId="1362631616" sldId="282"/>
            <ac:spMk id="6" creationId="{BC7CD2F2-1DB0-4D8C-081E-1BE699EA2AF6}"/>
          </ac:spMkLst>
        </pc:spChg>
        <pc:spChg chg="mod">
          <ac:chgData name="Gabriela Ohashi" userId="df4b9997c1280bf4" providerId="LiveId" clId="{563A9CE6-3DDC-43DF-B26B-8C7EE02CBD2B}" dt="2023-05-24T10:20:54.544" v="583" actId="2710"/>
          <ac:spMkLst>
            <pc:docMk/>
            <pc:sldMk cId="1362631616" sldId="282"/>
            <ac:spMk id="7" creationId="{F8342B5D-2CC5-A517-1E54-1DE972D5EC46}"/>
          </ac:spMkLst>
        </pc:spChg>
        <pc:spChg chg="mod">
          <ac:chgData name="Gabriela Ohashi" userId="df4b9997c1280bf4" providerId="LiveId" clId="{563A9CE6-3DDC-43DF-B26B-8C7EE02CBD2B}" dt="2023-05-24T09:58:09.132" v="338" actId="20577"/>
          <ac:spMkLst>
            <pc:docMk/>
            <pc:sldMk cId="1362631616" sldId="282"/>
            <ac:spMk id="11" creationId="{F8293042-4AF9-3AF0-8A3C-B553EDCEBB87}"/>
          </ac:spMkLst>
        </pc:spChg>
      </pc:sldChg>
      <pc:sldChg chg="new del">
        <pc:chgData name="Gabriela Ohashi" userId="df4b9997c1280bf4" providerId="LiveId" clId="{563A9CE6-3DDC-43DF-B26B-8C7EE02CBD2B}" dt="2023-05-24T10:02:37.731" v="381" actId="680"/>
        <pc:sldMkLst>
          <pc:docMk/>
          <pc:sldMk cId="1600856057" sldId="283"/>
        </pc:sldMkLst>
      </pc:sldChg>
      <pc:sldChg chg="addSp delSp modSp add mod modNotesTx">
        <pc:chgData name="Gabriela Ohashi" userId="df4b9997c1280bf4" providerId="LiveId" clId="{563A9CE6-3DDC-43DF-B26B-8C7EE02CBD2B}" dt="2023-05-24T12:18:51.773" v="3253" actId="20577"/>
        <pc:sldMkLst>
          <pc:docMk/>
          <pc:sldMk cId="3235517837" sldId="283"/>
        </pc:sldMkLst>
        <pc:spChg chg="mod">
          <ac:chgData name="Gabriela Ohashi" userId="df4b9997c1280bf4" providerId="LiveId" clId="{563A9CE6-3DDC-43DF-B26B-8C7EE02CBD2B}" dt="2023-05-24T10:56:46.819" v="1166" actId="1076"/>
          <ac:spMkLst>
            <pc:docMk/>
            <pc:sldMk cId="3235517837" sldId="283"/>
            <ac:spMk id="2" creationId="{76352488-A3F4-2EF6-E998-E19F6FA64144}"/>
          </ac:spMkLst>
        </pc:spChg>
        <pc:spChg chg="add del">
          <ac:chgData name="Gabriela Ohashi" userId="df4b9997c1280bf4" providerId="LiveId" clId="{563A9CE6-3DDC-43DF-B26B-8C7EE02CBD2B}" dt="2023-05-24T10:04:58.514" v="419"/>
          <ac:spMkLst>
            <pc:docMk/>
            <pc:sldMk cId="3235517837" sldId="283"/>
            <ac:spMk id="3" creationId="{3E9BAF9B-4D1F-414E-2E49-C14E379840DE}"/>
          </ac:spMkLst>
        </pc:spChg>
        <pc:spChg chg="add mod">
          <ac:chgData name="Gabriela Ohashi" userId="df4b9997c1280bf4" providerId="LiveId" clId="{563A9CE6-3DDC-43DF-B26B-8C7EE02CBD2B}" dt="2023-05-24T10:59:44.782" v="1176" actId="108"/>
          <ac:spMkLst>
            <pc:docMk/>
            <pc:sldMk cId="3235517837" sldId="283"/>
            <ac:spMk id="4" creationId="{C5DC129E-B9E9-4C70-824C-1DAF57D1EF3C}"/>
          </ac:spMkLst>
        </pc:spChg>
        <pc:spChg chg="mod">
          <ac:chgData name="Gabriela Ohashi" userId="df4b9997c1280bf4" providerId="LiveId" clId="{563A9CE6-3DDC-43DF-B26B-8C7EE02CBD2B}" dt="2023-05-24T12:16:38.806" v="3184" actId="20577"/>
          <ac:spMkLst>
            <pc:docMk/>
            <pc:sldMk cId="3235517837" sldId="283"/>
            <ac:spMk id="7" creationId="{F8342B5D-2CC5-A517-1E54-1DE972D5EC46}"/>
          </ac:spMkLst>
        </pc:spChg>
        <pc:spChg chg="mod">
          <ac:chgData name="Gabriela Ohashi" userId="df4b9997c1280bf4" providerId="LiveId" clId="{563A9CE6-3DDC-43DF-B26B-8C7EE02CBD2B}" dt="2023-05-24T10:05:55.775" v="429" actId="1076"/>
          <ac:spMkLst>
            <pc:docMk/>
            <pc:sldMk cId="3235517837" sldId="283"/>
            <ac:spMk id="10" creationId="{541DB75B-A4A9-0402-C5F3-B59B21F37F89}"/>
          </ac:spMkLst>
        </pc:spChg>
        <pc:spChg chg="mod">
          <ac:chgData name="Gabriela Ohashi" userId="df4b9997c1280bf4" providerId="LiveId" clId="{563A9CE6-3DDC-43DF-B26B-8C7EE02CBD2B}" dt="2023-05-24T10:27:02.553" v="650" actId="20577"/>
          <ac:spMkLst>
            <pc:docMk/>
            <pc:sldMk cId="3235517837" sldId="283"/>
            <ac:spMk id="11" creationId="{F8293042-4AF9-3AF0-8A3C-B553EDCEBB87}"/>
          </ac:spMkLst>
        </pc:spChg>
        <pc:picChg chg="add mod">
          <ac:chgData name="Gabriela Ohashi" userId="df4b9997c1280bf4" providerId="LiveId" clId="{563A9CE6-3DDC-43DF-B26B-8C7EE02CBD2B}" dt="2023-05-24T12:15:35.114" v="3175" actId="1036"/>
          <ac:picMkLst>
            <pc:docMk/>
            <pc:sldMk cId="3235517837" sldId="283"/>
            <ac:picMk id="5" creationId="{31AE62D6-2750-9D96-DEFE-3FB262DEE042}"/>
          </ac:picMkLst>
        </pc:picChg>
        <pc:picChg chg="add del">
          <ac:chgData name="Gabriela Ohashi" userId="df4b9997c1280bf4" providerId="LiveId" clId="{563A9CE6-3DDC-43DF-B26B-8C7EE02CBD2B}" dt="2023-05-24T10:04:58.514" v="419"/>
          <ac:picMkLst>
            <pc:docMk/>
            <pc:sldMk cId="3235517837" sldId="283"/>
            <ac:picMk id="1025" creationId="{E065167A-BA04-7433-D91F-498762197BDE}"/>
          </ac:picMkLst>
        </pc:picChg>
      </pc:sldChg>
      <pc:sldChg chg="modSp add mod modNotesTx">
        <pc:chgData name="Gabriela Ohashi" userId="df4b9997c1280bf4" providerId="LiveId" clId="{563A9CE6-3DDC-43DF-B26B-8C7EE02CBD2B}" dt="2023-05-24T12:20:07.241" v="3296" actId="20577"/>
        <pc:sldMkLst>
          <pc:docMk/>
          <pc:sldMk cId="3985084762" sldId="284"/>
        </pc:sldMkLst>
        <pc:spChg chg="mod">
          <ac:chgData name="Gabriela Ohashi" userId="df4b9997c1280bf4" providerId="LiveId" clId="{563A9CE6-3DDC-43DF-B26B-8C7EE02CBD2B}" dt="2023-05-24T10:24:19.412" v="615" actId="1076"/>
          <ac:spMkLst>
            <pc:docMk/>
            <pc:sldMk cId="3985084762" sldId="284"/>
            <ac:spMk id="3" creationId="{C4A79BB7-8164-AB88-DB79-9D261C518DEE}"/>
          </ac:spMkLst>
        </pc:spChg>
        <pc:spChg chg="mod">
          <ac:chgData name="Gabriela Ohashi" userId="df4b9997c1280bf4" providerId="LiveId" clId="{563A9CE6-3DDC-43DF-B26B-8C7EE02CBD2B}" dt="2023-05-24T10:24:19.412" v="615" actId="1076"/>
          <ac:spMkLst>
            <pc:docMk/>
            <pc:sldMk cId="3985084762" sldId="284"/>
            <ac:spMk id="19" creationId="{69C0FEB4-455A-4C81-24F4-26A24189D92B}"/>
          </ac:spMkLst>
        </pc:spChg>
        <pc:spChg chg="mod">
          <ac:chgData name="Gabriela Ohashi" userId="df4b9997c1280bf4" providerId="LiveId" clId="{563A9CE6-3DDC-43DF-B26B-8C7EE02CBD2B}" dt="2023-05-24T10:24:22.413" v="616" actId="1076"/>
          <ac:spMkLst>
            <pc:docMk/>
            <pc:sldMk cId="3985084762" sldId="284"/>
            <ac:spMk id="20" creationId="{4BCF716C-4648-786A-7376-935E33D5F773}"/>
          </ac:spMkLst>
        </pc:spChg>
      </pc:sldChg>
      <pc:sldChg chg="delSp modSp add mod ord">
        <pc:chgData name="Gabriela Ohashi" userId="df4b9997c1280bf4" providerId="LiveId" clId="{563A9CE6-3DDC-43DF-B26B-8C7EE02CBD2B}" dt="2023-05-24T10:39:44.927" v="856" actId="20577"/>
        <pc:sldMkLst>
          <pc:docMk/>
          <pc:sldMk cId="3479222631" sldId="285"/>
        </pc:sldMkLst>
        <pc:spChg chg="del">
          <ac:chgData name="Gabriela Ohashi" userId="df4b9997c1280bf4" providerId="LiveId" clId="{563A9CE6-3DDC-43DF-B26B-8C7EE02CBD2B}" dt="2023-05-24T10:27:22.865" v="672" actId="478"/>
          <ac:spMkLst>
            <pc:docMk/>
            <pc:sldMk cId="3479222631" sldId="285"/>
            <ac:spMk id="4" creationId="{312CA273-CCC6-72C3-D7AF-516B753D1BCC}"/>
          </ac:spMkLst>
        </pc:spChg>
        <pc:spChg chg="del">
          <ac:chgData name="Gabriela Ohashi" userId="df4b9997c1280bf4" providerId="LiveId" clId="{563A9CE6-3DDC-43DF-B26B-8C7EE02CBD2B}" dt="2023-05-24T10:27:20.995" v="671" actId="478"/>
          <ac:spMkLst>
            <pc:docMk/>
            <pc:sldMk cId="3479222631" sldId="285"/>
            <ac:spMk id="5" creationId="{03184DE7-72F9-0EDE-33A5-145074B104B7}"/>
          </ac:spMkLst>
        </pc:spChg>
        <pc:spChg chg="mod">
          <ac:chgData name="Gabriela Ohashi" userId="df4b9997c1280bf4" providerId="LiveId" clId="{563A9CE6-3DDC-43DF-B26B-8C7EE02CBD2B}" dt="2023-05-24T10:39:44.927" v="856" actId="20577"/>
          <ac:spMkLst>
            <pc:docMk/>
            <pc:sldMk cId="3479222631" sldId="285"/>
            <ac:spMk id="7" creationId="{F8342B5D-2CC5-A517-1E54-1DE972D5EC46}"/>
          </ac:spMkLst>
        </pc:spChg>
        <pc:spChg chg="mod">
          <ac:chgData name="Gabriela Ohashi" userId="df4b9997c1280bf4" providerId="LiveId" clId="{563A9CE6-3DDC-43DF-B26B-8C7EE02CBD2B}" dt="2023-05-24T10:27:11.807" v="670" actId="20577"/>
          <ac:spMkLst>
            <pc:docMk/>
            <pc:sldMk cId="3479222631" sldId="285"/>
            <ac:spMk id="11" creationId="{F8293042-4AF9-3AF0-8A3C-B553EDCEBB87}"/>
          </ac:spMkLst>
        </pc:spChg>
      </pc:sldChg>
      <pc:sldChg chg="new del">
        <pc:chgData name="Gabriela Ohashi" userId="df4b9997c1280bf4" providerId="LiveId" clId="{563A9CE6-3DDC-43DF-B26B-8C7EE02CBD2B}" dt="2023-05-24T12:02:39.761" v="2701" actId="47"/>
        <pc:sldMkLst>
          <pc:docMk/>
          <pc:sldMk cId="2923380882" sldId="286"/>
        </pc:sldMkLst>
      </pc:sldChg>
      <pc:sldChg chg="modSp add mod">
        <pc:chgData name="Gabriela Ohashi" userId="df4b9997c1280bf4" providerId="LiveId" clId="{563A9CE6-3DDC-43DF-B26B-8C7EE02CBD2B}" dt="2023-05-24T11:00:34.440" v="1180" actId="113"/>
        <pc:sldMkLst>
          <pc:docMk/>
          <pc:sldMk cId="3219544872" sldId="287"/>
        </pc:sldMkLst>
        <pc:spChg chg="mod">
          <ac:chgData name="Gabriela Ohashi" userId="df4b9997c1280bf4" providerId="LiveId" clId="{563A9CE6-3DDC-43DF-B26B-8C7EE02CBD2B}" dt="2023-05-24T10:59:13.714" v="1174" actId="207"/>
          <ac:spMkLst>
            <pc:docMk/>
            <pc:sldMk cId="3219544872" sldId="287"/>
            <ac:spMk id="6" creationId="{59BAB683-DC2A-8B8B-2345-10A729A770B5}"/>
          </ac:spMkLst>
        </pc:spChg>
        <pc:spChg chg="mod">
          <ac:chgData name="Gabriela Ohashi" userId="df4b9997c1280bf4" providerId="LiveId" clId="{563A9CE6-3DDC-43DF-B26B-8C7EE02CBD2B}" dt="2023-05-24T11:00:34.440" v="1180" actId="113"/>
          <ac:spMkLst>
            <pc:docMk/>
            <pc:sldMk cId="3219544872" sldId="287"/>
            <ac:spMk id="7" creationId="{DC922BE8-A49D-3D41-3DEA-74B5838FB45F}"/>
          </ac:spMkLst>
        </pc:spChg>
      </pc:sldChg>
      <pc:sldChg chg="addSp delSp modSp add del mod">
        <pc:chgData name="Gabriela Ohashi" userId="df4b9997c1280bf4" providerId="LiveId" clId="{563A9CE6-3DDC-43DF-B26B-8C7EE02CBD2B}" dt="2023-05-24T12:27:31.071" v="3298" actId="47"/>
        <pc:sldMkLst>
          <pc:docMk/>
          <pc:sldMk cId="1822065973" sldId="288"/>
        </pc:sldMkLst>
        <pc:spChg chg="add mod">
          <ac:chgData name="Gabriela Ohashi" userId="df4b9997c1280bf4" providerId="LiveId" clId="{563A9CE6-3DDC-43DF-B26B-8C7EE02CBD2B}" dt="2023-05-24T11:10:13.255" v="1372" actId="1076"/>
          <ac:spMkLst>
            <pc:docMk/>
            <pc:sldMk cId="1822065973" sldId="288"/>
            <ac:spMk id="4" creationId="{A0AFD3CD-80DB-0F2D-39FF-5E769EC129AB}"/>
          </ac:spMkLst>
        </pc:spChg>
        <pc:spChg chg="mod">
          <ac:chgData name="Gabriela Ohashi" userId="df4b9997c1280bf4" providerId="LiveId" clId="{563A9CE6-3DDC-43DF-B26B-8C7EE02CBD2B}" dt="2023-05-24T11:04:50.461" v="1246" actId="20577"/>
          <ac:spMkLst>
            <pc:docMk/>
            <pc:sldMk cId="1822065973" sldId="288"/>
            <ac:spMk id="6" creationId="{59BAB683-DC2A-8B8B-2345-10A729A770B5}"/>
          </ac:spMkLst>
        </pc:spChg>
        <pc:spChg chg="del mod">
          <ac:chgData name="Gabriela Ohashi" userId="df4b9997c1280bf4" providerId="LiveId" clId="{563A9CE6-3DDC-43DF-B26B-8C7EE02CBD2B}" dt="2023-05-24T11:04:59.527" v="1249"/>
          <ac:spMkLst>
            <pc:docMk/>
            <pc:sldMk cId="1822065973" sldId="288"/>
            <ac:spMk id="7" creationId="{DC922BE8-A49D-3D41-3DEA-74B5838FB45F}"/>
          </ac:spMkLst>
        </pc:spChg>
        <pc:spChg chg="mod">
          <ac:chgData name="Gabriela Ohashi" userId="df4b9997c1280bf4" providerId="LiveId" clId="{563A9CE6-3DDC-43DF-B26B-8C7EE02CBD2B}" dt="2023-05-24T11:06:34.682" v="1286" actId="14100"/>
          <ac:spMkLst>
            <pc:docMk/>
            <pc:sldMk cId="1822065973" sldId="288"/>
            <ac:spMk id="22" creationId="{09980890-2589-32B2-DCE9-11265880B765}"/>
          </ac:spMkLst>
        </pc:spChg>
        <pc:picChg chg="add mod">
          <ac:chgData name="Gabriela Ohashi" userId="df4b9997c1280bf4" providerId="LiveId" clId="{563A9CE6-3DDC-43DF-B26B-8C7EE02CBD2B}" dt="2023-05-24T12:26:24.412" v="3297" actId="1076"/>
          <ac:picMkLst>
            <pc:docMk/>
            <pc:sldMk cId="1822065973" sldId="288"/>
            <ac:picMk id="5" creationId="{8D33B78B-8C5C-9F9D-AE32-ACEEDB9DB34B}"/>
          </ac:picMkLst>
        </pc:picChg>
      </pc:sldChg>
      <pc:sldChg chg="addSp modSp add mod">
        <pc:chgData name="Gabriela Ohashi" userId="df4b9997c1280bf4" providerId="LiveId" clId="{563A9CE6-3DDC-43DF-B26B-8C7EE02CBD2B}" dt="2023-05-24T12:31:31.736" v="3319" actId="1076"/>
        <pc:sldMkLst>
          <pc:docMk/>
          <pc:sldMk cId="4153850787" sldId="289"/>
        </pc:sldMkLst>
        <pc:spChg chg="add mod">
          <ac:chgData name="Gabriela Ohashi" userId="df4b9997c1280bf4" providerId="LiveId" clId="{563A9CE6-3DDC-43DF-B26B-8C7EE02CBD2B}" dt="2023-05-24T11:37:23.791" v="1913" actId="123"/>
          <ac:spMkLst>
            <pc:docMk/>
            <pc:sldMk cId="4153850787" sldId="289"/>
            <ac:spMk id="4" creationId="{7A83E2B2-BF24-D5BD-9C40-23C9BC23EBB2}"/>
          </ac:spMkLst>
        </pc:spChg>
        <pc:spChg chg="mod">
          <ac:chgData name="Gabriela Ohashi" userId="df4b9997c1280bf4" providerId="LiveId" clId="{563A9CE6-3DDC-43DF-B26B-8C7EE02CBD2B}" dt="2023-05-24T11:15:25.741" v="1420" actId="20577"/>
          <ac:spMkLst>
            <pc:docMk/>
            <pc:sldMk cId="4153850787" sldId="289"/>
            <ac:spMk id="6" creationId="{59BAB683-DC2A-8B8B-2345-10A729A770B5}"/>
          </ac:spMkLst>
        </pc:spChg>
        <pc:spChg chg="add mod">
          <ac:chgData name="Gabriela Ohashi" userId="df4b9997c1280bf4" providerId="LiveId" clId="{563A9CE6-3DDC-43DF-B26B-8C7EE02CBD2B}" dt="2023-05-24T12:31:31.736" v="3319" actId="1076"/>
          <ac:spMkLst>
            <pc:docMk/>
            <pc:sldMk cId="4153850787" sldId="289"/>
            <ac:spMk id="7" creationId="{FA4C212E-D6C7-33AB-80FE-75733BDC1DA1}"/>
          </ac:spMkLst>
        </pc:spChg>
      </pc:sldChg>
      <pc:sldChg chg="addSp modSp add mod modNotesTx">
        <pc:chgData name="Gabriela Ohashi" userId="df4b9997c1280bf4" providerId="LiveId" clId="{563A9CE6-3DDC-43DF-B26B-8C7EE02CBD2B}" dt="2023-05-24T11:55:42.248" v="2465" actId="1076"/>
        <pc:sldMkLst>
          <pc:docMk/>
          <pc:sldMk cId="3044142619" sldId="290"/>
        </pc:sldMkLst>
        <pc:spChg chg="mod">
          <ac:chgData name="Gabriela Ohashi" userId="df4b9997c1280bf4" providerId="LiveId" clId="{563A9CE6-3DDC-43DF-B26B-8C7EE02CBD2B}" dt="2023-05-24T11:55:42.248" v="2465" actId="1076"/>
          <ac:spMkLst>
            <pc:docMk/>
            <pc:sldMk cId="3044142619" sldId="290"/>
            <ac:spMk id="6" creationId="{59BAB683-DC2A-8B8B-2345-10A729A770B5}"/>
          </ac:spMkLst>
        </pc:spChg>
        <pc:spChg chg="add mod">
          <ac:chgData name="Gabriela Ohashi" userId="df4b9997c1280bf4" providerId="LiveId" clId="{563A9CE6-3DDC-43DF-B26B-8C7EE02CBD2B}" dt="2023-05-24T11:48:02.655" v="2121" actId="20577"/>
          <ac:spMkLst>
            <pc:docMk/>
            <pc:sldMk cId="3044142619" sldId="290"/>
            <ac:spMk id="8" creationId="{A2FC30A1-812F-C267-073A-2C0BD8330A4E}"/>
          </ac:spMkLst>
        </pc:spChg>
        <pc:picChg chg="add mod">
          <ac:chgData name="Gabriela Ohashi" userId="df4b9997c1280bf4" providerId="LiveId" clId="{563A9CE6-3DDC-43DF-B26B-8C7EE02CBD2B}" dt="2023-05-24T11:52:37.628" v="2208" actId="1076"/>
          <ac:picMkLst>
            <pc:docMk/>
            <pc:sldMk cId="3044142619" sldId="290"/>
            <ac:picMk id="7" creationId="{C7C6526E-CF6B-7B2F-6B2C-7B3706081CD3}"/>
          </ac:picMkLst>
        </pc:picChg>
      </pc:sldChg>
      <pc:sldChg chg="addSp modSp add mod modNotesTx">
        <pc:chgData name="Gabriela Ohashi" userId="df4b9997c1280bf4" providerId="LiveId" clId="{563A9CE6-3DDC-43DF-B26B-8C7EE02CBD2B}" dt="2023-05-24T11:58:25.436" v="2489"/>
        <pc:sldMkLst>
          <pc:docMk/>
          <pc:sldMk cId="2182908541" sldId="291"/>
        </pc:sldMkLst>
        <pc:spChg chg="add mod">
          <ac:chgData name="Gabriela Ohashi" userId="df4b9997c1280bf4" providerId="LiveId" clId="{563A9CE6-3DDC-43DF-B26B-8C7EE02CBD2B}" dt="2023-05-24T11:47:39.770" v="2103" actId="403"/>
          <ac:spMkLst>
            <pc:docMk/>
            <pc:sldMk cId="2182908541" sldId="291"/>
            <ac:spMk id="5" creationId="{128ED245-6271-C9FC-0012-E204D889CC18}"/>
          </ac:spMkLst>
        </pc:spChg>
        <pc:spChg chg="mod">
          <ac:chgData name="Gabriela Ohashi" userId="df4b9997c1280bf4" providerId="LiveId" clId="{563A9CE6-3DDC-43DF-B26B-8C7EE02CBD2B}" dt="2023-05-24T11:55:48.118" v="2467" actId="1038"/>
          <ac:spMkLst>
            <pc:docMk/>
            <pc:sldMk cId="2182908541" sldId="291"/>
            <ac:spMk id="6" creationId="{59BAB683-DC2A-8B8B-2345-10A729A770B5}"/>
          </ac:spMkLst>
        </pc:spChg>
        <pc:picChg chg="add mod">
          <ac:chgData name="Gabriela Ohashi" userId="df4b9997c1280bf4" providerId="LiveId" clId="{563A9CE6-3DDC-43DF-B26B-8C7EE02CBD2B}" dt="2023-05-24T11:49:32.586" v="2204" actId="1076"/>
          <ac:picMkLst>
            <pc:docMk/>
            <pc:sldMk cId="2182908541" sldId="291"/>
            <ac:picMk id="3" creationId="{049444E2-B46C-97DC-8E37-9332FD24B021}"/>
          </ac:picMkLst>
        </pc:picChg>
        <pc:picChg chg="add mod">
          <ac:chgData name="Gabriela Ohashi" userId="df4b9997c1280bf4" providerId="LiveId" clId="{563A9CE6-3DDC-43DF-B26B-8C7EE02CBD2B}" dt="2023-05-24T11:58:25.436" v="2489"/>
          <ac:picMkLst>
            <pc:docMk/>
            <pc:sldMk cId="2182908541" sldId="291"/>
            <ac:picMk id="10" creationId="{9F0B0F35-D629-726B-2E98-3FDE091FADE7}"/>
          </ac:picMkLst>
        </pc:picChg>
      </pc:sldChg>
      <pc:sldChg chg="addSp delSp modSp add mod">
        <pc:chgData name="Gabriela Ohashi" userId="df4b9997c1280bf4" providerId="LiveId" clId="{563A9CE6-3DDC-43DF-B26B-8C7EE02CBD2B}" dt="2023-05-24T12:29:51.003" v="3318" actId="1036"/>
        <pc:sldMkLst>
          <pc:docMk/>
          <pc:sldMk cId="3821747514" sldId="292"/>
        </pc:sldMkLst>
        <pc:spChg chg="add mod">
          <ac:chgData name="Gabriela Ohashi" userId="df4b9997c1280bf4" providerId="LiveId" clId="{563A9CE6-3DDC-43DF-B26B-8C7EE02CBD2B}" dt="2023-05-24T12:27:40.069" v="3299" actId="164"/>
          <ac:spMkLst>
            <pc:docMk/>
            <pc:sldMk cId="3821747514" sldId="292"/>
            <ac:spMk id="8" creationId="{B79B0789-63D2-0EE0-942C-495196DDB0AC}"/>
          </ac:spMkLst>
        </pc:spChg>
        <pc:grpChg chg="add mod">
          <ac:chgData name="Gabriela Ohashi" userId="df4b9997c1280bf4" providerId="LiveId" clId="{563A9CE6-3DDC-43DF-B26B-8C7EE02CBD2B}" dt="2023-05-24T12:29:51.003" v="3318" actId="1036"/>
          <ac:grpSpMkLst>
            <pc:docMk/>
            <pc:sldMk cId="3821747514" sldId="292"/>
            <ac:grpSpMk id="10" creationId="{0EB66A79-D6DF-7E06-2543-04B51687982E}"/>
          </ac:grpSpMkLst>
        </pc:grpChg>
        <pc:picChg chg="del">
          <ac:chgData name="Gabriela Ohashi" userId="df4b9997c1280bf4" providerId="LiveId" clId="{563A9CE6-3DDC-43DF-B26B-8C7EE02CBD2B}" dt="2023-05-24T11:10:48.469" v="1379" actId="478"/>
          <ac:picMkLst>
            <pc:docMk/>
            <pc:sldMk cId="3821747514" sldId="292"/>
            <ac:picMk id="5" creationId="{8D33B78B-8C5C-9F9D-AE32-ACEEDB9DB34B}"/>
          </ac:picMkLst>
        </pc:picChg>
        <pc:picChg chg="add mod">
          <ac:chgData name="Gabriela Ohashi" userId="df4b9997c1280bf4" providerId="LiveId" clId="{563A9CE6-3DDC-43DF-B26B-8C7EE02CBD2B}" dt="2023-05-24T12:27:40.069" v="3299" actId="164"/>
          <ac:picMkLst>
            <pc:docMk/>
            <pc:sldMk cId="3821747514" sldId="292"/>
            <ac:picMk id="7" creationId="{621FA141-B5F3-C62B-3537-595E160CD210}"/>
          </ac:picMkLst>
        </pc:picChg>
        <pc:picChg chg="add mod">
          <ac:chgData name="Gabriela Ohashi" userId="df4b9997c1280bf4" providerId="LiveId" clId="{563A9CE6-3DDC-43DF-B26B-8C7EE02CBD2B}" dt="2023-05-24T12:29:37.264" v="3307" actId="1076"/>
          <ac:picMkLst>
            <pc:docMk/>
            <pc:sldMk cId="3821747514" sldId="292"/>
            <ac:picMk id="12" creationId="{59B761EA-AB7C-4FDA-2DD8-713AFCC75EE1}"/>
          </ac:picMkLst>
        </pc:picChg>
      </pc:sldChg>
      <pc:sldChg chg="addSp delSp modSp add mod modNotesTx">
        <pc:chgData name="Gabriela Ohashi" userId="df4b9997c1280bf4" providerId="LiveId" clId="{563A9CE6-3DDC-43DF-B26B-8C7EE02CBD2B}" dt="2023-05-24T12:10:16.383" v="3065" actId="20577"/>
        <pc:sldMkLst>
          <pc:docMk/>
          <pc:sldMk cId="1424833549" sldId="293"/>
        </pc:sldMkLst>
        <pc:spChg chg="add del mod">
          <ac:chgData name="Gabriela Ohashi" userId="df4b9997c1280bf4" providerId="LiveId" clId="{563A9CE6-3DDC-43DF-B26B-8C7EE02CBD2B}" dt="2023-05-24T11:58:40.452" v="2491" actId="478"/>
          <ac:spMkLst>
            <pc:docMk/>
            <pc:sldMk cId="1424833549" sldId="293"/>
            <ac:spMk id="4" creationId="{7417E07F-5EC8-B98E-1720-8C460DDAE03E}"/>
          </ac:spMkLst>
        </pc:spChg>
        <pc:spChg chg="mod">
          <ac:chgData name="Gabriela Ohashi" userId="df4b9997c1280bf4" providerId="LiveId" clId="{563A9CE6-3DDC-43DF-B26B-8C7EE02CBD2B}" dt="2023-05-24T11:56:19.783" v="2480" actId="20577"/>
          <ac:spMkLst>
            <pc:docMk/>
            <pc:sldMk cId="1424833549" sldId="293"/>
            <ac:spMk id="6" creationId="{59BAB683-DC2A-8B8B-2345-10A729A770B5}"/>
          </ac:spMkLst>
        </pc:spChg>
        <pc:spChg chg="mod">
          <ac:chgData name="Gabriela Ohashi" userId="df4b9997c1280bf4" providerId="LiveId" clId="{563A9CE6-3DDC-43DF-B26B-8C7EE02CBD2B}" dt="2023-05-24T12:01:42.949" v="2699" actId="113"/>
          <ac:spMkLst>
            <pc:docMk/>
            <pc:sldMk cId="1424833549" sldId="293"/>
            <ac:spMk id="8" creationId="{A2FC30A1-812F-C267-073A-2C0BD8330A4E}"/>
          </ac:spMkLst>
        </pc:spChg>
        <pc:picChg chg="add mod">
          <ac:chgData name="Gabriela Ohashi" userId="df4b9997c1280bf4" providerId="LiveId" clId="{563A9CE6-3DDC-43DF-B26B-8C7EE02CBD2B}" dt="2023-05-24T12:02:05.145" v="2700" actId="1076"/>
          <ac:picMkLst>
            <pc:docMk/>
            <pc:sldMk cId="1424833549" sldId="293"/>
            <ac:picMk id="3" creationId="{94DF8500-6AAF-F12A-7A64-149FCBE0C99A}"/>
          </ac:picMkLst>
        </pc:picChg>
        <pc:picChg chg="del">
          <ac:chgData name="Gabriela Ohashi" userId="df4b9997c1280bf4" providerId="LiveId" clId="{563A9CE6-3DDC-43DF-B26B-8C7EE02CBD2B}" dt="2023-05-24T11:56:26.012" v="2481" actId="478"/>
          <ac:picMkLst>
            <pc:docMk/>
            <pc:sldMk cId="1424833549" sldId="293"/>
            <ac:picMk id="7" creationId="{C7C6526E-CF6B-7B2F-6B2C-7B3706081CD3}"/>
          </ac:picMkLst>
        </pc:picChg>
      </pc:sldChg>
    </pc:docChg>
  </pc:docChgLst>
</pc:chgInfo>
</file>

<file path=ppt/comments/modernComment_106_EDEABC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1946C2D-84D2-45EA-9355-4374AF25AA25}" authorId="{C5AD2A77-BE91-0A1A-4C5D-9E70BDDAD434}" created="2023-05-07T12:22:49.102">
    <pc:sldMkLst xmlns:pc="http://schemas.microsoft.com/office/powerpoint/2013/main/command">
      <pc:docMk/>
      <pc:sldMk cId="3991583953" sldId="262"/>
    </pc:sldMkLst>
    <p188:txBody>
      <a:bodyPr/>
      <a:lstStyle/>
      <a:p>
        <a:r>
          <a:rPr lang="pt-BR"/>
          <a:t>Não. Como podemos observar nos gráficos, a distribuição dos dados é assimétrica, com cauda à direita para todos os casos. Seja na análise segmentada por gênero (feminino e masculino) ou considerando toda a amostra.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72EC1-6898-462C-86B5-01EE6DD6AEC7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B50F-73E0-45CE-AF5D-9D2DAC13A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993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Boa tarde Professor Leonardo.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A42B8-2C86-4AB1-A102-4193B1BC94C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67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Correlacionando com a Tabela do IEMA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3B50F-73E0-45CE-AF5D-9D2DAC13A73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702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A42B8-2C86-4AB1-A102-4193B1BC94C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429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A42B8-2C86-4AB1-A102-4193B1BC94C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634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A42B8-2C86-4AB1-A102-4193B1BC94C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025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A42B8-2C86-4AB1-A102-4193B1BC94C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686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possível notar que os 10 piores períodos ocorrem no inverno, sendo 8 nos meses de junho e julho.  Época em que a umidade relativa do ar é menor.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A42B8-2C86-4AB1-A102-4193B1BC94C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358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Como era de se esperar, os períodos de menor concentração de CO ocorrem na primavera e no verão, o que pode estar relacionado com a maior frequência de chuvas.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A42B8-2C86-4AB1-A102-4193B1BC94C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572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Podemos observar que os horários de maior concentração de CO ocorrem no período da manhã (entre 08h e 09h) e no final da tarde (entre 19h e 23h).</a:t>
            </a:r>
            <a:br>
              <a:rPr lang="pt-BR" dirty="0"/>
            </a:br>
            <a:r>
              <a:rPr lang="pt-BR" dirty="0"/>
              <a:t>O que pode estar relacionado aos horários de pico em que há um maior volume de carros em circulação.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A42B8-2C86-4AB1-A102-4193B1BC94C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61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DB432-97B7-6C19-5AF3-91A06960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593185-80C3-21A6-C371-0E9EE27D4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CC8FA4-67D7-94B8-356B-60AE1D21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269-0084-48C0-A8DC-EA4FEAD80C2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CD1A1E-4133-18C3-EDFA-C054FF62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DCD976-E51F-7E5B-33AC-59B4ABED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7774-996F-42CB-B17D-83D49337A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F48D9-B9D9-7429-F954-A66C870D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F404CA-0762-4B34-10C9-5BD0C26DF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F9687-F8DA-9DD4-E75E-985FF81C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269-0084-48C0-A8DC-EA4FEAD80C2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B57EB4-C478-448F-4CC2-77A36E02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0A48DB-E666-C274-B989-4A96517B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7774-996F-42CB-B17D-83D49337A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65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91160A-2DF7-7558-D0C7-7D8AA8933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FA3860-1A8E-4576-72B7-31F9B424A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158D6E-8E0D-3C27-307E-14CFADDE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269-0084-48C0-A8DC-EA4FEAD80C2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EF930D-96F1-ED97-E3BC-B7FBD839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A85B72-D67C-3755-2E8D-9E4A805C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7774-996F-42CB-B17D-83D49337A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9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CDA7C-D24C-35F2-69C9-E9A2FCF4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7DF436-47CC-0CC8-048C-FD95C0AE5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4AD51C-CA07-40CF-4AA4-D47304A8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269-0084-48C0-A8DC-EA4FEAD80C2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EBDBB4-8D96-C53A-8759-46D672EF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8B4355-5B84-8EBD-C9F6-A127BAE7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7774-996F-42CB-B17D-83D49337A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5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5C1BD-0F1B-0052-066C-4866FDB8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4C371B-78D1-B352-9E58-597914BB6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697C68-2623-3F33-4DC3-AEB9C86B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269-0084-48C0-A8DC-EA4FEAD80C2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5C3D-BE62-9D57-13C5-8EBFBF60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A1518C-A37A-D1B4-F817-7638B1D0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7774-996F-42CB-B17D-83D49337A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29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75090-12AD-FC7B-6E58-0AD4C3EE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D5A4F-5BA6-F271-BE27-E54C4C4F8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1D14A9-4F75-0E81-FC59-2F839443F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512A5A-6F30-F7DA-D66B-E225B259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269-0084-48C0-A8DC-EA4FEAD80C2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150DFA-994D-F331-3802-299A87A1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527D9E-F317-4562-C0F2-4CCB1386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7774-996F-42CB-B17D-83D49337A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30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55762-093F-E195-A189-17F6C839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A1569F-013B-8650-E271-D69EB62B2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0610A5-488E-79D4-6364-471B1B092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CE4CAF-7EF9-EB1A-28D8-25E911ED5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94CDD3-9161-7448-8910-6288AD9B6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90A1FE-80AF-EF32-F4E1-0A80CD15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269-0084-48C0-A8DC-EA4FEAD80C2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B811C3-EC31-D30D-FA45-E905521B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C9C04E-9AE3-05E0-CEC8-B743D6E0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7774-996F-42CB-B17D-83D49337A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86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0EB89-F537-443B-8335-3808C3FA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35FD21-0AF1-35A5-0095-E8E9DA98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269-0084-48C0-A8DC-EA4FEAD80C2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6D7E58-E40B-5611-3964-4804B1CD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A5E3C0-2171-60A1-A499-E6101291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7774-996F-42CB-B17D-83D49337A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26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48E6A7B-0153-96D2-26BD-35CA4D9A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269-0084-48C0-A8DC-EA4FEAD80C2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6E99DE-2E01-0231-8B69-13587589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5325F4-4AA1-ECD7-8580-CF3484A6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7774-996F-42CB-B17D-83D49337A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39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B0A01-8026-0385-9C19-23C96B5E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27FE2C-ECE9-C1F1-BBEC-12F4A6DE7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D1539A-61C2-5877-4B26-E786722A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A3662F-8466-6B63-33F0-9A68CF10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269-0084-48C0-A8DC-EA4FEAD80C2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6F74BA-E3BF-202D-00CA-F907D334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FC954A-1124-E378-0282-18C57B3E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7774-996F-42CB-B17D-83D49337A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50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65B09-AB71-21FA-E85D-A6AA4FCB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91C365-7FC3-FFCC-F55A-5D9E11F5A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FFAA76-E0C7-2760-3A6D-7166C8278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E0F34C-AF89-2111-F59B-517BAA8F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269-0084-48C0-A8DC-EA4FEAD80C2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24EC84-9089-95B5-A3F2-6C846FCB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40C4E4-46BA-E587-55A4-62EAB3EF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7774-996F-42CB-B17D-83D49337A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78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8EF8DE-98FB-A5AC-F9FA-7CE6FAB2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DE1A78-A65F-B808-24D7-89BF307A9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7E0A0F-318E-F7A5-A53F-80A9D2CF3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DB269-0084-48C0-A8DC-EA4FEAD80C2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30C62F-02D1-2FD7-DB8B-163145547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E21252-7A8E-5D08-2E4E-814F20BE2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47774-996F-42CB-B17D-83D49337A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20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ra01.safelinks.protection.outlook.com/?url=https%3A%2F%2Fgithub.com%2FOhashiMarina%2FProjeto-Aplicado-I.git&amp;data=05%7C01%7C%7Ca159a47157094da4aa8808db22ff7cec%7C84df9e7fe9f640afb435aaaaaaaaaaaa%7C1%7C0%7C638142252929122044%7CUnknown%7CTWFpbGZsb3d8eyJWIjoiMC4wLjAwMDAiLCJQIjoiV2luMzIiLCJBTiI6Ik1haWwiLCJXVCI6Mn0%3D%7C3000%7C%7C%7C&amp;sdata=ddUPTaWCIXU%2BMwoq8OggR21JD%2BVL1BKK6QvFdLzdnuE%3D&amp;reserved=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mirnunesdasilva/sao-paulo-pollution-dat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ra01.safelinks.protection.outlook.com/?url=https%3A%2F%2Fwww.kaggle.com%2Fdatasets%2Fsamirnunesdasilva%2Fsao-paulo-pollution-data&amp;data=05%7C01%7C%7C8745d2d1f14c4ab6787008db22f3c52b%7C84df9e7fe9f640afb435aaaaaaaaaaaa%7C1%7C0%7C638142202605758390%7CUnknown%7CTWFpbGZsb3d8eyJWIjoiMC4wLjAwMDAiLCJQIjoiV2luMzIiLCJBTiI6Ik1haWwiLCJXVCI6Mn0%3D%7C3000%7C%7C%7C&amp;sdata=twlb4MXFmjhcUAs5%2Ft8TtM2WDPAX6A8DX%2FqVO7UEvLA%3D&amp;reserved=0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EDEABCD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B820CBE7-BE15-B62D-B75C-292212EB98BC}"/>
              </a:ext>
            </a:extLst>
          </p:cNvPr>
          <p:cNvSpPr/>
          <p:nvPr/>
        </p:nvSpPr>
        <p:spPr>
          <a:xfrm>
            <a:off x="0" y="-26300"/>
            <a:ext cx="12192000" cy="18876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028" name="Picture 4" descr="Universidade Presbiteriana Mackenzie – Wikipédia, a enciclopédia livre">
            <a:extLst>
              <a:ext uri="{FF2B5EF4-FFF2-40B4-BE49-F238E27FC236}">
                <a16:creationId xmlns:a16="http://schemas.microsoft.com/office/drawing/2014/main" id="{2174AB30-314E-0FEB-C2EF-C6D07E85A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530" y="235619"/>
            <a:ext cx="1036610" cy="103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ítulo 13">
            <a:extLst>
              <a:ext uri="{FF2B5EF4-FFF2-40B4-BE49-F238E27FC236}">
                <a16:creationId xmlns:a16="http://schemas.microsoft.com/office/drawing/2014/main" id="{436E15A4-F3BB-0B7A-4E7F-189841073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5620"/>
            <a:ext cx="6096000" cy="1703260"/>
          </a:xfrm>
        </p:spPr>
        <p:txBody>
          <a:bodyPr rtlCol="0" anchor="ctr">
            <a:normAutofit/>
          </a:bodyPr>
          <a:lstStyle/>
          <a:p>
            <a:pPr rtl="0"/>
            <a:r>
              <a:rPr lang="pt-BR" sz="4400" spc="-15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Projeto Aplicado I</a:t>
            </a:r>
            <a:endParaRPr lang="pt-BR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9C0FEB4-455A-4C81-24F4-26A24189D92B}"/>
              </a:ext>
            </a:extLst>
          </p:cNvPr>
          <p:cNvSpPr txBox="1"/>
          <p:nvPr/>
        </p:nvSpPr>
        <p:spPr>
          <a:xfrm>
            <a:off x="381576" y="2474893"/>
            <a:ext cx="11762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Poluição atmosférica no estado de São Paulo e efeitos nocivos</a:t>
            </a:r>
          </a:p>
          <a:p>
            <a:pPr algn="just"/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 saúde da população, no período de 2015 a 2021</a:t>
            </a:r>
            <a:endParaRPr lang="pt-BR" dirty="0">
              <a:solidFill>
                <a:srgbClr val="666666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BCF716C-4648-786A-7376-935E33D5F773}"/>
              </a:ext>
            </a:extLst>
          </p:cNvPr>
          <p:cNvSpPr txBox="1"/>
          <p:nvPr/>
        </p:nvSpPr>
        <p:spPr>
          <a:xfrm>
            <a:off x="6479920" y="4590306"/>
            <a:ext cx="5540829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pt-BR" dirty="0">
                <a:solidFill>
                  <a:srgbClr val="666666"/>
                </a:solidFill>
                <a:latin typeface="Trebuchet MS" panose="020B0603020202020204" pitchFamily="34" charset="0"/>
              </a:rPr>
              <a:t>Andrei Souza de Oliveira                   TIA: 22520600</a:t>
            </a:r>
          </a:p>
          <a:p>
            <a:pPr>
              <a:spcAft>
                <a:spcPts val="800"/>
              </a:spcAft>
            </a:pPr>
            <a:r>
              <a:rPr lang="pt-BR" dirty="0">
                <a:solidFill>
                  <a:srgbClr val="666666"/>
                </a:solidFill>
                <a:latin typeface="Trebuchet MS" panose="020B0603020202020204" pitchFamily="34" charset="0"/>
              </a:rPr>
              <a:t>Gabriela Ohashi de Souza                  TIA: 22521097</a:t>
            </a:r>
          </a:p>
          <a:p>
            <a:pPr>
              <a:spcAft>
                <a:spcPts val="800"/>
              </a:spcAft>
            </a:pPr>
            <a:r>
              <a:rPr lang="pt-BR" dirty="0">
                <a:solidFill>
                  <a:srgbClr val="666666"/>
                </a:solidFill>
                <a:latin typeface="Trebuchet MS" panose="020B0603020202020204" pitchFamily="34" charset="0"/>
              </a:rPr>
              <a:t>Marina Ohashi de Souza                     TIA: 22520971</a:t>
            </a:r>
          </a:p>
          <a:p>
            <a:pPr>
              <a:spcAft>
                <a:spcPts val="800"/>
              </a:spcAft>
            </a:pPr>
            <a:r>
              <a:rPr lang="pt-BR" dirty="0">
                <a:solidFill>
                  <a:srgbClr val="666666"/>
                </a:solidFill>
                <a:latin typeface="Trebuchet MS" panose="020B0603020202020204" pitchFamily="34" charset="0"/>
              </a:rPr>
              <a:t>Matheus Ferreira França                    TIA: 22519211</a:t>
            </a:r>
          </a:p>
          <a:p>
            <a:pPr>
              <a:spcAft>
                <a:spcPts val="800"/>
              </a:spcAft>
            </a:pPr>
            <a:r>
              <a:rPr lang="pt-BR" dirty="0">
                <a:solidFill>
                  <a:srgbClr val="666666"/>
                </a:solidFill>
                <a:latin typeface="Trebuchet MS" panose="020B0603020202020204" pitchFamily="34" charset="0"/>
              </a:rPr>
              <a:t>Miguel Maurício T. Pitali da Silva        TIA: 22507310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4A79BB7-8164-AB88-DB79-9D261C518DEE}"/>
              </a:ext>
            </a:extLst>
          </p:cNvPr>
          <p:cNvSpPr txBox="1"/>
          <p:nvPr/>
        </p:nvSpPr>
        <p:spPr>
          <a:xfrm>
            <a:off x="381576" y="370345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 tooltip="Protegido pelo Outlook: https://github.com/OhashiMarina/Projeto-Aplicado-I.git. Clique ou toque para seguir o link."/>
              </a:rPr>
              <a:t>https://github.com/OhashiMarina/Projeto-Aplicado-I.git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08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DA72B20-B283-562D-E838-D51D2A198206}"/>
              </a:ext>
            </a:extLst>
          </p:cNvPr>
          <p:cNvSpPr/>
          <p:nvPr/>
        </p:nvSpPr>
        <p:spPr>
          <a:xfrm>
            <a:off x="0" y="-17819"/>
            <a:ext cx="2796363" cy="6875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BAB683-DC2A-8B8B-2345-10A729A770B5}"/>
              </a:ext>
            </a:extLst>
          </p:cNvPr>
          <p:cNvSpPr txBox="1"/>
          <p:nvPr/>
        </p:nvSpPr>
        <p:spPr>
          <a:xfrm>
            <a:off x="32084" y="2000477"/>
            <a:ext cx="263628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</a:rPr>
              <a:t>Período maior concentração de CO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A4B0362-68E2-EB44-96A3-D6A3D2524122}"/>
              </a:ext>
            </a:extLst>
          </p:cNvPr>
          <p:cNvSpPr/>
          <p:nvPr/>
        </p:nvSpPr>
        <p:spPr>
          <a:xfrm>
            <a:off x="14967" y="355709"/>
            <a:ext cx="4099833" cy="116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A37E50-846D-3FC1-AA76-642754DC9380}"/>
              </a:ext>
            </a:extLst>
          </p:cNvPr>
          <p:cNvSpPr/>
          <p:nvPr/>
        </p:nvSpPr>
        <p:spPr>
          <a:xfrm>
            <a:off x="14966" y="355709"/>
            <a:ext cx="12177033" cy="116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Oval 29">
            <a:extLst>
              <a:ext uri="{FF2B5EF4-FFF2-40B4-BE49-F238E27FC236}">
                <a16:creationId xmlns:a16="http://schemas.microsoft.com/office/drawing/2014/main" id="{0E3A0331-482F-7F33-4917-66F2FF491336}"/>
              </a:ext>
            </a:extLst>
          </p:cNvPr>
          <p:cNvSpPr/>
          <p:nvPr/>
        </p:nvSpPr>
        <p:spPr>
          <a:xfrm>
            <a:off x="246603" y="167426"/>
            <a:ext cx="1719122" cy="1660404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6" name="Oval 30">
            <a:extLst>
              <a:ext uri="{FF2B5EF4-FFF2-40B4-BE49-F238E27FC236}">
                <a16:creationId xmlns:a16="http://schemas.microsoft.com/office/drawing/2014/main" id="{2416AD5C-DE28-0FB1-C45C-F15BF87BEE9E}"/>
              </a:ext>
            </a:extLst>
          </p:cNvPr>
          <p:cNvSpPr/>
          <p:nvPr/>
        </p:nvSpPr>
        <p:spPr>
          <a:xfrm>
            <a:off x="347328" y="252001"/>
            <a:ext cx="1503510" cy="149125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7" name="Picture 2" descr="Ícones de grafico em SVG, PNG, AI para baixar.">
            <a:extLst>
              <a:ext uri="{FF2B5EF4-FFF2-40B4-BE49-F238E27FC236}">
                <a16:creationId xmlns:a16="http://schemas.microsoft.com/office/drawing/2014/main" id="{A444B4AE-E40A-D9BB-AA74-66029E304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56" y="528356"/>
            <a:ext cx="815216" cy="8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9980890-2589-32B2-DCE9-11265880B765}"/>
              </a:ext>
            </a:extLst>
          </p:cNvPr>
          <p:cNvSpPr txBox="1"/>
          <p:nvPr/>
        </p:nvSpPr>
        <p:spPr>
          <a:xfrm>
            <a:off x="2549761" y="528356"/>
            <a:ext cx="964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spc="-15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Respondendo às perguntas</a:t>
            </a:r>
          </a:p>
        </p:txBody>
      </p:sp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049444E2-B46C-97DC-8E37-9332FD24B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080" y="3182567"/>
            <a:ext cx="9340919" cy="333229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28ED245-6271-C9FC-0012-E204D889CC18}"/>
              </a:ext>
            </a:extLst>
          </p:cNvPr>
          <p:cNvSpPr txBox="1"/>
          <p:nvPr/>
        </p:nvSpPr>
        <p:spPr>
          <a:xfrm>
            <a:off x="3302713" y="1785005"/>
            <a:ext cx="86426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Foi criada uma nova coluna agrupando as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medições </a:t>
            </a:r>
            <a:r>
              <a:rPr lang="pt-BR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mês/ano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</a:p>
          <a:p>
            <a:pPr algn="just"/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identificados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os 10 períodos de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maior concentração</a:t>
            </a:r>
            <a:r>
              <a:rPr lang="pt-BR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90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DA72B20-B283-562D-E838-D51D2A198206}"/>
              </a:ext>
            </a:extLst>
          </p:cNvPr>
          <p:cNvSpPr/>
          <p:nvPr/>
        </p:nvSpPr>
        <p:spPr>
          <a:xfrm>
            <a:off x="0" y="-17819"/>
            <a:ext cx="2796363" cy="6875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BAB683-DC2A-8B8B-2345-10A729A770B5}"/>
              </a:ext>
            </a:extLst>
          </p:cNvPr>
          <p:cNvSpPr txBox="1"/>
          <p:nvPr/>
        </p:nvSpPr>
        <p:spPr>
          <a:xfrm>
            <a:off x="14966" y="2116783"/>
            <a:ext cx="2674766" cy="2070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</a:rPr>
              <a:t>Período menor concentração de CO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A4B0362-68E2-EB44-96A3-D6A3D2524122}"/>
              </a:ext>
            </a:extLst>
          </p:cNvPr>
          <p:cNvSpPr/>
          <p:nvPr/>
        </p:nvSpPr>
        <p:spPr>
          <a:xfrm>
            <a:off x="14967" y="355709"/>
            <a:ext cx="4099833" cy="116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A37E50-846D-3FC1-AA76-642754DC9380}"/>
              </a:ext>
            </a:extLst>
          </p:cNvPr>
          <p:cNvSpPr/>
          <p:nvPr/>
        </p:nvSpPr>
        <p:spPr>
          <a:xfrm>
            <a:off x="14966" y="355709"/>
            <a:ext cx="12177033" cy="116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Oval 29">
            <a:extLst>
              <a:ext uri="{FF2B5EF4-FFF2-40B4-BE49-F238E27FC236}">
                <a16:creationId xmlns:a16="http://schemas.microsoft.com/office/drawing/2014/main" id="{0E3A0331-482F-7F33-4917-66F2FF491336}"/>
              </a:ext>
            </a:extLst>
          </p:cNvPr>
          <p:cNvSpPr/>
          <p:nvPr/>
        </p:nvSpPr>
        <p:spPr>
          <a:xfrm>
            <a:off x="246603" y="167426"/>
            <a:ext cx="1719122" cy="1660404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6" name="Oval 30">
            <a:extLst>
              <a:ext uri="{FF2B5EF4-FFF2-40B4-BE49-F238E27FC236}">
                <a16:creationId xmlns:a16="http://schemas.microsoft.com/office/drawing/2014/main" id="{2416AD5C-DE28-0FB1-C45C-F15BF87BEE9E}"/>
              </a:ext>
            </a:extLst>
          </p:cNvPr>
          <p:cNvSpPr/>
          <p:nvPr/>
        </p:nvSpPr>
        <p:spPr>
          <a:xfrm>
            <a:off x="347328" y="252001"/>
            <a:ext cx="1503510" cy="149125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7" name="Picture 2" descr="Ícones de grafico em SVG, PNG, AI para baixar.">
            <a:extLst>
              <a:ext uri="{FF2B5EF4-FFF2-40B4-BE49-F238E27FC236}">
                <a16:creationId xmlns:a16="http://schemas.microsoft.com/office/drawing/2014/main" id="{A444B4AE-E40A-D9BB-AA74-66029E304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56" y="528356"/>
            <a:ext cx="815216" cy="8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9980890-2589-32B2-DCE9-11265880B765}"/>
              </a:ext>
            </a:extLst>
          </p:cNvPr>
          <p:cNvSpPr txBox="1"/>
          <p:nvPr/>
        </p:nvSpPr>
        <p:spPr>
          <a:xfrm>
            <a:off x="2549761" y="528356"/>
            <a:ext cx="964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spc="-15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Respondendo às perguntas</a:t>
            </a:r>
          </a:p>
        </p:txBody>
      </p:sp>
      <p:pic>
        <p:nvPicPr>
          <p:cNvPr id="7" name="Imagem 6" descr="Gráfico, Gráfico de barras&#10;&#10;Descrição gerada automaticamente">
            <a:extLst>
              <a:ext uri="{FF2B5EF4-FFF2-40B4-BE49-F238E27FC236}">
                <a16:creationId xmlns:a16="http://schemas.microsoft.com/office/drawing/2014/main" id="{C7C6526E-CF6B-7B2F-6B2C-7B3706081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44" y="3033086"/>
            <a:ext cx="9318674" cy="346920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2FC30A1-812F-C267-073A-2C0BD8330A4E}"/>
              </a:ext>
            </a:extLst>
          </p:cNvPr>
          <p:cNvSpPr txBox="1"/>
          <p:nvPr/>
        </p:nvSpPr>
        <p:spPr>
          <a:xfrm>
            <a:off x="3302713" y="1785005"/>
            <a:ext cx="86426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dentificados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os 10 períodos de </a:t>
            </a:r>
            <a:r>
              <a:rPr lang="pt-BR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menor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concentração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4414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DA72B20-B283-562D-E838-D51D2A198206}"/>
              </a:ext>
            </a:extLst>
          </p:cNvPr>
          <p:cNvSpPr/>
          <p:nvPr/>
        </p:nvSpPr>
        <p:spPr>
          <a:xfrm>
            <a:off x="0" y="-17819"/>
            <a:ext cx="2796363" cy="6875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BAB683-DC2A-8B8B-2345-10A729A770B5}"/>
              </a:ext>
            </a:extLst>
          </p:cNvPr>
          <p:cNvSpPr txBox="1"/>
          <p:nvPr/>
        </p:nvSpPr>
        <p:spPr>
          <a:xfrm>
            <a:off x="14966" y="2116783"/>
            <a:ext cx="267476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</a:rPr>
              <a:t>Horário maior concentração de CO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A4B0362-68E2-EB44-96A3-D6A3D2524122}"/>
              </a:ext>
            </a:extLst>
          </p:cNvPr>
          <p:cNvSpPr/>
          <p:nvPr/>
        </p:nvSpPr>
        <p:spPr>
          <a:xfrm>
            <a:off x="14967" y="355709"/>
            <a:ext cx="4099833" cy="116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A37E50-846D-3FC1-AA76-642754DC9380}"/>
              </a:ext>
            </a:extLst>
          </p:cNvPr>
          <p:cNvSpPr/>
          <p:nvPr/>
        </p:nvSpPr>
        <p:spPr>
          <a:xfrm>
            <a:off x="14966" y="355709"/>
            <a:ext cx="12177033" cy="116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Oval 29">
            <a:extLst>
              <a:ext uri="{FF2B5EF4-FFF2-40B4-BE49-F238E27FC236}">
                <a16:creationId xmlns:a16="http://schemas.microsoft.com/office/drawing/2014/main" id="{0E3A0331-482F-7F33-4917-66F2FF491336}"/>
              </a:ext>
            </a:extLst>
          </p:cNvPr>
          <p:cNvSpPr/>
          <p:nvPr/>
        </p:nvSpPr>
        <p:spPr>
          <a:xfrm>
            <a:off x="246603" y="167426"/>
            <a:ext cx="1719122" cy="1660404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6" name="Oval 30">
            <a:extLst>
              <a:ext uri="{FF2B5EF4-FFF2-40B4-BE49-F238E27FC236}">
                <a16:creationId xmlns:a16="http://schemas.microsoft.com/office/drawing/2014/main" id="{2416AD5C-DE28-0FB1-C45C-F15BF87BEE9E}"/>
              </a:ext>
            </a:extLst>
          </p:cNvPr>
          <p:cNvSpPr/>
          <p:nvPr/>
        </p:nvSpPr>
        <p:spPr>
          <a:xfrm>
            <a:off x="347328" y="252001"/>
            <a:ext cx="1503510" cy="149125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7" name="Picture 2" descr="Ícones de grafico em SVG, PNG, AI para baixar.">
            <a:extLst>
              <a:ext uri="{FF2B5EF4-FFF2-40B4-BE49-F238E27FC236}">
                <a16:creationId xmlns:a16="http://schemas.microsoft.com/office/drawing/2014/main" id="{A444B4AE-E40A-D9BB-AA74-66029E304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56" y="528356"/>
            <a:ext cx="815216" cy="8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9980890-2589-32B2-DCE9-11265880B765}"/>
              </a:ext>
            </a:extLst>
          </p:cNvPr>
          <p:cNvSpPr txBox="1"/>
          <p:nvPr/>
        </p:nvSpPr>
        <p:spPr>
          <a:xfrm>
            <a:off x="2549761" y="528356"/>
            <a:ext cx="964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spc="-15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Respondendo às perguntas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2FC30A1-812F-C267-073A-2C0BD8330A4E}"/>
              </a:ext>
            </a:extLst>
          </p:cNvPr>
          <p:cNvSpPr txBox="1"/>
          <p:nvPr/>
        </p:nvSpPr>
        <p:spPr>
          <a:xfrm>
            <a:off x="3302713" y="1785005"/>
            <a:ext cx="86426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medições foram agrupadas por hora para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identificação </a:t>
            </a: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horários</a:t>
            </a: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maior concentração</a:t>
            </a:r>
            <a:r>
              <a:rPr lang="pt-BR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</a:t>
            </a: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/>
          </a:p>
        </p:txBody>
      </p:sp>
      <p:pic>
        <p:nvPicPr>
          <p:cNvPr id="3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94DF8500-6AAF-F12A-7A64-149FCBE0C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155" y="3007898"/>
            <a:ext cx="7742051" cy="32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33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41DB75B-A4A9-0402-C5F3-B59B21F37F89}"/>
              </a:ext>
            </a:extLst>
          </p:cNvPr>
          <p:cNvSpPr/>
          <p:nvPr/>
        </p:nvSpPr>
        <p:spPr>
          <a:xfrm>
            <a:off x="0" y="-34466"/>
            <a:ext cx="12192000" cy="68924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Título 13">
            <a:extLst>
              <a:ext uri="{FF2B5EF4-FFF2-40B4-BE49-F238E27FC236}">
                <a16:creationId xmlns:a16="http://schemas.microsoft.com/office/drawing/2014/main" id="{F8293042-4AF9-3AF0-8A3C-B553EDCEBB87}"/>
              </a:ext>
            </a:extLst>
          </p:cNvPr>
          <p:cNvSpPr txBox="1">
            <a:spLocks/>
          </p:cNvSpPr>
          <p:nvPr/>
        </p:nvSpPr>
        <p:spPr>
          <a:xfrm>
            <a:off x="0" y="2775284"/>
            <a:ext cx="12192000" cy="136497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pc="-15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Obrigado!</a:t>
            </a:r>
            <a:endParaRPr lang="pt-BR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8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352488-A3F4-2EF6-E998-E19F6FA64144}"/>
              </a:ext>
            </a:extLst>
          </p:cNvPr>
          <p:cNvSpPr/>
          <p:nvPr/>
        </p:nvSpPr>
        <p:spPr>
          <a:xfrm>
            <a:off x="0" y="-17819"/>
            <a:ext cx="2796363" cy="6875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342B5D-2CC5-A517-1E54-1DE972D5EC46}"/>
              </a:ext>
            </a:extLst>
          </p:cNvPr>
          <p:cNvSpPr txBox="1"/>
          <p:nvPr/>
        </p:nvSpPr>
        <p:spPr>
          <a:xfrm>
            <a:off x="3759208" y="1471149"/>
            <a:ext cx="7469946" cy="4810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Segoe UI Bold" panose="020B0802040204020203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poluição ambiental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vem causando impactos, nos últimos anos, e </a:t>
            </a:r>
            <a:r>
              <a:rPr lang="pt-BR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dados preocupantes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sobre eles nos levam a refletir sobre o efeito dos mesmos em nossas vidas. O Brasil, que passou por um grande processo de </a:t>
            </a:r>
            <a:r>
              <a:rPr lang="pt-BR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urbanização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tende a sofrer ainda mais com as consequências desses impactos, e em uma cidade como São Paulo essa premissa não seria diferente. Os </a:t>
            </a:r>
            <a:r>
              <a:rPr lang="pt-BR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problemas de saúde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são apenas uma pequena parcela dessas consequências.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Segoe UI Bold" panose="020B0802040204020203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41DB75B-A4A9-0402-C5F3-B59B21F37F89}"/>
              </a:ext>
            </a:extLst>
          </p:cNvPr>
          <p:cNvSpPr/>
          <p:nvPr/>
        </p:nvSpPr>
        <p:spPr>
          <a:xfrm>
            <a:off x="0" y="-34466"/>
            <a:ext cx="12192000" cy="14813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Título 13">
            <a:extLst>
              <a:ext uri="{FF2B5EF4-FFF2-40B4-BE49-F238E27FC236}">
                <a16:creationId xmlns:a16="http://schemas.microsoft.com/office/drawing/2014/main" id="{F8293042-4AF9-3AF0-8A3C-B553EDCEBB87}"/>
              </a:ext>
            </a:extLst>
          </p:cNvPr>
          <p:cNvSpPr txBox="1">
            <a:spLocks/>
          </p:cNvSpPr>
          <p:nvPr/>
        </p:nvSpPr>
        <p:spPr>
          <a:xfrm>
            <a:off x="347241" y="-10152"/>
            <a:ext cx="7843168" cy="1456987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pc="-15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Introdução</a:t>
            </a:r>
            <a:endParaRPr lang="pt-BR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23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352488-A3F4-2EF6-E998-E19F6FA64144}"/>
              </a:ext>
            </a:extLst>
          </p:cNvPr>
          <p:cNvSpPr/>
          <p:nvPr/>
        </p:nvSpPr>
        <p:spPr>
          <a:xfrm>
            <a:off x="0" y="-17819"/>
            <a:ext cx="2796363" cy="6875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342B5D-2CC5-A517-1E54-1DE972D5EC46}"/>
              </a:ext>
            </a:extLst>
          </p:cNvPr>
          <p:cNvSpPr txBox="1"/>
          <p:nvPr/>
        </p:nvSpPr>
        <p:spPr>
          <a:xfrm>
            <a:off x="2884279" y="2053883"/>
            <a:ext cx="9219804" cy="3717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Avaliar a poluição atmosférica no estado de São Paulo, no período de 2015 a 2021, e relacioná-la aos efeitos nocivos na saúde da população, com base no índice brasileiro da qualidade do ar definido pelo IEMA (Instituto de Energia e Meio Ambiente).</a:t>
            </a:r>
            <a:endParaRPr lang="pt-BR" sz="3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Base de dados: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https://www.kaggle.com/datasets/samirnunesdasilva/sao-paulo-pollution-data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41DB75B-A4A9-0402-C5F3-B59B21F37F89}"/>
              </a:ext>
            </a:extLst>
          </p:cNvPr>
          <p:cNvSpPr/>
          <p:nvPr/>
        </p:nvSpPr>
        <p:spPr>
          <a:xfrm>
            <a:off x="0" y="-34466"/>
            <a:ext cx="12192000" cy="14813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Título 13">
            <a:extLst>
              <a:ext uri="{FF2B5EF4-FFF2-40B4-BE49-F238E27FC236}">
                <a16:creationId xmlns:a16="http://schemas.microsoft.com/office/drawing/2014/main" id="{F8293042-4AF9-3AF0-8A3C-B553EDCEBB87}"/>
              </a:ext>
            </a:extLst>
          </p:cNvPr>
          <p:cNvSpPr txBox="1">
            <a:spLocks/>
          </p:cNvSpPr>
          <p:nvPr/>
        </p:nvSpPr>
        <p:spPr>
          <a:xfrm>
            <a:off x="347241" y="-10152"/>
            <a:ext cx="7843168" cy="1456987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pc="-15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Premissas</a:t>
            </a:r>
            <a:endParaRPr lang="pt-BR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2CA273-CCC6-72C3-D7AF-516B753D1BCC}"/>
              </a:ext>
            </a:extLst>
          </p:cNvPr>
          <p:cNvSpPr txBox="1"/>
          <p:nvPr/>
        </p:nvSpPr>
        <p:spPr>
          <a:xfrm>
            <a:off x="2884279" y="1834048"/>
            <a:ext cx="60983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endParaRPr lang="pt-BR" sz="4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184DE7-72F9-0EDE-33A5-145074B104B7}"/>
              </a:ext>
            </a:extLst>
          </p:cNvPr>
          <p:cNvSpPr txBox="1"/>
          <p:nvPr/>
        </p:nvSpPr>
        <p:spPr>
          <a:xfrm>
            <a:off x="10844911" y="2830286"/>
            <a:ext cx="8100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36263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352488-A3F4-2EF6-E998-E19F6FA64144}"/>
              </a:ext>
            </a:extLst>
          </p:cNvPr>
          <p:cNvSpPr/>
          <p:nvPr/>
        </p:nvSpPr>
        <p:spPr>
          <a:xfrm>
            <a:off x="0" y="-17819"/>
            <a:ext cx="2796363" cy="6875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342B5D-2CC5-A517-1E54-1DE972D5EC46}"/>
              </a:ext>
            </a:extLst>
          </p:cNvPr>
          <p:cNvSpPr txBox="1"/>
          <p:nvPr/>
        </p:nvSpPr>
        <p:spPr>
          <a:xfrm>
            <a:off x="3021913" y="1586327"/>
            <a:ext cx="8595361" cy="1963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Poluente mais crítico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Localidade mais afetada pelo CO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Período do ano com maior concentração de CO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Período do ano com menor concentração de CO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Horário com maior concentração de CO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41DB75B-A4A9-0402-C5F3-B59B21F37F89}"/>
              </a:ext>
            </a:extLst>
          </p:cNvPr>
          <p:cNvSpPr/>
          <p:nvPr/>
        </p:nvSpPr>
        <p:spPr>
          <a:xfrm>
            <a:off x="0" y="-34466"/>
            <a:ext cx="12192000" cy="14813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Título 13">
            <a:extLst>
              <a:ext uri="{FF2B5EF4-FFF2-40B4-BE49-F238E27FC236}">
                <a16:creationId xmlns:a16="http://schemas.microsoft.com/office/drawing/2014/main" id="{F8293042-4AF9-3AF0-8A3C-B553EDCEBB87}"/>
              </a:ext>
            </a:extLst>
          </p:cNvPr>
          <p:cNvSpPr txBox="1">
            <a:spLocks/>
          </p:cNvSpPr>
          <p:nvPr/>
        </p:nvSpPr>
        <p:spPr>
          <a:xfrm>
            <a:off x="347241" y="-10152"/>
            <a:ext cx="7843168" cy="1456987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Objetivos e Metas</a:t>
            </a:r>
          </a:p>
        </p:txBody>
      </p:sp>
      <p:sp>
        <p:nvSpPr>
          <p:cNvPr id="4" name="Título 13">
            <a:extLst>
              <a:ext uri="{FF2B5EF4-FFF2-40B4-BE49-F238E27FC236}">
                <a16:creationId xmlns:a16="http://schemas.microsoft.com/office/drawing/2014/main" id="{C5DC129E-B9E9-4C70-824C-1DAF57D1EF3C}"/>
              </a:ext>
            </a:extLst>
          </p:cNvPr>
          <p:cNvSpPr txBox="1">
            <a:spLocks/>
          </p:cNvSpPr>
          <p:nvPr/>
        </p:nvSpPr>
        <p:spPr>
          <a:xfrm>
            <a:off x="0" y="1860885"/>
            <a:ext cx="2796363" cy="1230868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ea typeface="+mn-ea"/>
                <a:cs typeface="+mn-cs"/>
              </a:rPr>
              <a:t>Identificar</a:t>
            </a:r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31AE62D6-2750-9D96-DEFE-3FB262DEE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390" y="3794559"/>
            <a:ext cx="6935241" cy="32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1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352488-A3F4-2EF6-E998-E19F6FA64144}"/>
              </a:ext>
            </a:extLst>
          </p:cNvPr>
          <p:cNvSpPr/>
          <p:nvPr/>
        </p:nvSpPr>
        <p:spPr>
          <a:xfrm>
            <a:off x="0" y="-17819"/>
            <a:ext cx="2796363" cy="6875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342B5D-2CC5-A517-1E54-1DE972D5EC46}"/>
              </a:ext>
            </a:extLst>
          </p:cNvPr>
          <p:cNvSpPr txBox="1"/>
          <p:nvPr/>
        </p:nvSpPr>
        <p:spPr>
          <a:xfrm>
            <a:off x="3132617" y="2259591"/>
            <a:ext cx="921980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pt-BR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 de Dados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>
              <a:spcAft>
                <a:spcPts val="800"/>
              </a:spcAft>
            </a:pPr>
            <a:r>
              <a:rPr lang="pt-BR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 tooltip="Protegido pelo Outlook: https://www.kaggle.com/datasets/samirnunesdasilva/sao-paulo-pollution-data. Clique ou toque para seguir o link."/>
              </a:rPr>
              <a:t>https://www.kaggle.com/datasets/samirnunesdasilva/sao-paulo-pollution-data</a:t>
            </a: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Período: 2015 a 2021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 milhões de linhas 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87 estações de medição do estado de São Paulo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 poluentes: MP10, O3, NO2, MP2.5, CO, SO2, NO, FMC e PTS.</a:t>
            </a:r>
          </a:p>
          <a:p>
            <a:pPr lvl="1">
              <a:spcAft>
                <a:spcPts val="800"/>
              </a:spcAft>
            </a:pPr>
            <a:endParaRPr lang="pt-BR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spcAft>
                <a:spcPts val="800"/>
              </a:spcAft>
            </a:pPr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1">
              <a:spcAft>
                <a:spcPts val="800"/>
              </a:spcAft>
            </a:pPr>
            <a:r>
              <a:rPr lang="pt-BR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Origem dos Dados:</a:t>
            </a:r>
          </a:p>
          <a:p>
            <a:pPr marL="0" lvl="1">
              <a:spcAft>
                <a:spcPts val="800"/>
              </a:spcAft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Plataforma Qualidade do Ar, do Instituto de Energia e Meio Ambiente (IEMA)</a:t>
            </a:r>
            <a:endParaRPr lang="pt-BR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41DB75B-A4A9-0402-C5F3-B59B21F37F89}"/>
              </a:ext>
            </a:extLst>
          </p:cNvPr>
          <p:cNvSpPr/>
          <p:nvPr/>
        </p:nvSpPr>
        <p:spPr>
          <a:xfrm>
            <a:off x="0" y="-34466"/>
            <a:ext cx="12192000" cy="14813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Título 13">
            <a:extLst>
              <a:ext uri="{FF2B5EF4-FFF2-40B4-BE49-F238E27FC236}">
                <a16:creationId xmlns:a16="http://schemas.microsoft.com/office/drawing/2014/main" id="{F8293042-4AF9-3AF0-8A3C-B553EDCEBB87}"/>
              </a:ext>
            </a:extLst>
          </p:cNvPr>
          <p:cNvSpPr txBox="1">
            <a:spLocks/>
          </p:cNvSpPr>
          <p:nvPr/>
        </p:nvSpPr>
        <p:spPr>
          <a:xfrm>
            <a:off x="347241" y="-10152"/>
            <a:ext cx="7843168" cy="1456987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pc="-15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Aquisição do Dataset</a:t>
            </a:r>
            <a:endParaRPr lang="pt-BR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22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DA72B20-B283-562D-E838-D51D2A198206}"/>
              </a:ext>
            </a:extLst>
          </p:cNvPr>
          <p:cNvSpPr/>
          <p:nvPr/>
        </p:nvSpPr>
        <p:spPr>
          <a:xfrm>
            <a:off x="0" y="-17819"/>
            <a:ext cx="2796363" cy="6875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BAB683-DC2A-8B8B-2345-10A729A770B5}"/>
              </a:ext>
            </a:extLst>
          </p:cNvPr>
          <p:cNvSpPr txBox="1"/>
          <p:nvPr/>
        </p:nvSpPr>
        <p:spPr>
          <a:xfrm>
            <a:off x="96279" y="2125265"/>
            <a:ext cx="25400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</a:rPr>
              <a:t>Avaliação Primária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A4B0362-68E2-EB44-96A3-D6A3D2524122}"/>
              </a:ext>
            </a:extLst>
          </p:cNvPr>
          <p:cNvSpPr/>
          <p:nvPr/>
        </p:nvSpPr>
        <p:spPr>
          <a:xfrm>
            <a:off x="14967" y="355709"/>
            <a:ext cx="4099833" cy="116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A37E50-846D-3FC1-AA76-642754DC9380}"/>
              </a:ext>
            </a:extLst>
          </p:cNvPr>
          <p:cNvSpPr/>
          <p:nvPr/>
        </p:nvSpPr>
        <p:spPr>
          <a:xfrm>
            <a:off x="14966" y="355709"/>
            <a:ext cx="12177033" cy="116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Oval 29">
            <a:extLst>
              <a:ext uri="{FF2B5EF4-FFF2-40B4-BE49-F238E27FC236}">
                <a16:creationId xmlns:a16="http://schemas.microsoft.com/office/drawing/2014/main" id="{0E3A0331-482F-7F33-4917-66F2FF491336}"/>
              </a:ext>
            </a:extLst>
          </p:cNvPr>
          <p:cNvSpPr/>
          <p:nvPr/>
        </p:nvSpPr>
        <p:spPr>
          <a:xfrm>
            <a:off x="246603" y="167426"/>
            <a:ext cx="1719122" cy="1660404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6" name="Oval 30">
            <a:extLst>
              <a:ext uri="{FF2B5EF4-FFF2-40B4-BE49-F238E27FC236}">
                <a16:creationId xmlns:a16="http://schemas.microsoft.com/office/drawing/2014/main" id="{2416AD5C-DE28-0FB1-C45C-F15BF87BEE9E}"/>
              </a:ext>
            </a:extLst>
          </p:cNvPr>
          <p:cNvSpPr/>
          <p:nvPr/>
        </p:nvSpPr>
        <p:spPr>
          <a:xfrm>
            <a:off x="347328" y="252001"/>
            <a:ext cx="1503510" cy="149125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7" name="Picture 2" descr="Ícones de grafico em SVG, PNG, AI para baixar.">
            <a:extLst>
              <a:ext uri="{FF2B5EF4-FFF2-40B4-BE49-F238E27FC236}">
                <a16:creationId xmlns:a16="http://schemas.microsoft.com/office/drawing/2014/main" id="{A444B4AE-E40A-D9BB-AA74-66029E304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56" y="528356"/>
            <a:ext cx="815216" cy="8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9980890-2589-32B2-DCE9-11265880B765}"/>
              </a:ext>
            </a:extLst>
          </p:cNvPr>
          <p:cNvSpPr txBox="1"/>
          <p:nvPr/>
        </p:nvSpPr>
        <p:spPr>
          <a:xfrm>
            <a:off x="2549760" y="547595"/>
            <a:ext cx="939563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spc="-15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Análise Exploratória dos Dados</a:t>
            </a:r>
          </a:p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922BE8-A49D-3D41-3DEA-74B5838FB45F}"/>
              </a:ext>
            </a:extLst>
          </p:cNvPr>
          <p:cNvSpPr txBox="1"/>
          <p:nvPr/>
        </p:nvSpPr>
        <p:spPr>
          <a:xfrm>
            <a:off x="3869355" y="2057245"/>
            <a:ext cx="8595361" cy="4319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pt-BR" dirty="0">
                <a:latin typeface="Arial" panose="020B0604020202020204" pitchFamily="34" charset="0"/>
                <a:cs typeface="Times New Roman" panose="02020603050405020304" pitchFamily="18" charset="0"/>
              </a:rPr>
              <a:t>Identificou-se as </a:t>
            </a:r>
            <a:r>
              <a:rPr lang="pt-BR" sz="2800" b="1" dirty="0">
                <a:latin typeface="Arial" panose="020B0604020202020204" pitchFamily="34" charset="0"/>
                <a:cs typeface="Times New Roman" panose="02020603050405020304" pitchFamily="18" charset="0"/>
              </a:rPr>
              <a:t>colunas</a:t>
            </a:r>
            <a:r>
              <a:rPr lang="pt-BR" dirty="0">
                <a:latin typeface="Arial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ID: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identificação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cada registro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em que foi feita a medição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Hora: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hora em que foi feita a medição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Estação: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local em que foi feita a medição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Código: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código associado à estação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Poluente: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poluente cuja concentração foi medida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Valor: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valor da concentração do poluente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Unidade: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unidade de concentração utilizada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Tipo: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como foi realizada a medição (automática ou manual)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4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DA72B20-B283-562D-E838-D51D2A198206}"/>
              </a:ext>
            </a:extLst>
          </p:cNvPr>
          <p:cNvSpPr/>
          <p:nvPr/>
        </p:nvSpPr>
        <p:spPr>
          <a:xfrm>
            <a:off x="0" y="-17819"/>
            <a:ext cx="2796363" cy="6875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BAB683-DC2A-8B8B-2345-10A729A770B5}"/>
              </a:ext>
            </a:extLst>
          </p:cNvPr>
          <p:cNvSpPr txBox="1"/>
          <p:nvPr/>
        </p:nvSpPr>
        <p:spPr>
          <a:xfrm>
            <a:off x="96279" y="2125265"/>
            <a:ext cx="25400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Limpeza dos Dados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A4B0362-68E2-EB44-96A3-D6A3D2524122}"/>
              </a:ext>
            </a:extLst>
          </p:cNvPr>
          <p:cNvSpPr/>
          <p:nvPr/>
        </p:nvSpPr>
        <p:spPr>
          <a:xfrm>
            <a:off x="14967" y="355709"/>
            <a:ext cx="4099833" cy="116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A37E50-846D-3FC1-AA76-642754DC9380}"/>
              </a:ext>
            </a:extLst>
          </p:cNvPr>
          <p:cNvSpPr/>
          <p:nvPr/>
        </p:nvSpPr>
        <p:spPr>
          <a:xfrm>
            <a:off x="14966" y="355709"/>
            <a:ext cx="12177033" cy="116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Oval 29">
            <a:extLst>
              <a:ext uri="{FF2B5EF4-FFF2-40B4-BE49-F238E27FC236}">
                <a16:creationId xmlns:a16="http://schemas.microsoft.com/office/drawing/2014/main" id="{0E3A0331-482F-7F33-4917-66F2FF491336}"/>
              </a:ext>
            </a:extLst>
          </p:cNvPr>
          <p:cNvSpPr/>
          <p:nvPr/>
        </p:nvSpPr>
        <p:spPr>
          <a:xfrm>
            <a:off x="246603" y="167426"/>
            <a:ext cx="1719122" cy="1660404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6" name="Oval 30">
            <a:extLst>
              <a:ext uri="{FF2B5EF4-FFF2-40B4-BE49-F238E27FC236}">
                <a16:creationId xmlns:a16="http://schemas.microsoft.com/office/drawing/2014/main" id="{2416AD5C-DE28-0FB1-C45C-F15BF87BEE9E}"/>
              </a:ext>
            </a:extLst>
          </p:cNvPr>
          <p:cNvSpPr/>
          <p:nvPr/>
        </p:nvSpPr>
        <p:spPr>
          <a:xfrm>
            <a:off x="347328" y="252001"/>
            <a:ext cx="1503510" cy="149125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7" name="Picture 2" descr="Ícones de grafico em SVG, PNG, AI para baixar.">
            <a:extLst>
              <a:ext uri="{FF2B5EF4-FFF2-40B4-BE49-F238E27FC236}">
                <a16:creationId xmlns:a16="http://schemas.microsoft.com/office/drawing/2014/main" id="{A444B4AE-E40A-D9BB-AA74-66029E304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56" y="528356"/>
            <a:ext cx="815216" cy="8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9980890-2589-32B2-DCE9-11265880B765}"/>
              </a:ext>
            </a:extLst>
          </p:cNvPr>
          <p:cNvSpPr txBox="1"/>
          <p:nvPr/>
        </p:nvSpPr>
        <p:spPr>
          <a:xfrm>
            <a:off x="2549760" y="547595"/>
            <a:ext cx="939563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spc="-15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Análise Exploratória dos Dados</a:t>
            </a:r>
          </a:p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922BE8-A49D-3D41-3DEA-74B5838FB45F}"/>
              </a:ext>
            </a:extLst>
          </p:cNvPr>
          <p:cNvSpPr txBox="1"/>
          <p:nvPr/>
        </p:nvSpPr>
        <p:spPr>
          <a:xfrm>
            <a:off x="3368842" y="2520529"/>
            <a:ext cx="8182387" cy="3354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Identificou-se a necessidade de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exclusão dos poluentes PTS, FMC e NO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base de dados para correlacionar a tabela do IEMA.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Criação de </a:t>
            </a:r>
            <a:r>
              <a:rPr lang="pt-BR" sz="2800" b="1" dirty="0">
                <a:latin typeface="Arial" panose="020B0604020202020204" pitchFamily="34" charset="0"/>
                <a:cs typeface="Times New Roman" panose="02020603050405020304" pitchFamily="18" charset="0"/>
              </a:rPr>
              <a:t>novo dataframe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considerando apenas os poluentes a serem analisados.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5839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DA72B20-B283-562D-E838-D51D2A198206}"/>
              </a:ext>
            </a:extLst>
          </p:cNvPr>
          <p:cNvSpPr/>
          <p:nvPr/>
        </p:nvSpPr>
        <p:spPr>
          <a:xfrm>
            <a:off x="0" y="-17819"/>
            <a:ext cx="2796363" cy="6875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BAB683-DC2A-8B8B-2345-10A729A770B5}"/>
              </a:ext>
            </a:extLst>
          </p:cNvPr>
          <p:cNvSpPr txBox="1"/>
          <p:nvPr/>
        </p:nvSpPr>
        <p:spPr>
          <a:xfrm>
            <a:off x="96279" y="2125265"/>
            <a:ext cx="25400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</a:rPr>
              <a:t>Poluente mais crítico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A4B0362-68E2-EB44-96A3-D6A3D2524122}"/>
              </a:ext>
            </a:extLst>
          </p:cNvPr>
          <p:cNvSpPr/>
          <p:nvPr/>
        </p:nvSpPr>
        <p:spPr>
          <a:xfrm>
            <a:off x="14967" y="355709"/>
            <a:ext cx="4099833" cy="116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A37E50-846D-3FC1-AA76-642754DC9380}"/>
              </a:ext>
            </a:extLst>
          </p:cNvPr>
          <p:cNvSpPr/>
          <p:nvPr/>
        </p:nvSpPr>
        <p:spPr>
          <a:xfrm>
            <a:off x="14966" y="355709"/>
            <a:ext cx="12177033" cy="116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Oval 29">
            <a:extLst>
              <a:ext uri="{FF2B5EF4-FFF2-40B4-BE49-F238E27FC236}">
                <a16:creationId xmlns:a16="http://schemas.microsoft.com/office/drawing/2014/main" id="{0E3A0331-482F-7F33-4917-66F2FF491336}"/>
              </a:ext>
            </a:extLst>
          </p:cNvPr>
          <p:cNvSpPr/>
          <p:nvPr/>
        </p:nvSpPr>
        <p:spPr>
          <a:xfrm>
            <a:off x="246603" y="167426"/>
            <a:ext cx="1719122" cy="1660404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6" name="Oval 30">
            <a:extLst>
              <a:ext uri="{FF2B5EF4-FFF2-40B4-BE49-F238E27FC236}">
                <a16:creationId xmlns:a16="http://schemas.microsoft.com/office/drawing/2014/main" id="{2416AD5C-DE28-0FB1-C45C-F15BF87BEE9E}"/>
              </a:ext>
            </a:extLst>
          </p:cNvPr>
          <p:cNvSpPr/>
          <p:nvPr/>
        </p:nvSpPr>
        <p:spPr>
          <a:xfrm>
            <a:off x="347328" y="252001"/>
            <a:ext cx="1503510" cy="149125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7" name="Picture 2" descr="Ícones de grafico em SVG, PNG, AI para baixar.">
            <a:extLst>
              <a:ext uri="{FF2B5EF4-FFF2-40B4-BE49-F238E27FC236}">
                <a16:creationId xmlns:a16="http://schemas.microsoft.com/office/drawing/2014/main" id="{A444B4AE-E40A-D9BB-AA74-66029E304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56" y="528356"/>
            <a:ext cx="815216" cy="8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9980890-2589-32B2-DCE9-11265880B765}"/>
              </a:ext>
            </a:extLst>
          </p:cNvPr>
          <p:cNvSpPr txBox="1"/>
          <p:nvPr/>
        </p:nvSpPr>
        <p:spPr>
          <a:xfrm>
            <a:off x="2549761" y="528356"/>
            <a:ext cx="964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spc="-15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Respondendo às perguntas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0AFD3CD-80DB-0F2D-39FF-5E769EC129AB}"/>
              </a:ext>
            </a:extLst>
          </p:cNvPr>
          <p:cNvSpPr txBox="1"/>
          <p:nvPr/>
        </p:nvSpPr>
        <p:spPr>
          <a:xfrm>
            <a:off x="3066560" y="1889747"/>
            <a:ext cx="8855242" cy="1295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Foi definida a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regra de classificação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considerando a Tabela do IEMA 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isso, foi  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tribuído um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índice de nocividade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0 a 5 (sendo 0 o menos nocivo e 5 o mais nocivo.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EB66A79-D6DF-7E06-2543-04B51687982E}"/>
              </a:ext>
            </a:extLst>
          </p:cNvPr>
          <p:cNvGrpSpPr/>
          <p:nvPr/>
        </p:nvGrpSpPr>
        <p:grpSpPr>
          <a:xfrm>
            <a:off x="3000443" y="3494911"/>
            <a:ext cx="2975060" cy="2600577"/>
            <a:chOff x="4059585" y="3729067"/>
            <a:chExt cx="2975060" cy="260057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21FA141-B5F3-C62B-3537-595E160CD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9585" y="3729067"/>
              <a:ext cx="2975060" cy="2600577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79B0789-63D2-0EE0-942C-495196DDB0AC}"/>
                </a:ext>
              </a:extLst>
            </p:cNvPr>
            <p:cNvSpPr/>
            <p:nvPr/>
          </p:nvSpPr>
          <p:spPr>
            <a:xfrm>
              <a:off x="4059585" y="5895944"/>
              <a:ext cx="2975060" cy="401616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59B761EA-AB7C-4FDA-2DD8-713AFCC75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583" y="5206487"/>
            <a:ext cx="5818893" cy="12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4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DA72B20-B283-562D-E838-D51D2A198206}"/>
              </a:ext>
            </a:extLst>
          </p:cNvPr>
          <p:cNvSpPr/>
          <p:nvPr/>
        </p:nvSpPr>
        <p:spPr>
          <a:xfrm>
            <a:off x="0" y="-17819"/>
            <a:ext cx="2796363" cy="6875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BAB683-DC2A-8B8B-2345-10A729A770B5}"/>
              </a:ext>
            </a:extLst>
          </p:cNvPr>
          <p:cNvSpPr txBox="1"/>
          <p:nvPr/>
        </p:nvSpPr>
        <p:spPr>
          <a:xfrm>
            <a:off x="96279" y="2034521"/>
            <a:ext cx="27000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</a:rPr>
              <a:t>Localidades mais afetadas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A4B0362-68E2-EB44-96A3-D6A3D2524122}"/>
              </a:ext>
            </a:extLst>
          </p:cNvPr>
          <p:cNvSpPr/>
          <p:nvPr/>
        </p:nvSpPr>
        <p:spPr>
          <a:xfrm>
            <a:off x="14967" y="355709"/>
            <a:ext cx="4099833" cy="116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A37E50-846D-3FC1-AA76-642754DC9380}"/>
              </a:ext>
            </a:extLst>
          </p:cNvPr>
          <p:cNvSpPr/>
          <p:nvPr/>
        </p:nvSpPr>
        <p:spPr>
          <a:xfrm>
            <a:off x="14966" y="355709"/>
            <a:ext cx="12177033" cy="116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Oval 29">
            <a:extLst>
              <a:ext uri="{FF2B5EF4-FFF2-40B4-BE49-F238E27FC236}">
                <a16:creationId xmlns:a16="http://schemas.microsoft.com/office/drawing/2014/main" id="{0E3A0331-482F-7F33-4917-66F2FF491336}"/>
              </a:ext>
            </a:extLst>
          </p:cNvPr>
          <p:cNvSpPr/>
          <p:nvPr/>
        </p:nvSpPr>
        <p:spPr>
          <a:xfrm>
            <a:off x="246603" y="167426"/>
            <a:ext cx="1719122" cy="1660404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6" name="Oval 30">
            <a:extLst>
              <a:ext uri="{FF2B5EF4-FFF2-40B4-BE49-F238E27FC236}">
                <a16:creationId xmlns:a16="http://schemas.microsoft.com/office/drawing/2014/main" id="{2416AD5C-DE28-0FB1-C45C-F15BF87BEE9E}"/>
              </a:ext>
            </a:extLst>
          </p:cNvPr>
          <p:cNvSpPr/>
          <p:nvPr/>
        </p:nvSpPr>
        <p:spPr>
          <a:xfrm>
            <a:off x="347328" y="252001"/>
            <a:ext cx="1503510" cy="149125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7" name="Picture 2" descr="Ícones de grafico em SVG, PNG, AI para baixar.">
            <a:extLst>
              <a:ext uri="{FF2B5EF4-FFF2-40B4-BE49-F238E27FC236}">
                <a16:creationId xmlns:a16="http://schemas.microsoft.com/office/drawing/2014/main" id="{A444B4AE-E40A-D9BB-AA74-66029E304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56" y="528356"/>
            <a:ext cx="815216" cy="8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9980890-2589-32B2-DCE9-11265880B765}"/>
              </a:ext>
            </a:extLst>
          </p:cNvPr>
          <p:cNvSpPr txBox="1"/>
          <p:nvPr/>
        </p:nvSpPr>
        <p:spPr>
          <a:xfrm>
            <a:off x="2549761" y="528356"/>
            <a:ext cx="964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spc="-15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Respondendo às perguntas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A83E2B2-BF24-D5BD-9C40-23C9BC23EBB2}"/>
              </a:ext>
            </a:extLst>
          </p:cNvPr>
          <p:cNvSpPr txBox="1"/>
          <p:nvPr/>
        </p:nvSpPr>
        <p:spPr>
          <a:xfrm>
            <a:off x="3101164" y="1824609"/>
            <a:ext cx="89464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Considerando que o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o poluente de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maior risco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saúde da população, foram verificadas as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estações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medição que tiveram a concentração desse poluente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acima da médi</a:t>
            </a:r>
            <a:r>
              <a:rPr lang="pt-BR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4C212E-D6C7-33AB-80FE-75733BDC1DA1}"/>
              </a:ext>
            </a:extLst>
          </p:cNvPr>
          <p:cNvSpPr txBox="1"/>
          <p:nvPr/>
        </p:nvSpPr>
        <p:spPr>
          <a:xfrm>
            <a:off x="3816516" y="3314131"/>
            <a:ext cx="7483642" cy="2700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40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Contar as quantidades de False e </a:t>
            </a:r>
            <a:r>
              <a:rPr lang="pt-BR" sz="4000" b="1" dirty="0" err="1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True</a:t>
            </a:r>
            <a:r>
              <a:rPr lang="pt-BR" sz="40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 e Listar as estações </a:t>
            </a:r>
            <a:r>
              <a:rPr lang="pt-BR" sz="4000" b="1" dirty="0" err="1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True</a:t>
            </a:r>
            <a:r>
              <a:rPr lang="pt-BR" sz="40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153850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761</Words>
  <Application>Microsoft Office PowerPoint</Application>
  <PresentationFormat>Widescreen</PresentationFormat>
  <Paragraphs>93</Paragraphs>
  <Slides>13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Segoe UI Bold</vt:lpstr>
      <vt:lpstr>Segoe UI Semibold</vt:lpstr>
      <vt:lpstr>Trebuchet MS</vt:lpstr>
      <vt:lpstr>Tema do Office</vt:lpstr>
      <vt:lpstr>Projeto Aplicado 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Mulheres na força de trabalho</dc:title>
  <dc:creator>Gabriela Ohashi</dc:creator>
  <cp:lastModifiedBy>Gabriela Ohashi</cp:lastModifiedBy>
  <cp:revision>1</cp:revision>
  <dcterms:created xsi:type="dcterms:W3CDTF">2023-05-24T09:40:20Z</dcterms:created>
  <dcterms:modified xsi:type="dcterms:W3CDTF">2023-05-24T12:51:15Z</dcterms:modified>
</cp:coreProperties>
</file>