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83" r:id="rId7"/>
    <p:sldId id="284" r:id="rId8"/>
    <p:sldId id="285" r:id="rId9"/>
    <p:sldId id="286" r:id="rId10"/>
    <p:sldId id="277" r:id="rId11"/>
    <p:sldId id="287" r:id="rId12"/>
    <p:sldId id="288" r:id="rId13"/>
    <p:sldId id="289" r:id="rId14"/>
    <p:sldId id="281" r:id="rId15"/>
    <p:sldId id="272" r:id="rId16"/>
  </p:sldIdLst>
  <p:sldSz cx="18288000" cy="10287000"/>
  <p:notesSz cx="6858000" cy="9144000"/>
  <p:embeddedFontLs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Bold" panose="00000800000000000000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B26D9-9547-4488-CA1C-62C3BE964FEC}" v="3277" dt="2024-11-17T06:57:36.849"/>
    <p1510:client id="{1D28524E-4A77-E778-3EF0-D233961C680C}" v="1974" dt="2024-11-17T20:28:56.348"/>
    <p1510:client id="{F1738BC1-072B-4C49-B2E5-F0D741D6918C}" v="145" dt="2024-11-17T01:09:10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Silva" userId="ca2f4f529cb155a5" providerId="Windows Live" clId="Web-{B634F139-499C-4A80-8ED1-84F93C1D91B5}"/>
    <pc:docChg chg="modSld">
      <pc:chgData name="Miguel Silva" userId="ca2f4f529cb155a5" providerId="Windows Live" clId="Web-{B634F139-499C-4A80-8ED1-84F93C1D91B5}" dt="2024-05-16T05:49:12.183" v="10" actId="20577"/>
      <pc:docMkLst>
        <pc:docMk/>
      </pc:docMkLst>
      <pc:sldChg chg="modSp">
        <pc:chgData name="Miguel Silva" userId="ca2f4f529cb155a5" providerId="Windows Live" clId="Web-{B634F139-499C-4A80-8ED1-84F93C1D91B5}" dt="2024-05-16T05:48:32.634" v="5" actId="20577"/>
        <pc:sldMkLst>
          <pc:docMk/>
          <pc:sldMk cId="0" sldId="257"/>
        </pc:sldMkLst>
        <pc:spChg chg="mod">
          <ac:chgData name="Miguel Silva" userId="ca2f4f529cb155a5" providerId="Windows Live" clId="Web-{B634F139-499C-4A80-8ED1-84F93C1D91B5}" dt="2024-05-16T05:48:32.634" v="5" actId="20577"/>
          <ac:spMkLst>
            <pc:docMk/>
            <pc:sldMk cId="0" sldId="257"/>
            <ac:spMk id="6" creationId="{00000000-0000-0000-0000-000000000000}"/>
          </ac:spMkLst>
        </pc:spChg>
      </pc:sldChg>
      <pc:sldChg chg="modSp">
        <pc:chgData name="Miguel Silva" userId="ca2f4f529cb155a5" providerId="Windows Live" clId="Web-{B634F139-499C-4A80-8ED1-84F93C1D91B5}" dt="2024-05-16T05:49:12.183" v="10" actId="20577"/>
        <pc:sldMkLst>
          <pc:docMk/>
          <pc:sldMk cId="0" sldId="259"/>
        </pc:sldMkLst>
        <pc:spChg chg="mod">
          <ac:chgData name="Miguel Silva" userId="ca2f4f529cb155a5" providerId="Windows Live" clId="Web-{B634F139-499C-4A80-8ED1-84F93C1D91B5}" dt="2024-05-16T05:49:12.183" v="10" actId="20577"/>
          <ac:spMkLst>
            <pc:docMk/>
            <pc:sldMk cId="0" sldId="259"/>
            <ac:spMk id="8" creationId="{00000000-0000-0000-0000-000000000000}"/>
          </ac:spMkLst>
        </pc:spChg>
      </pc:sldChg>
    </pc:docChg>
  </pc:docChgLst>
  <pc:docChgLst>
    <pc:chgData name="Miguel Silva" userId="ca2f4f529cb155a5" providerId="Windows Live" clId="Web-{E607ED17-33DD-4652-BF1A-23040DA1FE8A}"/>
    <pc:docChg chg="delSld modSld">
      <pc:chgData name="Miguel Silva" userId="ca2f4f529cb155a5" providerId="Windows Live" clId="Web-{E607ED17-33DD-4652-BF1A-23040DA1FE8A}" dt="2024-05-16T23:35:49.893" v="16" actId="20577"/>
      <pc:docMkLst>
        <pc:docMk/>
      </pc:docMkLst>
      <pc:sldChg chg="del">
        <pc:chgData name="Miguel Silva" userId="ca2f4f529cb155a5" providerId="Windows Live" clId="Web-{E607ED17-33DD-4652-BF1A-23040DA1FE8A}" dt="2024-05-16T23:26:22.995" v="0"/>
        <pc:sldMkLst>
          <pc:docMk/>
          <pc:sldMk cId="0" sldId="261"/>
        </pc:sldMkLst>
      </pc:sldChg>
      <pc:sldChg chg="del">
        <pc:chgData name="Miguel Silva" userId="ca2f4f529cb155a5" providerId="Windows Live" clId="Web-{E607ED17-33DD-4652-BF1A-23040DA1FE8A}" dt="2024-05-16T23:26:25.464" v="1"/>
        <pc:sldMkLst>
          <pc:docMk/>
          <pc:sldMk cId="3707229669" sldId="273"/>
        </pc:sldMkLst>
      </pc:sldChg>
      <pc:sldChg chg="del">
        <pc:chgData name="Miguel Silva" userId="ca2f4f529cb155a5" providerId="Windows Live" clId="Web-{E607ED17-33DD-4652-BF1A-23040DA1FE8A}" dt="2024-05-16T23:26:27.854" v="2"/>
        <pc:sldMkLst>
          <pc:docMk/>
          <pc:sldMk cId="123926273" sldId="274"/>
        </pc:sldMkLst>
      </pc:sldChg>
      <pc:sldChg chg="modSp">
        <pc:chgData name="Miguel Silva" userId="ca2f4f529cb155a5" providerId="Windows Live" clId="Web-{E607ED17-33DD-4652-BF1A-23040DA1FE8A}" dt="2024-05-16T23:35:49.893" v="16" actId="20577"/>
        <pc:sldMkLst>
          <pc:docMk/>
          <pc:sldMk cId="3415532278" sldId="277"/>
        </pc:sldMkLst>
        <pc:spChg chg="mod">
          <ac:chgData name="Miguel Silva" userId="ca2f4f529cb155a5" providerId="Windows Live" clId="Web-{E607ED17-33DD-4652-BF1A-23040DA1FE8A}" dt="2024-05-16T23:35:49.893" v="16" actId="20577"/>
          <ac:spMkLst>
            <pc:docMk/>
            <pc:sldMk cId="3415532278" sldId="277"/>
            <ac:spMk id="52" creationId="{1E51C1BA-9B7F-A793-4FB3-E20C153240B8}"/>
          </ac:spMkLst>
        </pc:spChg>
      </pc:sldChg>
    </pc:docChg>
  </pc:docChgLst>
  <pc:docChgLst>
    <pc:chgData name="Miguel Silva" userId="ca2f4f529cb155a5" providerId="Windows Live" clId="Web-{1D28524E-4A77-E778-3EF0-D233961C680C}"/>
    <pc:docChg chg="addSld delSld modSld sldOrd">
      <pc:chgData name="Miguel Silva" userId="ca2f4f529cb155a5" providerId="Windows Live" clId="Web-{1D28524E-4A77-E778-3EF0-D233961C680C}" dt="2024-11-17T20:28:56.348" v="1032"/>
      <pc:docMkLst>
        <pc:docMk/>
      </pc:docMkLst>
      <pc:sldChg chg="modSp del">
        <pc:chgData name="Miguel Silva" userId="ca2f4f529cb155a5" providerId="Windows Live" clId="Web-{1D28524E-4A77-E778-3EF0-D233961C680C}" dt="2024-11-17T18:14:27.700" v="37"/>
        <pc:sldMkLst>
          <pc:docMk/>
          <pc:sldMk cId="1104559400" sldId="275"/>
        </pc:sldMkLst>
        <pc:spChg chg="mod">
          <ac:chgData name="Miguel Silva" userId="ca2f4f529cb155a5" providerId="Windows Live" clId="Web-{1D28524E-4A77-E778-3EF0-D233961C680C}" dt="2024-11-17T18:13:46.308" v="18" actId="20577"/>
          <ac:spMkLst>
            <pc:docMk/>
            <pc:sldMk cId="1104559400" sldId="275"/>
            <ac:spMk id="2" creationId="{00000000-0000-0000-0000-000000000000}"/>
          </ac:spMkLst>
        </pc:spChg>
        <pc:picChg chg="mod">
          <ac:chgData name="Miguel Silva" userId="ca2f4f529cb155a5" providerId="Windows Live" clId="Web-{1D28524E-4A77-E778-3EF0-D233961C680C}" dt="2024-11-17T18:12:53.963" v="0" actId="1076"/>
          <ac:picMkLst>
            <pc:docMk/>
            <pc:sldMk cId="1104559400" sldId="275"/>
            <ac:picMk id="10" creationId="{DFFA865A-5881-62AA-CFFD-53A3FC2689C9}"/>
          </ac:picMkLst>
        </pc:picChg>
      </pc:sldChg>
      <pc:sldChg chg="addSp modSp">
        <pc:chgData name="Miguel Silva" userId="ca2f4f529cb155a5" providerId="Windows Live" clId="Web-{1D28524E-4A77-E778-3EF0-D233961C680C}" dt="2024-11-17T19:46:20.333" v="754"/>
        <pc:sldMkLst>
          <pc:docMk/>
          <pc:sldMk cId="3415532278" sldId="277"/>
        </pc:sldMkLst>
        <pc:spChg chg="mod">
          <ac:chgData name="Miguel Silva" userId="ca2f4f529cb155a5" providerId="Windows Live" clId="Web-{1D28524E-4A77-E778-3EF0-D233961C680C}" dt="2024-11-17T18:30:24.196" v="555" actId="20577"/>
          <ac:spMkLst>
            <pc:docMk/>
            <pc:sldMk cId="3415532278" sldId="277"/>
            <ac:spMk id="2" creationId="{00000000-0000-0000-0000-000000000000}"/>
          </ac:spMkLst>
        </pc:spChg>
        <pc:spChg chg="mod">
          <ac:chgData name="Miguel Silva" userId="ca2f4f529cb155a5" providerId="Windows Live" clId="Web-{1D28524E-4A77-E778-3EF0-D233961C680C}" dt="2024-11-17T19:35:34.615" v="608" actId="20577"/>
          <ac:spMkLst>
            <pc:docMk/>
            <pc:sldMk cId="3415532278" sldId="277"/>
            <ac:spMk id="11" creationId="{F705CBAA-446E-667A-2384-C4D111EF26C4}"/>
          </ac:spMkLst>
        </pc:spChg>
        <pc:spChg chg="mod">
          <ac:chgData name="Miguel Silva" userId="ca2f4f529cb155a5" providerId="Windows Live" clId="Web-{1D28524E-4A77-E778-3EF0-D233961C680C}" dt="2024-11-17T19:46:20.333" v="754"/>
          <ac:spMkLst>
            <pc:docMk/>
            <pc:sldMk cId="3415532278" sldId="277"/>
            <ac:spMk id="52" creationId="{1E51C1BA-9B7F-A793-4FB3-E20C153240B8}"/>
          </ac:spMkLst>
        </pc:spChg>
        <pc:picChg chg="add mod">
          <ac:chgData name="Miguel Silva" userId="ca2f4f529cb155a5" providerId="Windows Live" clId="Web-{1D28524E-4A77-E778-3EF0-D233961C680C}" dt="2024-11-17T19:41:29.029" v="738" actId="1076"/>
          <ac:picMkLst>
            <pc:docMk/>
            <pc:sldMk cId="3415532278" sldId="277"/>
            <ac:picMk id="10" creationId="{7134C778-3FFE-E93B-A2B3-C3EE58004390}"/>
          </ac:picMkLst>
        </pc:picChg>
      </pc:sldChg>
      <pc:sldChg chg="del">
        <pc:chgData name="Miguel Silva" userId="ca2f4f529cb155a5" providerId="Windows Live" clId="Web-{1D28524E-4A77-E778-3EF0-D233961C680C}" dt="2024-11-17T19:46:33.740" v="756"/>
        <pc:sldMkLst>
          <pc:docMk/>
          <pc:sldMk cId="3706772795" sldId="278"/>
        </pc:sldMkLst>
      </pc:sldChg>
      <pc:sldChg chg="del">
        <pc:chgData name="Miguel Silva" userId="ca2f4f529cb155a5" providerId="Windows Live" clId="Web-{1D28524E-4A77-E778-3EF0-D233961C680C}" dt="2024-11-17T20:01:46.684" v="1014"/>
        <pc:sldMkLst>
          <pc:docMk/>
          <pc:sldMk cId="3677937190" sldId="279"/>
        </pc:sldMkLst>
      </pc:sldChg>
      <pc:sldChg chg="del">
        <pc:chgData name="Miguel Silva" userId="ca2f4f529cb155a5" providerId="Windows Live" clId="Web-{1D28524E-4A77-E778-3EF0-D233961C680C}" dt="2024-11-17T19:46:38.209" v="757"/>
        <pc:sldMkLst>
          <pc:docMk/>
          <pc:sldMk cId="2409173709" sldId="280"/>
        </pc:sldMkLst>
      </pc:sldChg>
      <pc:sldChg chg="del">
        <pc:chgData name="Miguel Silva" userId="ca2f4f529cb155a5" providerId="Windows Live" clId="Web-{1D28524E-4A77-E778-3EF0-D233961C680C}" dt="2024-11-17T20:28:56.348" v="1032"/>
        <pc:sldMkLst>
          <pc:docMk/>
          <pc:sldMk cId="2003025639" sldId="282"/>
        </pc:sldMkLst>
      </pc:sldChg>
      <pc:sldChg chg="delSp modSp">
        <pc:chgData name="Miguel Silva" userId="ca2f4f529cb155a5" providerId="Windows Live" clId="Web-{1D28524E-4A77-E778-3EF0-D233961C680C}" dt="2024-11-17T18:14:41.856" v="52" actId="20577"/>
        <pc:sldMkLst>
          <pc:docMk/>
          <pc:sldMk cId="4082606339" sldId="283"/>
        </pc:sldMkLst>
        <pc:spChg chg="mod">
          <ac:chgData name="Miguel Silva" userId="ca2f4f529cb155a5" providerId="Windows Live" clId="Web-{1D28524E-4A77-E778-3EF0-D233961C680C}" dt="2024-11-17T18:14:41.856" v="52" actId="20577"/>
          <ac:spMkLst>
            <pc:docMk/>
            <pc:sldMk cId="4082606339" sldId="283"/>
            <ac:spMk id="2" creationId="{00000000-0000-0000-0000-000000000000}"/>
          </ac:spMkLst>
        </pc:spChg>
        <pc:spChg chg="del">
          <ac:chgData name="Miguel Silva" userId="ca2f4f529cb155a5" providerId="Windows Live" clId="Web-{1D28524E-4A77-E778-3EF0-D233961C680C}" dt="2024-11-17T18:13:28.667" v="6"/>
          <ac:spMkLst>
            <pc:docMk/>
            <pc:sldMk cId="4082606339" sldId="283"/>
            <ac:spMk id="9" creationId="{00000000-0000-0000-0000-000000000000}"/>
          </ac:spMkLst>
        </pc:spChg>
        <pc:spChg chg="mod">
          <ac:chgData name="Miguel Silva" userId="ca2f4f529cb155a5" providerId="Windows Live" clId="Web-{1D28524E-4A77-E778-3EF0-D233961C680C}" dt="2024-11-17T18:13:13.682" v="3" actId="14100"/>
          <ac:spMkLst>
            <pc:docMk/>
            <pc:sldMk cId="4082606339" sldId="283"/>
            <ac:spMk id="11" creationId="{F705CBAA-446E-667A-2384-C4D111EF26C4}"/>
          </ac:spMkLst>
        </pc:spChg>
        <pc:spChg chg="mod">
          <ac:chgData name="Miguel Silva" userId="ca2f4f529cb155a5" providerId="Windows Live" clId="Web-{1D28524E-4A77-E778-3EF0-D233961C680C}" dt="2024-11-17T18:14:23.653" v="36" actId="1076"/>
          <ac:spMkLst>
            <pc:docMk/>
            <pc:sldMk cId="4082606339" sldId="283"/>
            <ac:spMk id="52" creationId="{1E51C1BA-9B7F-A793-4FB3-E20C153240B8}"/>
          </ac:spMkLst>
        </pc:spChg>
        <pc:grpChg chg="del">
          <ac:chgData name="Miguel Silva" userId="ca2f4f529cb155a5" providerId="Windows Live" clId="Web-{1D28524E-4A77-E778-3EF0-D233961C680C}" dt="2024-11-17T18:13:25.589" v="5"/>
          <ac:grpSpMkLst>
            <pc:docMk/>
            <pc:sldMk cId="4082606339" sldId="283"/>
            <ac:grpSpMk id="6" creationId="{00000000-0000-0000-0000-000000000000}"/>
          </ac:grpSpMkLst>
        </pc:grpChg>
        <pc:picChg chg="mod">
          <ac:chgData name="Miguel Silva" userId="ca2f4f529cb155a5" providerId="Windows Live" clId="Web-{1D28524E-4A77-E778-3EF0-D233961C680C}" dt="2024-11-17T18:13:20.932" v="4" actId="1076"/>
          <ac:picMkLst>
            <pc:docMk/>
            <pc:sldMk cId="4082606339" sldId="283"/>
            <ac:picMk id="10" creationId="{DFFA865A-5881-62AA-CFFD-53A3FC2689C9}"/>
          </ac:picMkLst>
        </pc:picChg>
        <pc:picChg chg="mod">
          <ac:chgData name="Miguel Silva" userId="ca2f4f529cb155a5" providerId="Windows Live" clId="Web-{1D28524E-4A77-E778-3EF0-D233961C680C}" dt="2024-11-17T18:13:06.619" v="2" actId="1076"/>
          <ac:picMkLst>
            <pc:docMk/>
            <pc:sldMk cId="4082606339" sldId="283"/>
            <ac:picMk id="12" creationId="{04B8C4E2-6A55-4249-579B-0F1B49C4F5CA}"/>
          </ac:picMkLst>
        </pc:picChg>
      </pc:sldChg>
      <pc:sldChg chg="modSp">
        <pc:chgData name="Miguel Silva" userId="ca2f4f529cb155a5" providerId="Windows Live" clId="Web-{1D28524E-4A77-E778-3EF0-D233961C680C}" dt="2024-11-17T18:15:02.044" v="66" actId="20577"/>
        <pc:sldMkLst>
          <pc:docMk/>
          <pc:sldMk cId="3738798382" sldId="284"/>
        </pc:sldMkLst>
        <pc:spChg chg="mod">
          <ac:chgData name="Miguel Silva" userId="ca2f4f529cb155a5" providerId="Windows Live" clId="Web-{1D28524E-4A77-E778-3EF0-D233961C680C}" dt="2024-11-17T18:15:02.044" v="66" actId="20577"/>
          <ac:spMkLst>
            <pc:docMk/>
            <pc:sldMk cId="3738798382" sldId="284"/>
            <ac:spMk id="2" creationId="{00000000-0000-0000-0000-000000000000}"/>
          </ac:spMkLst>
        </pc:spChg>
      </pc:sldChg>
      <pc:sldChg chg="addSp delSp modSp">
        <pc:chgData name="Miguel Silva" userId="ca2f4f529cb155a5" providerId="Windows Live" clId="Web-{1D28524E-4A77-E778-3EF0-D233961C680C}" dt="2024-11-17T18:22:05.635" v="344" actId="20577"/>
        <pc:sldMkLst>
          <pc:docMk/>
          <pc:sldMk cId="2520533983" sldId="285"/>
        </pc:sldMkLst>
        <pc:spChg chg="mod">
          <ac:chgData name="Miguel Silva" userId="ca2f4f529cb155a5" providerId="Windows Live" clId="Web-{1D28524E-4A77-E778-3EF0-D233961C680C}" dt="2024-11-17T18:15:51.531" v="80" actId="20577"/>
          <ac:spMkLst>
            <pc:docMk/>
            <pc:sldMk cId="2520533983" sldId="285"/>
            <ac:spMk id="2" creationId="{00000000-0000-0000-0000-000000000000}"/>
          </ac:spMkLst>
        </pc:spChg>
        <pc:spChg chg="mod">
          <ac:chgData name="Miguel Silva" userId="ca2f4f529cb155a5" providerId="Windows Live" clId="Web-{1D28524E-4A77-E778-3EF0-D233961C680C}" dt="2024-11-17T18:16:11" v="92" actId="20577"/>
          <ac:spMkLst>
            <pc:docMk/>
            <pc:sldMk cId="2520533983" sldId="285"/>
            <ac:spMk id="11" creationId="{F705CBAA-446E-667A-2384-C4D111EF26C4}"/>
          </ac:spMkLst>
        </pc:spChg>
        <pc:spChg chg="mod">
          <ac:chgData name="Miguel Silva" userId="ca2f4f529cb155a5" providerId="Windows Live" clId="Web-{1D28524E-4A77-E778-3EF0-D233961C680C}" dt="2024-11-17T18:22:05.635" v="344" actId="20577"/>
          <ac:spMkLst>
            <pc:docMk/>
            <pc:sldMk cId="2520533983" sldId="285"/>
            <ac:spMk id="52" creationId="{1E51C1BA-9B7F-A793-4FB3-E20C153240B8}"/>
          </ac:spMkLst>
        </pc:spChg>
        <pc:picChg chg="add mod">
          <ac:chgData name="Miguel Silva" userId="ca2f4f529cb155a5" providerId="Windows Live" clId="Web-{1D28524E-4A77-E778-3EF0-D233961C680C}" dt="2024-11-17T18:16:03.656" v="83" actId="1076"/>
          <ac:picMkLst>
            <pc:docMk/>
            <pc:sldMk cId="2520533983" sldId="285"/>
            <ac:picMk id="10" creationId="{30227B2B-6B44-74D3-9B39-E2134DB24AFF}"/>
          </ac:picMkLst>
        </pc:picChg>
        <pc:picChg chg="del">
          <ac:chgData name="Miguel Silva" userId="ca2f4f529cb155a5" providerId="Windows Live" clId="Web-{1D28524E-4A77-E778-3EF0-D233961C680C}" dt="2024-11-17T18:15:54.187" v="81"/>
          <ac:picMkLst>
            <pc:docMk/>
            <pc:sldMk cId="2520533983" sldId="285"/>
            <ac:picMk id="13" creationId="{9DA0DFE2-0E52-C0EA-B547-7086E97FB6FD}"/>
          </ac:picMkLst>
        </pc:picChg>
      </pc:sldChg>
      <pc:sldChg chg="new del">
        <pc:chgData name="Miguel Silva" userId="ca2f4f529cb155a5" providerId="Windows Live" clId="Web-{1D28524E-4A77-E778-3EF0-D233961C680C}" dt="2024-11-17T18:22:10.572" v="346"/>
        <pc:sldMkLst>
          <pc:docMk/>
          <pc:sldMk cId="1173401361" sldId="286"/>
        </pc:sldMkLst>
      </pc:sldChg>
      <pc:sldChg chg="addSp delSp modSp add replId">
        <pc:chgData name="Miguel Silva" userId="ca2f4f529cb155a5" providerId="Windows Live" clId="Web-{1D28524E-4A77-E778-3EF0-D233961C680C}" dt="2024-11-17T18:26:58.408" v="553" actId="20577"/>
        <pc:sldMkLst>
          <pc:docMk/>
          <pc:sldMk cId="3105812462" sldId="286"/>
        </pc:sldMkLst>
        <pc:spChg chg="mod">
          <ac:chgData name="Miguel Silva" userId="ca2f4f529cb155a5" providerId="Windows Live" clId="Web-{1D28524E-4A77-E778-3EF0-D233961C680C}" dt="2024-11-17T18:23:20.137" v="370" actId="20577"/>
          <ac:spMkLst>
            <pc:docMk/>
            <pc:sldMk cId="3105812462" sldId="286"/>
            <ac:spMk id="11" creationId="{F705CBAA-446E-667A-2384-C4D111EF26C4}"/>
          </ac:spMkLst>
        </pc:spChg>
        <pc:spChg chg="mod">
          <ac:chgData name="Miguel Silva" userId="ca2f4f529cb155a5" providerId="Windows Live" clId="Web-{1D28524E-4A77-E778-3EF0-D233961C680C}" dt="2024-11-17T18:26:58.408" v="553" actId="20577"/>
          <ac:spMkLst>
            <pc:docMk/>
            <pc:sldMk cId="3105812462" sldId="286"/>
            <ac:spMk id="52" creationId="{1E51C1BA-9B7F-A793-4FB3-E20C153240B8}"/>
          </ac:spMkLst>
        </pc:spChg>
        <pc:picChg chg="del">
          <ac:chgData name="Miguel Silva" userId="ca2f4f529cb155a5" providerId="Windows Live" clId="Web-{1D28524E-4A77-E778-3EF0-D233961C680C}" dt="2024-11-17T18:22:21.760" v="348"/>
          <ac:picMkLst>
            <pc:docMk/>
            <pc:sldMk cId="3105812462" sldId="286"/>
            <ac:picMk id="10" creationId="{30227B2B-6B44-74D3-9B39-E2134DB24AFF}"/>
          </ac:picMkLst>
        </pc:picChg>
        <pc:picChg chg="add mod">
          <ac:chgData name="Miguel Silva" userId="ca2f4f529cb155a5" providerId="Windows Live" clId="Web-{1D28524E-4A77-E778-3EF0-D233961C680C}" dt="2024-11-17T18:22:59.902" v="352" actId="1076"/>
          <ac:picMkLst>
            <pc:docMk/>
            <pc:sldMk cId="3105812462" sldId="286"/>
            <ac:picMk id="12" creationId="{AB2E2F2E-1ECF-1312-02AB-3D2BADAB7F45}"/>
          </ac:picMkLst>
        </pc:picChg>
      </pc:sldChg>
      <pc:sldChg chg="addSp delSp modSp add replId">
        <pc:chgData name="Miguel Silva" userId="ca2f4f529cb155a5" providerId="Windows Live" clId="Web-{1D28524E-4A77-E778-3EF0-D233961C680C}" dt="2024-11-17T19:51:18.247" v="827"/>
        <pc:sldMkLst>
          <pc:docMk/>
          <pc:sldMk cId="3168249631" sldId="287"/>
        </pc:sldMkLst>
        <pc:spChg chg="mod">
          <ac:chgData name="Miguel Silva" userId="ca2f4f529cb155a5" providerId="Windows Live" clId="Web-{1D28524E-4A77-E778-3EF0-D233961C680C}" dt="2024-11-17T19:46:51.209" v="759" actId="20577"/>
          <ac:spMkLst>
            <pc:docMk/>
            <pc:sldMk cId="3168249631" sldId="287"/>
            <ac:spMk id="11" creationId="{F705CBAA-446E-667A-2384-C4D111EF26C4}"/>
          </ac:spMkLst>
        </pc:spChg>
        <pc:spChg chg="mod">
          <ac:chgData name="Miguel Silva" userId="ca2f4f529cb155a5" providerId="Windows Live" clId="Web-{1D28524E-4A77-E778-3EF0-D233961C680C}" dt="2024-11-17T19:51:18.247" v="827"/>
          <ac:spMkLst>
            <pc:docMk/>
            <pc:sldMk cId="3168249631" sldId="287"/>
            <ac:spMk id="52" creationId="{1E51C1BA-9B7F-A793-4FB3-E20C153240B8}"/>
          </ac:spMkLst>
        </pc:spChg>
        <pc:picChg chg="add del">
          <ac:chgData name="Miguel Silva" userId="ca2f4f529cb155a5" providerId="Windows Live" clId="Web-{1D28524E-4A77-E778-3EF0-D233961C680C}" dt="2024-11-17T19:50:31.574" v="823"/>
          <ac:picMkLst>
            <pc:docMk/>
            <pc:sldMk cId="3168249631" sldId="287"/>
            <ac:picMk id="10" creationId="{7134C778-3FFE-E93B-A2B3-C3EE58004390}"/>
          </ac:picMkLst>
        </pc:picChg>
        <pc:picChg chg="add del mod">
          <ac:chgData name="Miguel Silva" userId="ca2f4f529cb155a5" providerId="Windows Live" clId="Web-{1D28524E-4A77-E778-3EF0-D233961C680C}" dt="2024-11-17T19:50:28.996" v="822"/>
          <ac:picMkLst>
            <pc:docMk/>
            <pc:sldMk cId="3168249631" sldId="287"/>
            <ac:picMk id="13" creationId="{68458EA7-AF48-2C52-AB59-BD3977FA2991}"/>
          </ac:picMkLst>
        </pc:picChg>
        <pc:picChg chg="add mod">
          <ac:chgData name="Miguel Silva" userId="ca2f4f529cb155a5" providerId="Windows Live" clId="Web-{1D28524E-4A77-E778-3EF0-D233961C680C}" dt="2024-11-17T19:50:40.840" v="825" actId="1076"/>
          <ac:picMkLst>
            <pc:docMk/>
            <pc:sldMk cId="3168249631" sldId="287"/>
            <ac:picMk id="14" creationId="{4DEA1AA7-25D5-41EB-27C8-8C9B7E65009C}"/>
          </ac:picMkLst>
        </pc:picChg>
      </pc:sldChg>
      <pc:sldChg chg="addSp delSp modSp add ord replId">
        <pc:chgData name="Miguel Silva" userId="ca2f4f529cb155a5" providerId="Windows Live" clId="Web-{1D28524E-4A77-E778-3EF0-D233961C680C}" dt="2024-11-17T20:01:39.355" v="1013" actId="20577"/>
        <pc:sldMkLst>
          <pc:docMk/>
          <pc:sldMk cId="2331363306" sldId="288"/>
        </pc:sldMkLst>
        <pc:spChg chg="mod">
          <ac:chgData name="Miguel Silva" userId="ca2f4f529cb155a5" providerId="Windows Live" clId="Web-{1D28524E-4A77-E778-3EF0-D233961C680C}" dt="2024-11-17T19:55:40.737" v="896" actId="20577"/>
          <ac:spMkLst>
            <pc:docMk/>
            <pc:sldMk cId="2331363306" sldId="288"/>
            <ac:spMk id="11" creationId="{F705CBAA-446E-667A-2384-C4D111EF26C4}"/>
          </ac:spMkLst>
        </pc:spChg>
        <pc:spChg chg="mod">
          <ac:chgData name="Miguel Silva" userId="ca2f4f529cb155a5" providerId="Windows Live" clId="Web-{1D28524E-4A77-E778-3EF0-D233961C680C}" dt="2024-11-17T20:01:39.355" v="1013" actId="20577"/>
          <ac:spMkLst>
            <pc:docMk/>
            <pc:sldMk cId="2331363306" sldId="288"/>
            <ac:spMk id="52" creationId="{1E51C1BA-9B7F-A793-4FB3-E20C153240B8}"/>
          </ac:spMkLst>
        </pc:spChg>
        <pc:picChg chg="del">
          <ac:chgData name="Miguel Silva" userId="ca2f4f529cb155a5" providerId="Windows Live" clId="Web-{1D28524E-4A77-E778-3EF0-D233961C680C}" dt="2024-11-17T19:53:35.438" v="832"/>
          <ac:picMkLst>
            <pc:docMk/>
            <pc:sldMk cId="2331363306" sldId="288"/>
            <ac:picMk id="10" creationId="{7134C778-3FFE-E93B-A2B3-C3EE58004390}"/>
          </ac:picMkLst>
        </pc:picChg>
        <pc:picChg chg="add mod">
          <ac:chgData name="Miguel Silva" userId="ca2f4f529cb155a5" providerId="Windows Live" clId="Web-{1D28524E-4A77-E778-3EF0-D233961C680C}" dt="2024-11-17T19:53:40.656" v="833" actId="1076"/>
          <ac:picMkLst>
            <pc:docMk/>
            <pc:sldMk cId="2331363306" sldId="288"/>
            <ac:picMk id="13" creationId="{29343CA6-CEF1-ECB3-B7DE-8F98D7465FCD}"/>
          </ac:picMkLst>
        </pc:picChg>
      </pc:sldChg>
      <pc:sldChg chg="addSp delSp modSp add replId">
        <pc:chgData name="Miguel Silva" userId="ca2f4f529cb155a5" providerId="Windows Live" clId="Web-{1D28524E-4A77-E778-3EF0-D233961C680C}" dt="2024-11-17T20:02:56.185" v="1031" actId="1076"/>
        <pc:sldMkLst>
          <pc:docMk/>
          <pc:sldMk cId="2362656605" sldId="289"/>
        </pc:sldMkLst>
        <pc:spChg chg="mod">
          <ac:chgData name="Miguel Silva" userId="ca2f4f529cb155a5" providerId="Windows Live" clId="Web-{1D28524E-4A77-E778-3EF0-D233961C680C}" dt="2024-11-17T20:02:04.981" v="1022" actId="20577"/>
          <ac:spMkLst>
            <pc:docMk/>
            <pc:sldMk cId="2362656605" sldId="289"/>
            <ac:spMk id="2" creationId="{00000000-0000-0000-0000-000000000000}"/>
          </ac:spMkLst>
        </pc:spChg>
        <pc:spChg chg="del">
          <ac:chgData name="Miguel Silva" userId="ca2f4f529cb155a5" providerId="Windows Live" clId="Web-{1D28524E-4A77-E778-3EF0-D233961C680C}" dt="2024-11-17T20:02:13.731" v="1023"/>
          <ac:spMkLst>
            <pc:docMk/>
            <pc:sldMk cId="2362656605" sldId="289"/>
            <ac:spMk id="11" creationId="{F705CBAA-446E-667A-2384-C4D111EF26C4}"/>
          </ac:spMkLst>
        </pc:spChg>
        <pc:spChg chg="del">
          <ac:chgData name="Miguel Silva" userId="ca2f4f529cb155a5" providerId="Windows Live" clId="Web-{1D28524E-4A77-E778-3EF0-D233961C680C}" dt="2024-11-17T20:02:23.966" v="1026"/>
          <ac:spMkLst>
            <pc:docMk/>
            <pc:sldMk cId="2362656605" sldId="289"/>
            <ac:spMk id="52" creationId="{1E51C1BA-9B7F-A793-4FB3-E20C153240B8}"/>
          </ac:spMkLst>
        </pc:spChg>
        <pc:grpChg chg="mod">
          <ac:chgData name="Miguel Silva" userId="ca2f4f529cb155a5" providerId="Windows Live" clId="Web-{1D28524E-4A77-E778-3EF0-D233961C680C}" dt="2024-11-17T20:02:19.153" v="1025" actId="1076"/>
          <ac:grpSpMkLst>
            <pc:docMk/>
            <pc:sldMk cId="2362656605" sldId="289"/>
            <ac:grpSpMk id="3" creationId="{00000000-0000-0000-0000-000000000000}"/>
          </ac:grpSpMkLst>
        </pc:grpChg>
        <pc:picChg chg="add mod">
          <ac:chgData name="Miguel Silva" userId="ca2f4f529cb155a5" providerId="Windows Live" clId="Web-{1D28524E-4A77-E778-3EF0-D233961C680C}" dt="2024-11-17T20:02:56.185" v="1031" actId="1076"/>
          <ac:picMkLst>
            <pc:docMk/>
            <pc:sldMk cId="2362656605" sldId="289"/>
            <ac:picMk id="10" creationId="{6E2CB181-0D4C-8501-7C39-9635BDB21C6F}"/>
          </ac:picMkLst>
        </pc:picChg>
        <pc:picChg chg="del">
          <ac:chgData name="Miguel Silva" userId="ca2f4f529cb155a5" providerId="Windows Live" clId="Web-{1D28524E-4A77-E778-3EF0-D233961C680C}" dt="2024-11-17T20:02:25.763" v="1027"/>
          <ac:picMkLst>
            <pc:docMk/>
            <pc:sldMk cId="2362656605" sldId="289"/>
            <ac:picMk id="13" creationId="{29343CA6-CEF1-ECB3-B7DE-8F98D7465FCD}"/>
          </ac:picMkLst>
        </pc:picChg>
      </pc:sldChg>
    </pc:docChg>
  </pc:docChgLst>
  <pc:docChgLst>
    <pc:chgData name="Miguel Silva" userId="ca2f4f529cb155a5" providerId="Windows Live" clId="Web-{020B26D9-9547-4488-CA1C-62C3BE964FEC}"/>
    <pc:docChg chg="addSld delSld modSld sldOrd">
      <pc:chgData name="Miguel Silva" userId="ca2f4f529cb155a5" providerId="Windows Live" clId="Web-{020B26D9-9547-4488-CA1C-62C3BE964FEC}" dt="2024-11-17T06:57:36.849" v="1706"/>
      <pc:docMkLst>
        <pc:docMk/>
      </pc:docMkLst>
      <pc:sldChg chg="modSp">
        <pc:chgData name="Miguel Silva" userId="ca2f4f529cb155a5" providerId="Windows Live" clId="Web-{020B26D9-9547-4488-CA1C-62C3BE964FEC}" dt="2024-11-17T01:12:27.553" v="44" actId="20577"/>
        <pc:sldMkLst>
          <pc:docMk/>
          <pc:sldMk cId="0" sldId="256"/>
        </pc:sldMkLst>
        <pc:spChg chg="mod">
          <ac:chgData name="Miguel Silva" userId="ca2f4f529cb155a5" providerId="Windows Live" clId="Web-{020B26D9-9547-4488-CA1C-62C3BE964FEC}" dt="2024-11-17T01:11:43.192" v="2" actId="20577"/>
          <ac:spMkLst>
            <pc:docMk/>
            <pc:sldMk cId="0" sldId="256"/>
            <ac:spMk id="20" creationId="{00000000-0000-0000-0000-000000000000}"/>
          </ac:spMkLst>
        </pc:spChg>
        <pc:spChg chg="mod">
          <ac:chgData name="Miguel Silva" userId="ca2f4f529cb155a5" providerId="Windows Live" clId="Web-{020B26D9-9547-4488-CA1C-62C3BE964FEC}" dt="2024-11-17T01:12:27.553" v="44" actId="20577"/>
          <ac:spMkLst>
            <pc:docMk/>
            <pc:sldMk cId="0" sldId="256"/>
            <ac:spMk id="21" creationId="{00000000-0000-0000-0000-000000000000}"/>
          </ac:spMkLst>
        </pc:spChg>
      </pc:sldChg>
      <pc:sldChg chg="modSp">
        <pc:chgData name="Miguel Silva" userId="ca2f4f529cb155a5" providerId="Windows Live" clId="Web-{020B26D9-9547-4488-CA1C-62C3BE964FEC}" dt="2024-11-17T01:20:36.557" v="499" actId="20577"/>
        <pc:sldMkLst>
          <pc:docMk/>
          <pc:sldMk cId="0" sldId="257"/>
        </pc:sldMkLst>
        <pc:spChg chg="mod">
          <ac:chgData name="Miguel Silva" userId="ca2f4f529cb155a5" providerId="Windows Live" clId="Web-{020B26D9-9547-4488-CA1C-62C3BE964FEC}" dt="2024-11-17T01:20:36.557" v="499" actId="20577"/>
          <ac:spMkLst>
            <pc:docMk/>
            <pc:sldMk cId="0" sldId="257"/>
            <ac:spMk id="6" creationId="{00000000-0000-0000-0000-000000000000}"/>
          </ac:spMkLst>
        </pc:spChg>
      </pc:sldChg>
      <pc:sldChg chg="modSp">
        <pc:chgData name="Miguel Silva" userId="ca2f4f529cb155a5" providerId="Windows Live" clId="Web-{020B26D9-9547-4488-CA1C-62C3BE964FEC}" dt="2024-11-17T05:44:56.456" v="632" actId="20577"/>
        <pc:sldMkLst>
          <pc:docMk/>
          <pc:sldMk cId="0" sldId="258"/>
        </pc:sldMkLst>
        <pc:spChg chg="mod">
          <ac:chgData name="Miguel Silva" userId="ca2f4f529cb155a5" providerId="Windows Live" clId="Web-{020B26D9-9547-4488-CA1C-62C3BE964FEC}" dt="2024-11-17T05:44:56.456" v="632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Miguel Silva" userId="ca2f4f529cb155a5" providerId="Windows Live" clId="Web-{020B26D9-9547-4488-CA1C-62C3BE964FEC}" dt="2024-11-17T01:23:50.816" v="515" actId="20577"/>
          <ac:spMkLst>
            <pc:docMk/>
            <pc:sldMk cId="0" sldId="258"/>
            <ac:spMk id="16" creationId="{00000000-0000-0000-0000-000000000000}"/>
          </ac:spMkLst>
        </pc:spChg>
        <pc:grpChg chg="mod">
          <ac:chgData name="Miguel Silva" userId="ca2f4f529cb155a5" providerId="Windows Live" clId="Web-{020B26D9-9547-4488-CA1C-62C3BE964FEC}" dt="2024-11-17T01:23:23.799" v="503" actId="1076"/>
          <ac:grpSpMkLst>
            <pc:docMk/>
            <pc:sldMk cId="0" sldId="258"/>
            <ac:grpSpMk id="9" creationId="{00000000-0000-0000-0000-000000000000}"/>
          </ac:grpSpMkLst>
        </pc:grpChg>
      </pc:sldChg>
      <pc:sldChg chg="del">
        <pc:chgData name="Miguel Silva" userId="ca2f4f529cb155a5" providerId="Windows Live" clId="Web-{020B26D9-9547-4488-CA1C-62C3BE964FEC}" dt="2024-11-17T06:04:40.766" v="849"/>
        <pc:sldMkLst>
          <pc:docMk/>
          <pc:sldMk cId="0" sldId="259"/>
        </pc:sldMkLst>
      </pc:sldChg>
      <pc:sldChg chg="addSp delSp modSp ord">
        <pc:chgData name="Miguel Silva" userId="ca2f4f529cb155a5" providerId="Windows Live" clId="Web-{020B26D9-9547-4488-CA1C-62C3BE964FEC}" dt="2024-11-17T05:57:31.938" v="848" actId="20577"/>
        <pc:sldMkLst>
          <pc:docMk/>
          <pc:sldMk cId="0" sldId="260"/>
        </pc:sldMkLst>
        <pc:spChg chg="mod">
          <ac:chgData name="Miguel Silva" userId="ca2f4f529cb155a5" providerId="Windows Live" clId="Web-{020B26D9-9547-4488-CA1C-62C3BE964FEC}" dt="2024-11-17T05:46:49.491" v="647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Miguel Silva" userId="ca2f4f529cb155a5" providerId="Windows Live" clId="Web-{020B26D9-9547-4488-CA1C-62C3BE964FEC}" dt="2024-11-17T05:48:49.402" v="683" actId="20577"/>
          <ac:spMkLst>
            <pc:docMk/>
            <pc:sldMk cId="0" sldId="260"/>
            <ac:spMk id="7" creationId="{00000000-0000-0000-0000-000000000000}"/>
          </ac:spMkLst>
        </pc:spChg>
        <pc:spChg chg="mod">
          <ac:chgData name="Miguel Silva" userId="ca2f4f529cb155a5" providerId="Windows Live" clId="Web-{020B26D9-9547-4488-CA1C-62C3BE964FEC}" dt="2024-11-17T05:54:56.072" v="780"/>
          <ac:spMkLst>
            <pc:docMk/>
            <pc:sldMk cId="0" sldId="260"/>
            <ac:spMk id="8" creationId="{00000000-0000-0000-0000-000000000000}"/>
          </ac:spMkLst>
        </pc:spChg>
        <pc:spChg chg="mod">
          <ac:chgData name="Miguel Silva" userId="ca2f4f529cb155a5" providerId="Windows Live" clId="Web-{020B26D9-9547-4488-CA1C-62C3BE964FEC}" dt="2024-11-17T05:56:14.466" v="825" actId="1076"/>
          <ac:spMkLst>
            <pc:docMk/>
            <pc:sldMk cId="0" sldId="260"/>
            <ac:spMk id="23" creationId="{00000000-0000-0000-0000-000000000000}"/>
          </ac:spMkLst>
        </pc:spChg>
        <pc:spChg chg="mod">
          <ac:chgData name="Miguel Silva" userId="ca2f4f529cb155a5" providerId="Windows Live" clId="Web-{020B26D9-9547-4488-CA1C-62C3BE964FEC}" dt="2024-11-17T05:54:59.432" v="781"/>
          <ac:spMkLst>
            <pc:docMk/>
            <pc:sldMk cId="0" sldId="260"/>
            <ac:spMk id="28" creationId="{7ECA8689-87FB-BDF4-27B5-E311CED34101}"/>
          </ac:spMkLst>
        </pc:spChg>
        <pc:spChg chg="mod">
          <ac:chgData name="Miguel Silva" userId="ca2f4f529cb155a5" providerId="Windows Live" clId="Web-{020B26D9-9547-4488-CA1C-62C3BE964FEC}" dt="2024-11-17T05:55:04.182" v="785" actId="20577"/>
          <ac:spMkLst>
            <pc:docMk/>
            <pc:sldMk cId="0" sldId="260"/>
            <ac:spMk id="34" creationId="{549EB584-AFE3-6A68-732D-A7CE1CB78568}"/>
          </ac:spMkLst>
        </pc:spChg>
        <pc:spChg chg="mod">
          <ac:chgData name="Miguel Silva" userId="ca2f4f529cb155a5" providerId="Windows Live" clId="Web-{020B26D9-9547-4488-CA1C-62C3BE964FEC}" dt="2024-11-17T05:55:08.104" v="786" actId="20577"/>
          <ac:spMkLst>
            <pc:docMk/>
            <pc:sldMk cId="0" sldId="260"/>
            <ac:spMk id="40" creationId="{32EFA38A-1C8E-CE8D-8C0E-D102DEB3566E}"/>
          </ac:spMkLst>
        </pc:spChg>
        <pc:spChg chg="mod">
          <ac:chgData name="Miguel Silva" userId="ca2f4f529cb155a5" providerId="Windows Live" clId="Web-{020B26D9-9547-4488-CA1C-62C3BE964FEC}" dt="2024-11-17T05:54:06.305" v="749" actId="20577"/>
          <ac:spMkLst>
            <pc:docMk/>
            <pc:sldMk cId="0" sldId="260"/>
            <ac:spMk id="46" creationId="{048A4F70-5A09-76AA-39C6-A21FFCD544FE}"/>
          </ac:spMkLst>
        </pc:spChg>
        <pc:spChg chg="mod">
          <ac:chgData name="Miguel Silva" userId="ca2f4f529cb155a5" providerId="Windows Live" clId="Web-{020B26D9-9547-4488-CA1C-62C3BE964FEC}" dt="2024-11-17T05:55:19.104" v="790" actId="20577"/>
          <ac:spMkLst>
            <pc:docMk/>
            <pc:sldMk cId="0" sldId="260"/>
            <ac:spMk id="52" creationId="{44DD39EF-A40A-73DE-C47D-4F501488D152}"/>
          </ac:spMkLst>
        </pc:spChg>
        <pc:spChg chg="mod">
          <ac:chgData name="Miguel Silva" userId="ca2f4f529cb155a5" providerId="Windows Live" clId="Web-{020B26D9-9547-4488-CA1C-62C3BE964FEC}" dt="2024-11-17T05:55:15.604" v="789" actId="20577"/>
          <ac:spMkLst>
            <pc:docMk/>
            <pc:sldMk cId="0" sldId="260"/>
            <ac:spMk id="58" creationId="{2BD8DE70-0DD0-50D1-D87B-A848E34A8630}"/>
          </ac:spMkLst>
        </pc:spChg>
        <pc:spChg chg="mod">
          <ac:chgData name="Miguel Silva" userId="ca2f4f529cb155a5" providerId="Windows Live" clId="Web-{020B26D9-9547-4488-CA1C-62C3BE964FEC}" dt="2024-11-17T05:55:11.182" v="788" actId="20577"/>
          <ac:spMkLst>
            <pc:docMk/>
            <pc:sldMk cId="0" sldId="260"/>
            <ac:spMk id="64" creationId="{92988A44-0A72-7247-C594-D177F46C762A}"/>
          </ac:spMkLst>
        </pc:spChg>
        <pc:spChg chg="add mod">
          <ac:chgData name="Miguel Silva" userId="ca2f4f529cb155a5" providerId="Windows Live" clId="Web-{020B26D9-9547-4488-CA1C-62C3BE964FEC}" dt="2024-11-17T05:57:31.938" v="848" actId="20577"/>
          <ac:spMkLst>
            <pc:docMk/>
            <pc:sldMk cId="0" sldId="260"/>
            <ac:spMk id="140" creationId="{E1E1E233-0922-9A0A-B290-3EECC241B23C}"/>
          </ac:spMkLst>
        </pc:spChg>
        <pc:grpChg chg="mod">
          <ac:chgData name="Miguel Silva" userId="ca2f4f529cb155a5" providerId="Windows Live" clId="Web-{020B26D9-9547-4488-CA1C-62C3BE964FEC}" dt="2024-11-17T05:55:27.527" v="791" actId="1076"/>
          <ac:grpSpMkLst>
            <pc:docMk/>
            <pc:sldMk cId="0" sldId="260"/>
            <ac:grpSpMk id="3" creationId="{00000000-0000-0000-0000-000000000000}"/>
          </ac:grpSpMkLst>
        </pc:grpChg>
        <pc:grpChg chg="del">
          <ac:chgData name="Miguel Silva" userId="ca2f4f529cb155a5" providerId="Windows Live" clId="Web-{020B26D9-9547-4488-CA1C-62C3BE964FEC}" dt="2024-11-17T05:49:17.028" v="686"/>
          <ac:grpSpMkLst>
            <pc:docMk/>
            <pc:sldMk cId="0" sldId="260"/>
            <ac:grpSpMk id="9" creationId="{00000000-0000-0000-0000-000000000000}"/>
          </ac:grpSpMkLst>
        </pc:grpChg>
        <pc:grpChg chg="del">
          <ac:chgData name="Miguel Silva" userId="ca2f4f529cb155a5" providerId="Windows Live" clId="Web-{020B26D9-9547-4488-CA1C-62C3BE964FEC}" dt="2024-11-17T05:49:17.028" v="685"/>
          <ac:grpSpMkLst>
            <pc:docMk/>
            <pc:sldMk cId="0" sldId="260"/>
            <ac:grpSpMk id="15" creationId="{00000000-0000-0000-0000-000000000000}"/>
          </ac:grpSpMkLst>
        </pc:grpChg>
        <pc:grpChg chg="mod">
          <ac:chgData name="Miguel Silva" userId="ca2f4f529cb155a5" providerId="Windows Live" clId="Web-{020B26D9-9547-4488-CA1C-62C3BE964FEC}" dt="2024-11-17T05:55:59.418" v="816" actId="1076"/>
          <ac:grpSpMkLst>
            <pc:docMk/>
            <pc:sldMk cId="0" sldId="260"/>
            <ac:grpSpMk id="21" creationId="{00000000-0000-0000-0000-000000000000}"/>
          </ac:grpSpMkLst>
        </pc:grpChg>
        <pc:grpChg chg="add mod">
          <ac:chgData name="Miguel Silva" userId="ca2f4f529cb155a5" providerId="Windows Live" clId="Web-{020B26D9-9547-4488-CA1C-62C3BE964FEC}" dt="2024-11-17T05:55:27.542" v="792" actId="1076"/>
          <ac:grpSpMkLst>
            <pc:docMk/>
            <pc:sldMk cId="0" sldId="260"/>
            <ac:grpSpMk id="24" creationId="{BB293128-D6A7-3277-5ADA-5732ACB8FA58}"/>
          </ac:grpSpMkLst>
        </pc:grpChg>
        <pc:grpChg chg="add mod">
          <ac:chgData name="Miguel Silva" userId="ca2f4f529cb155a5" providerId="Windows Live" clId="Web-{020B26D9-9547-4488-CA1C-62C3BE964FEC}" dt="2024-11-17T05:55:27.573" v="793" actId="1076"/>
          <ac:grpSpMkLst>
            <pc:docMk/>
            <pc:sldMk cId="0" sldId="260"/>
            <ac:grpSpMk id="31" creationId="{853260CE-5B36-073C-134B-119E5E0D73FC}"/>
          </ac:grpSpMkLst>
        </pc:grpChg>
        <pc:grpChg chg="add mod">
          <ac:chgData name="Miguel Silva" userId="ca2f4f529cb155a5" providerId="Windows Live" clId="Web-{020B26D9-9547-4488-CA1C-62C3BE964FEC}" dt="2024-11-17T05:55:27.589" v="794" actId="1076"/>
          <ac:grpSpMkLst>
            <pc:docMk/>
            <pc:sldMk cId="0" sldId="260"/>
            <ac:grpSpMk id="37" creationId="{8A860877-C64D-3894-42E2-A5142A0C7C00}"/>
          </ac:grpSpMkLst>
        </pc:grpChg>
        <pc:grpChg chg="add mod">
          <ac:chgData name="Miguel Silva" userId="ca2f4f529cb155a5" providerId="Windows Live" clId="Web-{020B26D9-9547-4488-CA1C-62C3BE964FEC}" dt="2024-11-17T05:55:27.605" v="795" actId="1076"/>
          <ac:grpSpMkLst>
            <pc:docMk/>
            <pc:sldMk cId="0" sldId="260"/>
            <ac:grpSpMk id="43" creationId="{3E9ED918-874B-801B-77E8-3FCBB4BBC56B}"/>
          </ac:grpSpMkLst>
        </pc:grpChg>
        <pc:grpChg chg="add mod">
          <ac:chgData name="Miguel Silva" userId="ca2f4f529cb155a5" providerId="Windows Live" clId="Web-{020B26D9-9547-4488-CA1C-62C3BE964FEC}" dt="2024-11-17T05:55:27.636" v="796" actId="1076"/>
          <ac:grpSpMkLst>
            <pc:docMk/>
            <pc:sldMk cId="0" sldId="260"/>
            <ac:grpSpMk id="49" creationId="{0C433E4E-20E1-754A-98E7-4E7136C5933F}"/>
          </ac:grpSpMkLst>
        </pc:grpChg>
        <pc:grpChg chg="add mod">
          <ac:chgData name="Miguel Silva" userId="ca2f4f529cb155a5" providerId="Windows Live" clId="Web-{020B26D9-9547-4488-CA1C-62C3BE964FEC}" dt="2024-11-17T05:55:27.652" v="797" actId="1076"/>
          <ac:grpSpMkLst>
            <pc:docMk/>
            <pc:sldMk cId="0" sldId="260"/>
            <ac:grpSpMk id="55" creationId="{D439CE40-C1E4-2710-ABA2-99785016745D}"/>
          </ac:grpSpMkLst>
        </pc:grpChg>
        <pc:grpChg chg="add mod">
          <ac:chgData name="Miguel Silva" userId="ca2f4f529cb155a5" providerId="Windows Live" clId="Web-{020B26D9-9547-4488-CA1C-62C3BE964FEC}" dt="2024-11-17T05:55:27.683" v="798" actId="1076"/>
          <ac:grpSpMkLst>
            <pc:docMk/>
            <pc:sldMk cId="0" sldId="260"/>
            <ac:grpSpMk id="61" creationId="{9B41BC7D-315B-C3BA-A75A-B71F43FDD4D6}"/>
          </ac:grpSpMkLst>
        </pc:grpChg>
        <pc:grpChg chg="add del">
          <ac:chgData name="Miguel Silva" userId="ca2f4f529cb155a5" providerId="Windows Live" clId="Web-{020B26D9-9547-4488-CA1C-62C3BE964FEC}" dt="2024-11-17T05:55:41.683" v="806"/>
          <ac:grpSpMkLst>
            <pc:docMk/>
            <pc:sldMk cId="0" sldId="260"/>
            <ac:grpSpMk id="67" creationId="{2C8B8107-4225-ADF4-F772-7D25210008B1}"/>
          </ac:grpSpMkLst>
        </pc:grpChg>
        <pc:grpChg chg="add del">
          <ac:chgData name="Miguel Silva" userId="ca2f4f529cb155a5" providerId="Windows Live" clId="Web-{020B26D9-9547-4488-CA1C-62C3BE964FEC}" dt="2024-11-17T05:55:41.683" v="805"/>
          <ac:grpSpMkLst>
            <pc:docMk/>
            <pc:sldMk cId="0" sldId="260"/>
            <ac:grpSpMk id="73" creationId="{B6EDA31F-9EB2-8B22-0AF6-4A3C985CB668}"/>
          </ac:grpSpMkLst>
        </pc:grpChg>
        <pc:grpChg chg="add del">
          <ac:chgData name="Miguel Silva" userId="ca2f4f529cb155a5" providerId="Windows Live" clId="Web-{020B26D9-9547-4488-CA1C-62C3BE964FEC}" dt="2024-11-17T05:55:41.683" v="804"/>
          <ac:grpSpMkLst>
            <pc:docMk/>
            <pc:sldMk cId="0" sldId="260"/>
            <ac:grpSpMk id="79" creationId="{4EF30FB4-1397-288B-F37A-9028AC55D729}"/>
          </ac:grpSpMkLst>
        </pc:grpChg>
        <pc:grpChg chg="add del">
          <ac:chgData name="Miguel Silva" userId="ca2f4f529cb155a5" providerId="Windows Live" clId="Web-{020B26D9-9547-4488-CA1C-62C3BE964FEC}" dt="2024-11-17T05:55:41.683" v="803"/>
          <ac:grpSpMkLst>
            <pc:docMk/>
            <pc:sldMk cId="0" sldId="260"/>
            <ac:grpSpMk id="85" creationId="{059E9C05-1D2E-2128-AF0E-A88E6D9E4B50}"/>
          </ac:grpSpMkLst>
        </pc:grpChg>
        <pc:grpChg chg="add del">
          <ac:chgData name="Miguel Silva" userId="ca2f4f529cb155a5" providerId="Windows Live" clId="Web-{020B26D9-9547-4488-CA1C-62C3BE964FEC}" dt="2024-11-17T05:55:50.309" v="814"/>
          <ac:grpSpMkLst>
            <pc:docMk/>
            <pc:sldMk cId="0" sldId="260"/>
            <ac:grpSpMk id="91" creationId="{CC6D0CD1-5660-AAE4-8DEC-E1C1F201A9B0}"/>
          </ac:grpSpMkLst>
        </pc:grpChg>
        <pc:grpChg chg="add del">
          <ac:chgData name="Miguel Silva" userId="ca2f4f529cb155a5" providerId="Windows Live" clId="Web-{020B26D9-9547-4488-CA1C-62C3BE964FEC}" dt="2024-11-17T05:55:50.309" v="813"/>
          <ac:grpSpMkLst>
            <pc:docMk/>
            <pc:sldMk cId="0" sldId="260"/>
            <ac:grpSpMk id="97" creationId="{887C9EB8-B08D-8667-B390-E193D30A3A6D}"/>
          </ac:grpSpMkLst>
        </pc:grpChg>
        <pc:grpChg chg="add del">
          <ac:chgData name="Miguel Silva" userId="ca2f4f529cb155a5" providerId="Windows Live" clId="Web-{020B26D9-9547-4488-CA1C-62C3BE964FEC}" dt="2024-11-17T05:55:50.309" v="812"/>
          <ac:grpSpMkLst>
            <pc:docMk/>
            <pc:sldMk cId="0" sldId="260"/>
            <ac:grpSpMk id="103" creationId="{10F2D227-E545-493D-2F68-1BA3925526E8}"/>
          </ac:grpSpMkLst>
        </pc:grpChg>
        <pc:grpChg chg="add del">
          <ac:chgData name="Miguel Silva" userId="ca2f4f529cb155a5" providerId="Windows Live" clId="Web-{020B26D9-9547-4488-CA1C-62C3BE964FEC}" dt="2024-11-17T05:55:50.309" v="811"/>
          <ac:grpSpMkLst>
            <pc:docMk/>
            <pc:sldMk cId="0" sldId="260"/>
            <ac:grpSpMk id="109" creationId="{400E9723-4E0F-0ED7-140E-BD943D11DCE3}"/>
          </ac:grpSpMkLst>
        </pc:grpChg>
        <pc:grpChg chg="add del">
          <ac:chgData name="Miguel Silva" userId="ca2f4f529cb155a5" providerId="Windows Live" clId="Web-{020B26D9-9547-4488-CA1C-62C3BE964FEC}" dt="2024-11-17T05:56:09.606" v="824"/>
          <ac:grpSpMkLst>
            <pc:docMk/>
            <pc:sldMk cId="0" sldId="260"/>
            <ac:grpSpMk id="115" creationId="{F83DAC91-EAD7-8107-5AD3-79A77A9513D5}"/>
          </ac:grpSpMkLst>
        </pc:grpChg>
        <pc:grpChg chg="add del">
          <ac:chgData name="Miguel Silva" userId="ca2f4f529cb155a5" providerId="Windows Live" clId="Web-{020B26D9-9547-4488-CA1C-62C3BE964FEC}" dt="2024-11-17T05:56:09.606" v="823"/>
          <ac:grpSpMkLst>
            <pc:docMk/>
            <pc:sldMk cId="0" sldId="260"/>
            <ac:grpSpMk id="121" creationId="{8714577B-CE3C-2E69-8AB7-761693419DDE}"/>
          </ac:grpSpMkLst>
        </pc:grpChg>
        <pc:grpChg chg="add del">
          <ac:chgData name="Miguel Silva" userId="ca2f4f529cb155a5" providerId="Windows Live" clId="Web-{020B26D9-9547-4488-CA1C-62C3BE964FEC}" dt="2024-11-17T05:56:09.606" v="822"/>
          <ac:grpSpMkLst>
            <pc:docMk/>
            <pc:sldMk cId="0" sldId="260"/>
            <ac:grpSpMk id="127" creationId="{E6C954D4-7F9F-6789-E117-368B248B1E76}"/>
          </ac:grpSpMkLst>
        </pc:grpChg>
        <pc:grpChg chg="add del">
          <ac:chgData name="Miguel Silva" userId="ca2f4f529cb155a5" providerId="Windows Live" clId="Web-{020B26D9-9547-4488-CA1C-62C3BE964FEC}" dt="2024-11-17T05:56:09.606" v="821"/>
          <ac:grpSpMkLst>
            <pc:docMk/>
            <pc:sldMk cId="0" sldId="260"/>
            <ac:grpSpMk id="133" creationId="{7407FC70-D389-ABB6-2602-356A39AE97D3}"/>
          </ac:grpSpMkLst>
        </pc:grpChg>
      </pc:sldChg>
      <pc:sldChg chg="addSp delSp modSp">
        <pc:chgData name="Miguel Silva" userId="ca2f4f529cb155a5" providerId="Windows Live" clId="Web-{020B26D9-9547-4488-CA1C-62C3BE964FEC}" dt="2024-11-17T06:12:24.675" v="1118" actId="20577"/>
        <pc:sldMkLst>
          <pc:docMk/>
          <pc:sldMk cId="0" sldId="262"/>
        </pc:sldMkLst>
        <pc:spChg chg="add del mod">
          <ac:chgData name="Miguel Silva" userId="ca2f4f529cb155a5" providerId="Windows Live" clId="Web-{020B26D9-9547-4488-CA1C-62C3BE964FEC}" dt="2024-11-17T06:05:24.831" v="855"/>
          <ac:spMkLst>
            <pc:docMk/>
            <pc:sldMk cId="0" sldId="262"/>
            <ac:spMk id="10" creationId="{25A5AD9D-FEAB-B152-16B9-CDA5D813FAEB}"/>
          </ac:spMkLst>
        </pc:spChg>
        <pc:spChg chg="del">
          <ac:chgData name="Miguel Silva" userId="ca2f4f529cb155a5" providerId="Windows Live" clId="Web-{020B26D9-9547-4488-CA1C-62C3BE964FEC}" dt="2024-11-17T06:05:14.455" v="850"/>
          <ac:spMkLst>
            <pc:docMk/>
            <pc:sldMk cId="0" sldId="262"/>
            <ac:spMk id="12" creationId="{CDC0EF08-EB37-0717-9A23-4F4ED7C6B343}"/>
          </ac:spMkLst>
        </pc:spChg>
        <pc:spChg chg="del">
          <ac:chgData name="Miguel Silva" userId="ca2f4f529cb155a5" providerId="Windows Live" clId="Web-{020B26D9-9547-4488-CA1C-62C3BE964FEC}" dt="2024-11-17T06:05:17.049" v="851"/>
          <ac:spMkLst>
            <pc:docMk/>
            <pc:sldMk cId="0" sldId="262"/>
            <ac:spMk id="13" creationId="{3FC89B3B-4771-4B25-3E4A-441FE538E49D}"/>
          </ac:spMkLst>
        </pc:spChg>
        <pc:spChg chg="mod">
          <ac:chgData name="Miguel Silva" userId="ca2f4f529cb155a5" providerId="Windows Live" clId="Web-{020B26D9-9547-4488-CA1C-62C3BE964FEC}" dt="2024-11-17T06:12:24.675" v="1118" actId="20577"/>
          <ac:spMkLst>
            <pc:docMk/>
            <pc:sldMk cId="0" sldId="262"/>
            <ac:spMk id="52" creationId="{1E51C1BA-9B7F-A793-4FB3-E20C153240B8}"/>
          </ac:spMkLst>
        </pc:spChg>
        <pc:picChg chg="add mod">
          <ac:chgData name="Miguel Silva" userId="ca2f4f529cb155a5" providerId="Windows Live" clId="Web-{020B26D9-9547-4488-CA1C-62C3BE964FEC}" dt="2024-11-17T06:06:25.567" v="864" actId="1076"/>
          <ac:picMkLst>
            <pc:docMk/>
            <pc:sldMk cId="0" sldId="262"/>
            <ac:picMk id="15" creationId="{B26D8E7B-E667-072D-3194-D36097B6EDA7}"/>
          </ac:picMkLst>
        </pc:picChg>
      </pc:sldChg>
      <pc:sldChg chg="addSp modSp">
        <pc:chgData name="Miguel Silva" userId="ca2f4f529cb155a5" providerId="Windows Live" clId="Web-{020B26D9-9547-4488-CA1C-62C3BE964FEC}" dt="2024-11-17T06:17:30.124" v="1319" actId="20577"/>
        <pc:sldMkLst>
          <pc:docMk/>
          <pc:sldMk cId="1104559400" sldId="275"/>
        </pc:sldMkLst>
        <pc:spChg chg="mod">
          <ac:chgData name="Miguel Silva" userId="ca2f4f529cb155a5" providerId="Windows Live" clId="Web-{020B26D9-9547-4488-CA1C-62C3BE964FEC}" dt="2024-11-17T06:17:30.124" v="1319" actId="20577"/>
          <ac:spMkLst>
            <pc:docMk/>
            <pc:sldMk cId="1104559400" sldId="275"/>
            <ac:spMk id="11" creationId="{F705CBAA-446E-667A-2384-C4D111EF26C4}"/>
          </ac:spMkLst>
        </pc:spChg>
        <pc:spChg chg="mod">
          <ac:chgData name="Miguel Silva" userId="ca2f4f529cb155a5" providerId="Windows Live" clId="Web-{020B26D9-9547-4488-CA1C-62C3BE964FEC}" dt="2024-11-17T06:17:20.249" v="1318" actId="1076"/>
          <ac:spMkLst>
            <pc:docMk/>
            <pc:sldMk cId="1104559400" sldId="275"/>
            <ac:spMk id="52" creationId="{1E51C1BA-9B7F-A793-4FB3-E20C153240B8}"/>
          </ac:spMkLst>
        </pc:spChg>
        <pc:picChg chg="add mod">
          <ac:chgData name="Miguel Silva" userId="ca2f4f529cb155a5" providerId="Windows Live" clId="Web-{020B26D9-9547-4488-CA1C-62C3BE964FEC}" dt="2024-11-17T06:14:53.478" v="1171" actId="1076"/>
          <ac:picMkLst>
            <pc:docMk/>
            <pc:sldMk cId="1104559400" sldId="275"/>
            <ac:picMk id="10" creationId="{DFFA865A-5881-62AA-CFFD-53A3FC2689C9}"/>
          </ac:picMkLst>
        </pc:picChg>
      </pc:sldChg>
      <pc:sldChg chg="del">
        <pc:chgData name="Miguel Silva" userId="ca2f4f529cb155a5" providerId="Windows Live" clId="Web-{020B26D9-9547-4488-CA1C-62C3BE964FEC}" dt="2024-11-17T06:12:33.925" v="1119"/>
        <pc:sldMkLst>
          <pc:docMk/>
          <pc:sldMk cId="1615995019" sldId="276"/>
        </pc:sldMkLst>
      </pc:sldChg>
      <pc:sldChg chg="addSp modSp add replId">
        <pc:chgData name="Miguel Silva" userId="ca2f4f529cb155a5" providerId="Windows Live" clId="Web-{020B26D9-9547-4488-CA1C-62C3BE964FEC}" dt="2024-11-17T06:23:04.934" v="1448" actId="20577"/>
        <pc:sldMkLst>
          <pc:docMk/>
          <pc:sldMk cId="4082606339" sldId="283"/>
        </pc:sldMkLst>
        <pc:spChg chg="mod">
          <ac:chgData name="Miguel Silva" userId="ca2f4f529cb155a5" providerId="Windows Live" clId="Web-{020B26D9-9547-4488-CA1C-62C3BE964FEC}" dt="2024-11-17T06:23:04.934" v="1448" actId="20577"/>
          <ac:spMkLst>
            <pc:docMk/>
            <pc:sldMk cId="4082606339" sldId="283"/>
            <ac:spMk id="52" creationId="{1E51C1BA-9B7F-A793-4FB3-E20C153240B8}"/>
          </ac:spMkLst>
        </pc:spChg>
        <pc:picChg chg="add mod">
          <ac:chgData name="Miguel Silva" userId="ca2f4f529cb155a5" providerId="Windows Live" clId="Web-{020B26D9-9547-4488-CA1C-62C3BE964FEC}" dt="2024-11-17T06:18:46.330" v="1322" actId="1076"/>
          <ac:picMkLst>
            <pc:docMk/>
            <pc:sldMk cId="4082606339" sldId="283"/>
            <ac:picMk id="12" creationId="{04B8C4E2-6A55-4249-579B-0F1B49C4F5CA}"/>
          </ac:picMkLst>
        </pc:picChg>
      </pc:sldChg>
      <pc:sldChg chg="addSp delSp modSp add replId">
        <pc:chgData name="Miguel Silva" userId="ca2f4f529cb155a5" providerId="Windows Live" clId="Web-{020B26D9-9547-4488-CA1C-62C3BE964FEC}" dt="2024-11-17T06:57:21.926" v="1705" actId="1076"/>
        <pc:sldMkLst>
          <pc:docMk/>
          <pc:sldMk cId="3738798382" sldId="284"/>
        </pc:sldMkLst>
        <pc:spChg chg="mod">
          <ac:chgData name="Miguel Silva" userId="ca2f4f529cb155a5" providerId="Windows Live" clId="Web-{020B26D9-9547-4488-CA1C-62C3BE964FEC}" dt="2024-11-17T06:23:40.748" v="1462" actId="20577"/>
          <ac:spMkLst>
            <pc:docMk/>
            <pc:sldMk cId="3738798382" sldId="284"/>
            <ac:spMk id="11" creationId="{F705CBAA-446E-667A-2384-C4D111EF26C4}"/>
          </ac:spMkLst>
        </pc:spChg>
        <pc:spChg chg="mod">
          <ac:chgData name="Miguel Silva" userId="ca2f4f529cb155a5" providerId="Windows Live" clId="Web-{020B26D9-9547-4488-CA1C-62C3BE964FEC}" dt="2024-11-17T06:57:21.926" v="1705" actId="1076"/>
          <ac:spMkLst>
            <pc:docMk/>
            <pc:sldMk cId="3738798382" sldId="284"/>
            <ac:spMk id="52" creationId="{1E51C1BA-9B7F-A793-4FB3-E20C153240B8}"/>
          </ac:spMkLst>
        </pc:spChg>
        <pc:grpChg chg="mod">
          <ac:chgData name="Miguel Silva" userId="ca2f4f529cb155a5" providerId="Windows Live" clId="Web-{020B26D9-9547-4488-CA1C-62C3BE964FEC}" dt="2024-11-17T06:53:48.655" v="1560" actId="1076"/>
          <ac:grpSpMkLst>
            <pc:docMk/>
            <pc:sldMk cId="3738798382" sldId="284"/>
            <ac:grpSpMk id="3" creationId="{00000000-0000-0000-0000-000000000000}"/>
          </ac:grpSpMkLst>
        </pc:grpChg>
        <pc:picChg chg="del">
          <ac:chgData name="Miguel Silva" userId="ca2f4f529cb155a5" providerId="Windows Live" clId="Web-{020B26D9-9547-4488-CA1C-62C3BE964FEC}" dt="2024-11-17T06:23:17.825" v="1451"/>
          <ac:picMkLst>
            <pc:docMk/>
            <pc:sldMk cId="3738798382" sldId="284"/>
            <ac:picMk id="10" creationId="{DFFA865A-5881-62AA-CFFD-53A3FC2689C9}"/>
          </ac:picMkLst>
        </pc:picChg>
        <pc:picChg chg="del">
          <ac:chgData name="Miguel Silva" userId="ca2f4f529cb155a5" providerId="Windows Live" clId="Web-{020B26D9-9547-4488-CA1C-62C3BE964FEC}" dt="2024-11-17T06:23:15.919" v="1450"/>
          <ac:picMkLst>
            <pc:docMk/>
            <pc:sldMk cId="3738798382" sldId="284"/>
            <ac:picMk id="12" creationId="{04B8C4E2-6A55-4249-579B-0F1B49C4F5CA}"/>
          </ac:picMkLst>
        </pc:picChg>
        <pc:picChg chg="add mod">
          <ac:chgData name="Miguel Silva" userId="ca2f4f529cb155a5" providerId="Windows Live" clId="Web-{020B26D9-9547-4488-CA1C-62C3BE964FEC}" dt="2024-11-17T06:23:32.169" v="1453" actId="1076"/>
          <ac:picMkLst>
            <pc:docMk/>
            <pc:sldMk cId="3738798382" sldId="284"/>
            <ac:picMk id="13" creationId="{9DA0DFE2-0E52-C0EA-B547-7086E97FB6FD}"/>
          </ac:picMkLst>
        </pc:picChg>
      </pc:sldChg>
      <pc:sldChg chg="add replId">
        <pc:chgData name="Miguel Silva" userId="ca2f4f529cb155a5" providerId="Windows Live" clId="Web-{020B26D9-9547-4488-CA1C-62C3BE964FEC}" dt="2024-11-17T06:57:36.849" v="1706"/>
        <pc:sldMkLst>
          <pc:docMk/>
          <pc:sldMk cId="2520533983" sldId="285"/>
        </pc:sldMkLst>
      </pc:sldChg>
    </pc:docChg>
  </pc:docChgLst>
  <pc:docChgLst>
    <pc:chgData name="Miguel Silva" userId="ca2f4f529cb155a5" providerId="Windows Live" clId="Web-{F1738BC1-072B-4C49-B2E5-F0D741D6918C}"/>
    <pc:docChg chg="modSld">
      <pc:chgData name="Miguel Silva" userId="ca2f4f529cb155a5" providerId="Windows Live" clId="Web-{F1738BC1-072B-4C49-B2E5-F0D741D6918C}" dt="2024-11-17T01:09:09.274" v="91" actId="20577"/>
      <pc:docMkLst>
        <pc:docMk/>
      </pc:docMkLst>
      <pc:sldChg chg="modSp">
        <pc:chgData name="Miguel Silva" userId="ca2f4f529cb155a5" providerId="Windows Live" clId="Web-{F1738BC1-072B-4C49-B2E5-F0D741D6918C}" dt="2024-11-17T01:09:09.274" v="91" actId="20577"/>
        <pc:sldMkLst>
          <pc:docMk/>
          <pc:sldMk cId="0" sldId="256"/>
        </pc:sldMkLst>
        <pc:spChg chg="mod">
          <ac:chgData name="Miguel Silva" userId="ca2f4f529cb155a5" providerId="Windows Live" clId="Web-{F1738BC1-072B-4C49-B2E5-F0D741D6918C}" dt="2024-11-17T01:09:09.274" v="91" actId="20577"/>
          <ac:spMkLst>
            <pc:docMk/>
            <pc:sldMk cId="0" sldId="256"/>
            <ac:spMk id="20" creationId="{00000000-0000-0000-0000-000000000000}"/>
          </ac:spMkLst>
        </pc:spChg>
        <pc:spChg chg="mod">
          <ac:chgData name="Miguel Silva" userId="ca2f4f529cb155a5" providerId="Windows Live" clId="Web-{F1738BC1-072B-4C49-B2E5-F0D741D6918C}" dt="2024-11-17T01:09:06.978" v="87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Miguel Silva" userId="ca2f4f529cb155a5" providerId="Windows Live" clId="Web-{F1738BC1-072B-4C49-B2E5-F0D741D6918C}" dt="2024-11-17T01:09:08.181" v="89" actId="20577"/>
          <ac:spMkLst>
            <pc:docMk/>
            <pc:sldMk cId="0" sldId="256"/>
            <ac:spMk id="2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OhashiMarina/Projeto-Aplicado-II" TargetMode="External"/><Relationship Id="rId5" Type="http://schemas.openxmlformats.org/officeDocument/2006/relationships/hyperlink" Target="https://github.com/OhashiMarina/Projeto-Aplicado-IV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aggle.com/datasets/samirnunesdasilva/sao-paulo-pollution-dat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832212">
            <a:off x="13124977" y="-344908"/>
            <a:ext cx="8650847" cy="4969964"/>
            <a:chOff x="0" y="0"/>
            <a:chExt cx="413726" cy="2376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3726" cy="237688"/>
            </a:xfrm>
            <a:custGeom>
              <a:avLst/>
              <a:gdLst/>
              <a:ahLst/>
              <a:cxnLst/>
              <a:rect l="l" t="t" r="r" b="b"/>
              <a:pathLst>
                <a:path w="413726" h="237688">
                  <a:moveTo>
                    <a:pt x="0" y="0"/>
                  </a:moveTo>
                  <a:lnTo>
                    <a:pt x="413726" y="0"/>
                  </a:lnTo>
                  <a:lnTo>
                    <a:pt x="413726" y="237688"/>
                  </a:lnTo>
                  <a:lnTo>
                    <a:pt x="0" y="237688"/>
                  </a:lnTo>
                  <a:close/>
                </a:path>
              </a:pathLst>
            </a:custGeom>
            <a:solidFill>
              <a:srgbClr val="EC3132">
                <a:alpha val="42745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3726" cy="2757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832212">
            <a:off x="7333962" y="6393030"/>
            <a:ext cx="17619915" cy="7787940"/>
            <a:chOff x="0" y="0"/>
            <a:chExt cx="842670" cy="3724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2670" cy="372457"/>
            </a:xfrm>
            <a:custGeom>
              <a:avLst/>
              <a:gdLst/>
              <a:ahLst/>
              <a:cxnLst/>
              <a:rect l="l" t="t" r="r" b="b"/>
              <a:pathLst>
                <a:path w="842670" h="372457">
                  <a:moveTo>
                    <a:pt x="0" y="0"/>
                  </a:moveTo>
                  <a:lnTo>
                    <a:pt x="842670" y="0"/>
                  </a:lnTo>
                  <a:lnTo>
                    <a:pt x="842670" y="372457"/>
                  </a:lnTo>
                  <a:lnTo>
                    <a:pt x="0" y="372457"/>
                  </a:lnTo>
                  <a:close/>
                </a:path>
              </a:pathLst>
            </a:custGeom>
            <a:solidFill>
              <a:srgbClr val="EC3132">
                <a:alpha val="49804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42670" cy="4105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10683" y="802308"/>
            <a:ext cx="7091994" cy="8252502"/>
            <a:chOff x="0" y="0"/>
            <a:chExt cx="6985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5044"/>
              <a:ext cx="698500" cy="802712"/>
            </a:xfrm>
            <a:custGeom>
              <a:avLst/>
              <a:gdLst/>
              <a:ahLst/>
              <a:cxnLst/>
              <a:rect l="l" t="t" r="r" b="b"/>
              <a:pathLst>
                <a:path w="698500" h="802712">
                  <a:moveTo>
                    <a:pt x="371954" y="8166"/>
                  </a:moveTo>
                  <a:lnTo>
                    <a:pt x="675796" y="184946"/>
                  </a:lnTo>
                  <a:cubicBezTo>
                    <a:pt x="689852" y="193125"/>
                    <a:pt x="698500" y="208161"/>
                    <a:pt x="698500" y="224424"/>
                  </a:cubicBezTo>
                  <a:lnTo>
                    <a:pt x="698500" y="578288"/>
                  </a:lnTo>
                  <a:cubicBezTo>
                    <a:pt x="698500" y="594551"/>
                    <a:pt x="689852" y="609587"/>
                    <a:pt x="675796" y="617766"/>
                  </a:cubicBezTo>
                  <a:lnTo>
                    <a:pt x="371954" y="794546"/>
                  </a:lnTo>
                  <a:cubicBezTo>
                    <a:pt x="357919" y="802712"/>
                    <a:pt x="340581" y="802712"/>
                    <a:pt x="326546" y="794546"/>
                  </a:cubicBezTo>
                  <a:lnTo>
                    <a:pt x="22704" y="617766"/>
                  </a:lnTo>
                  <a:cubicBezTo>
                    <a:pt x="8648" y="609587"/>
                    <a:pt x="0" y="594551"/>
                    <a:pt x="0" y="578288"/>
                  </a:cubicBezTo>
                  <a:lnTo>
                    <a:pt x="0" y="224424"/>
                  </a:lnTo>
                  <a:cubicBezTo>
                    <a:pt x="0" y="208161"/>
                    <a:pt x="8648" y="193125"/>
                    <a:pt x="22704" y="184946"/>
                  </a:cubicBezTo>
                  <a:lnTo>
                    <a:pt x="326546" y="8166"/>
                  </a:lnTo>
                  <a:cubicBezTo>
                    <a:pt x="340581" y="0"/>
                    <a:pt x="357919" y="0"/>
                    <a:pt x="371954" y="816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815001" y="1272787"/>
            <a:ext cx="6283358" cy="7311543"/>
            <a:chOff x="0" y="0"/>
            <a:chExt cx="6985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7726"/>
              <a:ext cx="698500" cy="797347"/>
            </a:xfrm>
            <a:custGeom>
              <a:avLst/>
              <a:gdLst/>
              <a:ahLst/>
              <a:cxnLst/>
              <a:rect l="l" t="t" r="r" b="b"/>
              <a:pathLst>
                <a:path w="698500" h="797347">
                  <a:moveTo>
                    <a:pt x="384029" y="12509"/>
                  </a:moveTo>
                  <a:lnTo>
                    <a:pt x="663721" y="175239"/>
                  </a:lnTo>
                  <a:cubicBezTo>
                    <a:pt x="685254" y="187767"/>
                    <a:pt x="698500" y="210799"/>
                    <a:pt x="698500" y="235711"/>
                  </a:cubicBezTo>
                  <a:lnTo>
                    <a:pt x="698500" y="561637"/>
                  </a:lnTo>
                  <a:cubicBezTo>
                    <a:pt x="698500" y="586549"/>
                    <a:pt x="685254" y="609581"/>
                    <a:pt x="663721" y="622109"/>
                  </a:cubicBezTo>
                  <a:lnTo>
                    <a:pt x="384029" y="784839"/>
                  </a:lnTo>
                  <a:cubicBezTo>
                    <a:pt x="362530" y="797348"/>
                    <a:pt x="335970" y="797348"/>
                    <a:pt x="314471" y="784839"/>
                  </a:cubicBezTo>
                  <a:lnTo>
                    <a:pt x="34779" y="622109"/>
                  </a:lnTo>
                  <a:cubicBezTo>
                    <a:pt x="13246" y="609581"/>
                    <a:pt x="0" y="586549"/>
                    <a:pt x="0" y="561637"/>
                  </a:cubicBezTo>
                  <a:lnTo>
                    <a:pt x="0" y="235711"/>
                  </a:lnTo>
                  <a:cubicBezTo>
                    <a:pt x="0" y="210799"/>
                    <a:pt x="13246" y="187767"/>
                    <a:pt x="34779" y="175239"/>
                  </a:cubicBezTo>
                  <a:lnTo>
                    <a:pt x="314471" y="12509"/>
                  </a:lnTo>
                  <a:cubicBezTo>
                    <a:pt x="335970" y="0"/>
                    <a:pt x="362530" y="0"/>
                    <a:pt x="384029" y="12509"/>
                  </a:cubicBezTo>
                  <a:close/>
                </a:path>
              </a:pathLst>
            </a:custGeom>
            <a:solidFill>
              <a:srgbClr val="EC3132">
                <a:alpha val="49804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1089337" y="1708070"/>
            <a:ext cx="5734686" cy="6440977"/>
            <a:chOff x="0" y="0"/>
            <a:chExt cx="6375400" cy="716060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75527" cy="7160641"/>
            </a:xfrm>
            <a:custGeom>
              <a:avLst/>
              <a:gdLst/>
              <a:ahLst/>
              <a:cxnLst/>
              <a:rect l="l" t="t" r="r" b="b"/>
              <a:pathLst>
                <a:path w="6375527" h="7160641">
                  <a:moveTo>
                    <a:pt x="3205861" y="0"/>
                  </a:moveTo>
                  <a:cubicBezTo>
                    <a:pt x="3078861" y="127"/>
                    <a:pt x="2951861" y="33401"/>
                    <a:pt x="2838450" y="99822"/>
                  </a:cubicBezTo>
                  <a:lnTo>
                    <a:pt x="360172" y="1551559"/>
                  </a:lnTo>
                  <a:cubicBezTo>
                    <a:pt x="137033" y="1682115"/>
                    <a:pt x="0" y="1921256"/>
                    <a:pt x="0" y="2179828"/>
                  </a:cubicBezTo>
                  <a:lnTo>
                    <a:pt x="0" y="4948174"/>
                  </a:lnTo>
                  <a:cubicBezTo>
                    <a:pt x="0" y="5204079"/>
                    <a:pt x="134366" y="5441315"/>
                    <a:pt x="353949" y="5572887"/>
                  </a:cubicBezTo>
                  <a:lnTo>
                    <a:pt x="2832227" y="7057136"/>
                  </a:lnTo>
                  <a:cubicBezTo>
                    <a:pt x="2947416" y="7126097"/>
                    <a:pt x="3076956" y="7160641"/>
                    <a:pt x="3206369" y="7160641"/>
                  </a:cubicBezTo>
                  <a:cubicBezTo>
                    <a:pt x="3337306" y="7160641"/>
                    <a:pt x="3468116" y="7125462"/>
                    <a:pt x="3584194" y="7054977"/>
                  </a:cubicBezTo>
                  <a:lnTo>
                    <a:pt x="6025134" y="5573522"/>
                  </a:lnTo>
                  <a:cubicBezTo>
                    <a:pt x="6242685" y="5441442"/>
                    <a:pt x="6375527" y="5205476"/>
                    <a:pt x="6375527" y="4951095"/>
                  </a:cubicBezTo>
                  <a:lnTo>
                    <a:pt x="6375527" y="2177034"/>
                  </a:lnTo>
                  <a:cubicBezTo>
                    <a:pt x="6375527" y="1919986"/>
                    <a:pt x="6240018" y="1682115"/>
                    <a:pt x="6019038" y="1550924"/>
                  </a:cubicBezTo>
                  <a:lnTo>
                    <a:pt x="3578098" y="101981"/>
                  </a:lnTo>
                  <a:cubicBezTo>
                    <a:pt x="3463798" y="34036"/>
                    <a:pt x="3335401" y="127"/>
                    <a:pt x="3207004" y="0"/>
                  </a:cubicBezTo>
                  <a:close/>
                </a:path>
              </a:pathLst>
            </a:custGeom>
            <a:blipFill>
              <a:blip r:embed="rId2"/>
              <a:stretch>
                <a:fillRect l="-34288" r="-34288"/>
              </a:stretch>
            </a:blipFill>
          </p:spPr>
        </p:sp>
      </p:grpSp>
      <p:sp>
        <p:nvSpPr>
          <p:cNvPr id="16" name="Freeform 16"/>
          <p:cNvSpPr/>
          <p:nvPr/>
        </p:nvSpPr>
        <p:spPr>
          <a:xfrm rot="1868917">
            <a:off x="11107220" y="7357608"/>
            <a:ext cx="2710164" cy="128733"/>
          </a:xfrm>
          <a:custGeom>
            <a:avLst/>
            <a:gdLst/>
            <a:ahLst/>
            <a:cxnLst/>
            <a:rect l="l" t="t" r="r" b="b"/>
            <a:pathLst>
              <a:path w="2710164" h="128733">
                <a:moveTo>
                  <a:pt x="0" y="0"/>
                </a:moveTo>
                <a:lnTo>
                  <a:pt x="2710164" y="0"/>
                </a:lnTo>
                <a:lnTo>
                  <a:pt x="2710164" y="128733"/>
                </a:lnTo>
                <a:lnTo>
                  <a:pt x="0" y="1287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901483">
            <a:off x="14194445" y="7327921"/>
            <a:ext cx="2710164" cy="128733"/>
          </a:xfrm>
          <a:custGeom>
            <a:avLst/>
            <a:gdLst/>
            <a:ahLst/>
            <a:cxnLst/>
            <a:rect l="l" t="t" r="r" b="b"/>
            <a:pathLst>
              <a:path w="2710164" h="128733">
                <a:moveTo>
                  <a:pt x="0" y="0"/>
                </a:moveTo>
                <a:lnTo>
                  <a:pt x="2710164" y="0"/>
                </a:lnTo>
                <a:lnTo>
                  <a:pt x="2710164" y="128733"/>
                </a:lnTo>
                <a:lnTo>
                  <a:pt x="0" y="1287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8" name="AutoShape 18"/>
          <p:cNvSpPr/>
          <p:nvPr/>
        </p:nvSpPr>
        <p:spPr>
          <a:xfrm flipV="1">
            <a:off x="1171571" y="2697506"/>
            <a:ext cx="2983998" cy="19050"/>
          </a:xfrm>
          <a:prstGeom prst="line">
            <a:avLst/>
          </a:prstGeom>
          <a:ln w="28575" cap="flat">
            <a:solidFill>
              <a:srgbClr val="8B060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6486641" y="503991"/>
            <a:ext cx="1545319" cy="1537592"/>
          </a:xfrm>
          <a:custGeom>
            <a:avLst/>
            <a:gdLst/>
            <a:ahLst/>
            <a:cxnLst/>
            <a:rect l="l" t="t" r="r" b="b"/>
            <a:pathLst>
              <a:path w="1545319" h="1537592">
                <a:moveTo>
                  <a:pt x="0" y="0"/>
                </a:moveTo>
                <a:lnTo>
                  <a:pt x="1545318" y="0"/>
                </a:lnTo>
                <a:lnTo>
                  <a:pt x="1545318" y="1537592"/>
                </a:lnTo>
                <a:lnTo>
                  <a:pt x="0" y="1537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171479" y="990600"/>
            <a:ext cx="7177809" cy="107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96"/>
              </a:lnSpc>
            </a:pPr>
            <a:r>
              <a:rPr lang="en-US" sz="6800" dirty="0" err="1">
                <a:solidFill>
                  <a:srgbClr val="000000"/>
                </a:solidFill>
                <a:latin typeface="Anton Bold"/>
              </a:rPr>
              <a:t>Projeto</a:t>
            </a:r>
            <a:r>
              <a:rPr lang="en-US" sz="6800" dirty="0">
                <a:solidFill>
                  <a:srgbClr val="000000"/>
                </a:solidFill>
                <a:latin typeface="Anton Bold"/>
              </a:rPr>
              <a:t> </a:t>
            </a:r>
            <a:r>
              <a:rPr lang="en-US" sz="6800" dirty="0" err="1">
                <a:solidFill>
                  <a:srgbClr val="000000"/>
                </a:solidFill>
                <a:latin typeface="Anton Bold"/>
              </a:rPr>
              <a:t>Aplicado</a:t>
            </a:r>
            <a:r>
              <a:rPr lang="en-US" sz="6800" dirty="0">
                <a:solidFill>
                  <a:srgbClr val="000000"/>
                </a:solidFill>
                <a:latin typeface="Anton Bold"/>
              </a:rPr>
              <a:t> IV</a:t>
            </a:r>
            <a:endParaRPr lang="en-US" sz="6822" dirty="0">
              <a:solidFill>
                <a:srgbClr val="000000"/>
              </a:solidFill>
              <a:latin typeface="Anton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71479" y="3083268"/>
            <a:ext cx="9244799" cy="1821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3"/>
              </a:lnSpc>
            </a:pPr>
            <a:r>
              <a:rPr lang="en-US" sz="2500" spc="-133" dirty="0">
                <a:solidFill>
                  <a:srgbClr val="000000"/>
                </a:solidFill>
                <a:latin typeface="Poppins"/>
              </a:rPr>
              <a:t> </a:t>
            </a:r>
            <a:r>
              <a:rPr lang="en-US" sz="2500" spc="-133" dirty="0" err="1">
                <a:solidFill>
                  <a:srgbClr val="000000"/>
                </a:solidFill>
                <a:latin typeface="Poppins"/>
              </a:rPr>
              <a:t>Previsão</a:t>
            </a:r>
            <a:r>
              <a:rPr lang="en-US" sz="2500" spc="-133" dirty="0">
                <a:solidFill>
                  <a:srgbClr val="000000"/>
                </a:solidFill>
                <a:latin typeface="Poppins"/>
              </a:rPr>
              <a:t> de </a:t>
            </a:r>
            <a:r>
              <a:rPr lang="en-US" sz="2500" spc="-133" dirty="0" err="1">
                <a:solidFill>
                  <a:srgbClr val="000000"/>
                </a:solidFill>
                <a:latin typeface="Poppins"/>
              </a:rPr>
              <a:t>qualidade</a:t>
            </a:r>
            <a:r>
              <a:rPr lang="en-US" sz="2500" spc="-133" dirty="0">
                <a:solidFill>
                  <a:srgbClr val="000000"/>
                </a:solidFill>
                <a:latin typeface="Poppins"/>
              </a:rPr>
              <a:t> do </a:t>
            </a:r>
            <a:r>
              <a:rPr lang="en-US" sz="2500" spc="-133" dirty="0" err="1">
                <a:solidFill>
                  <a:srgbClr val="000000"/>
                </a:solidFill>
                <a:latin typeface="Poppins"/>
              </a:rPr>
              <a:t>ar</a:t>
            </a:r>
            <a:r>
              <a:rPr lang="en-US" sz="2500" spc="-133" dirty="0">
                <a:solidFill>
                  <a:srgbClr val="000000"/>
                </a:solidFill>
                <a:latin typeface="Poppins"/>
              </a:rPr>
              <a:t> com </a:t>
            </a:r>
            <a:r>
              <a:rPr lang="en-US" sz="2500" spc="-133" dirty="0" err="1">
                <a:solidFill>
                  <a:srgbClr val="000000"/>
                </a:solidFill>
                <a:latin typeface="Poppins"/>
              </a:rPr>
              <a:t>análise</a:t>
            </a:r>
            <a:r>
              <a:rPr lang="en-US" sz="2500" spc="-133" dirty="0">
                <a:solidFill>
                  <a:srgbClr val="000000"/>
                </a:solidFill>
                <a:latin typeface="Poppins"/>
              </a:rPr>
              <a:t> de </a:t>
            </a:r>
            <a:r>
              <a:rPr lang="en-US" sz="2500" spc="-133" dirty="0" err="1">
                <a:solidFill>
                  <a:srgbClr val="000000"/>
                </a:solidFill>
                <a:latin typeface="Poppins"/>
              </a:rPr>
              <a:t>séries</a:t>
            </a:r>
            <a:r>
              <a:rPr lang="en-US" sz="2500" spc="-133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500" spc="-133" dirty="0" err="1">
                <a:solidFill>
                  <a:srgbClr val="000000"/>
                </a:solidFill>
                <a:latin typeface="Poppins"/>
              </a:rPr>
              <a:t>temporais</a:t>
            </a:r>
            <a:endParaRPr lang="en-US" sz="2500" spc="-133" dirty="0" err="1">
              <a:solidFill>
                <a:srgbClr val="000000"/>
              </a:solidFill>
              <a:latin typeface="Poppins"/>
              <a:cs typeface="Poppins"/>
            </a:endParaRPr>
          </a:p>
          <a:p>
            <a:pPr>
              <a:lnSpc>
                <a:spcPts val="3383"/>
              </a:lnSpc>
            </a:pPr>
            <a:endParaRPr lang="en-US" sz="2524" spc="-133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383"/>
              </a:lnSpc>
            </a:pPr>
            <a:r>
              <a:rPr lang="en-US" sz="2500" spc="-133" dirty="0">
                <a:solidFill>
                  <a:srgbClr val="000000"/>
                </a:solidFill>
                <a:ea typeface="+mn-lt"/>
                <a:cs typeface="+mn-lt"/>
                <a:hlinkClick r:id="rId5"/>
              </a:rPr>
              <a:t>github.com/OhashiMarina/Projeto-Aplicado-IV</a:t>
            </a:r>
            <a:endParaRPr lang="en-US" dirty="0"/>
          </a:p>
          <a:p>
            <a:pPr>
              <a:lnSpc>
                <a:spcPts val="4390"/>
              </a:lnSpc>
            </a:pPr>
            <a:endParaRPr lang="en-US" sz="2524" u="sng" spc="-133">
              <a:solidFill>
                <a:srgbClr val="000000"/>
              </a:solidFill>
              <a:latin typeface="Poppins"/>
              <a:hlinkClick r:id="rId6" tooltip="https://github.com/OhashiMarina/Projeto-Aplicado-I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28700" y="5815297"/>
            <a:ext cx="9058357" cy="3217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3"/>
              </a:lnSpc>
            </a:pPr>
            <a:r>
              <a:rPr lang="en-US" sz="2100" spc="350">
                <a:solidFill>
                  <a:srgbClr val="000000"/>
                </a:solidFill>
                <a:latin typeface="Poppins"/>
              </a:rPr>
              <a:t>Andrei Souza de Oliveira  -  TIA: </a:t>
            </a:r>
            <a:r>
              <a:rPr lang="pt-BR" sz="2100" spc="350">
                <a:solidFill>
                  <a:srgbClr val="000000"/>
                </a:solidFill>
                <a:latin typeface="Poppins"/>
              </a:rPr>
              <a:t>10408496</a:t>
            </a:r>
            <a:endParaRPr lang="en-US" sz="2100" spc="350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2793"/>
              </a:lnSpc>
            </a:pPr>
            <a:endParaRPr lang="en-US" sz="2100" spc="350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2793"/>
              </a:lnSpc>
            </a:pPr>
            <a:r>
              <a:rPr lang="en-US" sz="2100" spc="350">
                <a:solidFill>
                  <a:srgbClr val="000000"/>
                </a:solidFill>
                <a:latin typeface="Poppins"/>
              </a:rPr>
              <a:t>Daniele dos  Santos Rosa  -  TIA: </a:t>
            </a:r>
            <a:r>
              <a:rPr lang="pt-BR" sz="2100" spc="350">
                <a:solidFill>
                  <a:srgbClr val="000000"/>
                </a:solidFill>
                <a:latin typeface="Poppins"/>
              </a:rPr>
              <a:t>10407781</a:t>
            </a:r>
          </a:p>
          <a:p>
            <a:pPr>
              <a:lnSpc>
                <a:spcPts val="2793"/>
              </a:lnSpc>
            </a:pPr>
            <a:endParaRPr lang="en-US" sz="2100" spc="350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2793"/>
              </a:lnSpc>
            </a:pPr>
            <a:r>
              <a:rPr lang="en-US" sz="2100" spc="350">
                <a:solidFill>
                  <a:srgbClr val="000000"/>
                </a:solidFill>
                <a:latin typeface="Poppins"/>
              </a:rPr>
              <a:t>Gabriela Ohashi de Souza  -  TIA: </a:t>
            </a:r>
            <a:r>
              <a:rPr lang="pt-BR" sz="2100" spc="350">
                <a:solidFill>
                  <a:srgbClr val="000000"/>
                </a:solidFill>
                <a:latin typeface="Poppins"/>
              </a:rPr>
              <a:t>10110022</a:t>
            </a:r>
          </a:p>
          <a:p>
            <a:pPr>
              <a:lnSpc>
                <a:spcPts val="2793"/>
              </a:lnSpc>
            </a:pPr>
            <a:endParaRPr lang="en-US" sz="2100" spc="350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2793"/>
              </a:lnSpc>
            </a:pPr>
            <a:r>
              <a:rPr lang="en-US" sz="2100" spc="350" dirty="0">
                <a:solidFill>
                  <a:srgbClr val="000000"/>
                </a:solidFill>
                <a:latin typeface="Poppins"/>
              </a:rPr>
              <a:t>Marina Ohashi de Souza  -  TIA: </a:t>
            </a:r>
            <a:r>
              <a:rPr lang="pt-BR" sz="2100" spc="350" dirty="0">
                <a:solidFill>
                  <a:srgbClr val="000000"/>
                </a:solidFill>
                <a:latin typeface="Poppins"/>
              </a:rPr>
              <a:t>10161483</a:t>
            </a:r>
          </a:p>
          <a:p>
            <a:pPr>
              <a:lnSpc>
                <a:spcPts val="2793"/>
              </a:lnSpc>
            </a:pPr>
            <a:endParaRPr lang="en-US" sz="2100" spc="350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2793"/>
              </a:lnSpc>
            </a:pPr>
            <a:r>
              <a:rPr lang="en-US" sz="2100" spc="350" dirty="0">
                <a:solidFill>
                  <a:srgbClr val="000000"/>
                </a:solidFill>
                <a:latin typeface="Poppins"/>
              </a:rPr>
              <a:t>Miguel Maurício T. </a:t>
            </a:r>
            <a:r>
              <a:rPr lang="en-US" sz="2100" spc="350" dirty="0" err="1">
                <a:solidFill>
                  <a:srgbClr val="000000"/>
                </a:solidFill>
                <a:latin typeface="Poppins"/>
              </a:rPr>
              <a:t>Pitali</a:t>
            </a:r>
            <a:r>
              <a:rPr lang="en-US" sz="2100" spc="350" dirty="0">
                <a:solidFill>
                  <a:srgbClr val="000000"/>
                </a:solidFill>
                <a:latin typeface="Poppins"/>
              </a:rPr>
              <a:t> da Silva  -  TIA: </a:t>
            </a:r>
            <a:r>
              <a:rPr lang="pt-BR" sz="2100" spc="350" dirty="0">
                <a:solidFill>
                  <a:srgbClr val="000000"/>
                </a:solidFill>
                <a:latin typeface="Poppins"/>
              </a:rPr>
              <a:t>10407541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90600"/>
            <a:ext cx="11258856" cy="1063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64"/>
              </a:lnSpc>
            </a:pPr>
            <a:r>
              <a:rPr lang="en-US" sz="6750" dirty="0" err="1">
                <a:solidFill>
                  <a:srgbClr val="000000"/>
                </a:solidFill>
                <a:latin typeface="Anton Bold"/>
              </a:rPr>
              <a:t>Implementação</a:t>
            </a:r>
            <a:r>
              <a:rPr lang="en-US" sz="6750" dirty="0">
                <a:solidFill>
                  <a:srgbClr val="000000"/>
                </a:solidFill>
                <a:latin typeface="Anton Bold"/>
              </a:rPr>
              <a:t> dos </a:t>
            </a:r>
            <a:r>
              <a:rPr lang="en-US" sz="6750" dirty="0" err="1">
                <a:solidFill>
                  <a:srgbClr val="000000"/>
                </a:solidFill>
                <a:latin typeface="Anton Bold"/>
              </a:rPr>
              <a:t>modelos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4697" y="2407107"/>
            <a:ext cx="18294865" cy="7372831"/>
            <a:chOff x="0" y="0"/>
            <a:chExt cx="2364156" cy="15442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4156" cy="1544258"/>
            </a:xfrm>
            <a:custGeom>
              <a:avLst/>
              <a:gdLst/>
              <a:ahLst/>
              <a:cxnLst/>
              <a:rect l="l" t="t" r="r" b="b"/>
              <a:pathLst>
                <a:path w="2364156" h="1544258">
                  <a:moveTo>
                    <a:pt x="0" y="0"/>
                  </a:moveTo>
                  <a:lnTo>
                    <a:pt x="2364156" y="0"/>
                  </a:lnTo>
                  <a:lnTo>
                    <a:pt x="2364156" y="1544258"/>
                  </a:lnTo>
                  <a:lnTo>
                    <a:pt x="0" y="1544258"/>
                  </a:lnTo>
                  <a:close/>
                </a:path>
              </a:pathLst>
            </a:custGeom>
            <a:solidFill>
              <a:srgbClr val="8B060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64156" cy="1582358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594114" y="1413499"/>
            <a:ext cx="1686390" cy="1962345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8333"/>
              <a:ext cx="698500" cy="796133"/>
            </a:xfrm>
            <a:custGeom>
              <a:avLst/>
              <a:gdLst/>
              <a:ahLst/>
              <a:cxnLst/>
              <a:rect l="l" t="t" r="r" b="b"/>
              <a:pathLst>
                <a:path w="698500" h="796133">
                  <a:moveTo>
                    <a:pt x="386761" y="13491"/>
                  </a:moveTo>
                  <a:lnTo>
                    <a:pt x="660989" y="173043"/>
                  </a:lnTo>
                  <a:cubicBezTo>
                    <a:pt x="684213" y="186555"/>
                    <a:pt x="698500" y="211396"/>
                    <a:pt x="698500" y="238265"/>
                  </a:cubicBezTo>
                  <a:lnTo>
                    <a:pt x="698500" y="557869"/>
                  </a:lnTo>
                  <a:cubicBezTo>
                    <a:pt x="698500" y="584738"/>
                    <a:pt x="684213" y="609579"/>
                    <a:pt x="660989" y="623091"/>
                  </a:cubicBezTo>
                  <a:lnTo>
                    <a:pt x="386761" y="782643"/>
                  </a:lnTo>
                  <a:cubicBezTo>
                    <a:pt x="363573" y="796134"/>
                    <a:pt x="334927" y="796134"/>
                    <a:pt x="311739" y="782643"/>
                  </a:cubicBezTo>
                  <a:lnTo>
                    <a:pt x="37511" y="623091"/>
                  </a:lnTo>
                  <a:cubicBezTo>
                    <a:pt x="14287" y="609579"/>
                    <a:pt x="0" y="584738"/>
                    <a:pt x="0" y="557869"/>
                  </a:cubicBezTo>
                  <a:lnTo>
                    <a:pt x="0" y="238265"/>
                  </a:lnTo>
                  <a:cubicBezTo>
                    <a:pt x="0" y="211396"/>
                    <a:pt x="14287" y="186555"/>
                    <a:pt x="37511" y="173043"/>
                  </a:cubicBezTo>
                  <a:lnTo>
                    <a:pt x="311739" y="13491"/>
                  </a:lnTo>
                  <a:cubicBezTo>
                    <a:pt x="334927" y="0"/>
                    <a:pt x="363573" y="0"/>
                    <a:pt x="386761" y="13491"/>
                  </a:cubicBezTo>
                  <a:close/>
                </a:path>
              </a:pathLst>
            </a:custGeom>
            <a:solidFill>
              <a:srgbClr val="CD090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7054037" y="1922366"/>
            <a:ext cx="766545" cy="975925"/>
          </a:xfrm>
          <a:custGeom>
            <a:avLst/>
            <a:gdLst/>
            <a:ahLst/>
            <a:cxnLst/>
            <a:rect l="l" t="t" r="r" b="b"/>
            <a:pathLst>
              <a:path w="766545" h="975925">
                <a:moveTo>
                  <a:pt x="0" y="0"/>
                </a:moveTo>
                <a:lnTo>
                  <a:pt x="766544" y="0"/>
                </a:lnTo>
                <a:lnTo>
                  <a:pt x="766544" y="975925"/>
                </a:lnTo>
                <a:lnTo>
                  <a:pt x="0" y="975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E51C1BA-9B7F-A793-4FB3-E20C153240B8}"/>
              </a:ext>
            </a:extLst>
          </p:cNvPr>
          <p:cNvSpPr txBox="1"/>
          <p:nvPr/>
        </p:nvSpPr>
        <p:spPr>
          <a:xfrm>
            <a:off x="0" y="3773467"/>
            <a:ext cx="9147131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 Parâmetros ARIMA (</a:t>
            </a:r>
            <a:r>
              <a:rPr lang="pt-BR" sz="2400" spc="74" dirty="0" err="1">
                <a:solidFill>
                  <a:srgbClr val="FFFFFF"/>
                </a:solidFill>
                <a:latin typeface="Poppins"/>
                <a:cs typeface="Poppins Bold"/>
              </a:rPr>
              <a:t>Auto-Regressão</a:t>
            </a: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, Diferenciação e Média Móvel)- (1,1,1)</a:t>
            </a: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    Parâmetros de sazonalidade - (0,1,1,12) que reflete a sazonalidade anual.</a:t>
            </a: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   RMSE = </a:t>
            </a:r>
            <a:r>
              <a:rPr lang="pt-BR" sz="2400" spc="74">
                <a:solidFill>
                  <a:srgbClr val="FFFFFF"/>
                </a:solidFill>
                <a:latin typeface="Poppins"/>
                <a:cs typeface="Poppins Bold"/>
              </a:rPr>
              <a:t>1.215.894 </a:t>
            </a: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lvl="1"/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05CBAA-446E-667A-2384-C4D111EF26C4}"/>
              </a:ext>
            </a:extLst>
          </p:cNvPr>
          <p:cNvSpPr txBox="1"/>
          <p:nvPr/>
        </p:nvSpPr>
        <p:spPr>
          <a:xfrm>
            <a:off x="-1" y="2802698"/>
            <a:ext cx="182911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74" dirty="0">
                <a:solidFill>
                  <a:srgbClr val="FFFFFF"/>
                </a:solidFill>
                <a:latin typeface="Poppins"/>
                <a:cs typeface="Poppins Bold"/>
              </a:rPr>
              <a:t>SARIMA 1</a:t>
            </a:r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86BC8649-6D2A-8140-56A9-17001BF65181}"/>
              </a:ext>
            </a:extLst>
          </p:cNvPr>
          <p:cNvSpPr/>
          <p:nvPr/>
        </p:nvSpPr>
        <p:spPr>
          <a:xfrm>
            <a:off x="16596244" y="8254470"/>
            <a:ext cx="1545319" cy="1537592"/>
          </a:xfrm>
          <a:custGeom>
            <a:avLst/>
            <a:gdLst/>
            <a:ahLst/>
            <a:cxnLst/>
            <a:rect l="l" t="t" r="r" b="b"/>
            <a:pathLst>
              <a:path w="1545319" h="1537592">
                <a:moveTo>
                  <a:pt x="0" y="0"/>
                </a:moveTo>
                <a:lnTo>
                  <a:pt x="1545318" y="0"/>
                </a:lnTo>
                <a:lnTo>
                  <a:pt x="1545318" y="1537592"/>
                </a:lnTo>
                <a:lnTo>
                  <a:pt x="0" y="1537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pic>
        <p:nvPicPr>
          <p:cNvPr id="10" name="Imagem 9" descr="Gráfico&#10;&#10;Descrição gerada automaticamente">
            <a:extLst>
              <a:ext uri="{FF2B5EF4-FFF2-40B4-BE49-F238E27FC236}">
                <a16:creationId xmlns:a16="http://schemas.microsoft.com/office/drawing/2014/main" id="{7134C778-3FFE-E93B-A2B3-C3EE58004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353" y="3378360"/>
            <a:ext cx="6057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90600"/>
            <a:ext cx="11258856" cy="1063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64"/>
              </a:lnSpc>
            </a:pPr>
            <a:r>
              <a:rPr lang="en-US" sz="6750" dirty="0" err="1">
                <a:solidFill>
                  <a:srgbClr val="000000"/>
                </a:solidFill>
                <a:latin typeface="Anton Bold"/>
              </a:rPr>
              <a:t>Implementação</a:t>
            </a:r>
            <a:r>
              <a:rPr lang="en-US" sz="6750" dirty="0">
                <a:solidFill>
                  <a:srgbClr val="000000"/>
                </a:solidFill>
                <a:latin typeface="Anton Bold"/>
              </a:rPr>
              <a:t> dos </a:t>
            </a:r>
            <a:r>
              <a:rPr lang="en-US" sz="6750" dirty="0" err="1">
                <a:solidFill>
                  <a:srgbClr val="000000"/>
                </a:solidFill>
                <a:latin typeface="Anton Bold"/>
              </a:rPr>
              <a:t>modelos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4697" y="2407107"/>
            <a:ext cx="18294865" cy="7372831"/>
            <a:chOff x="0" y="0"/>
            <a:chExt cx="2364156" cy="15442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4156" cy="1544258"/>
            </a:xfrm>
            <a:custGeom>
              <a:avLst/>
              <a:gdLst/>
              <a:ahLst/>
              <a:cxnLst/>
              <a:rect l="l" t="t" r="r" b="b"/>
              <a:pathLst>
                <a:path w="2364156" h="1544258">
                  <a:moveTo>
                    <a:pt x="0" y="0"/>
                  </a:moveTo>
                  <a:lnTo>
                    <a:pt x="2364156" y="0"/>
                  </a:lnTo>
                  <a:lnTo>
                    <a:pt x="2364156" y="1544258"/>
                  </a:lnTo>
                  <a:lnTo>
                    <a:pt x="0" y="1544258"/>
                  </a:lnTo>
                  <a:close/>
                </a:path>
              </a:pathLst>
            </a:custGeom>
            <a:solidFill>
              <a:srgbClr val="8B060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64156" cy="1582358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594114" y="1413499"/>
            <a:ext cx="1686390" cy="1962345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8333"/>
              <a:ext cx="698500" cy="796133"/>
            </a:xfrm>
            <a:custGeom>
              <a:avLst/>
              <a:gdLst/>
              <a:ahLst/>
              <a:cxnLst/>
              <a:rect l="l" t="t" r="r" b="b"/>
              <a:pathLst>
                <a:path w="698500" h="796133">
                  <a:moveTo>
                    <a:pt x="386761" y="13491"/>
                  </a:moveTo>
                  <a:lnTo>
                    <a:pt x="660989" y="173043"/>
                  </a:lnTo>
                  <a:cubicBezTo>
                    <a:pt x="684213" y="186555"/>
                    <a:pt x="698500" y="211396"/>
                    <a:pt x="698500" y="238265"/>
                  </a:cubicBezTo>
                  <a:lnTo>
                    <a:pt x="698500" y="557869"/>
                  </a:lnTo>
                  <a:cubicBezTo>
                    <a:pt x="698500" y="584738"/>
                    <a:pt x="684213" y="609579"/>
                    <a:pt x="660989" y="623091"/>
                  </a:cubicBezTo>
                  <a:lnTo>
                    <a:pt x="386761" y="782643"/>
                  </a:lnTo>
                  <a:cubicBezTo>
                    <a:pt x="363573" y="796134"/>
                    <a:pt x="334927" y="796134"/>
                    <a:pt x="311739" y="782643"/>
                  </a:cubicBezTo>
                  <a:lnTo>
                    <a:pt x="37511" y="623091"/>
                  </a:lnTo>
                  <a:cubicBezTo>
                    <a:pt x="14287" y="609579"/>
                    <a:pt x="0" y="584738"/>
                    <a:pt x="0" y="557869"/>
                  </a:cubicBezTo>
                  <a:lnTo>
                    <a:pt x="0" y="238265"/>
                  </a:lnTo>
                  <a:cubicBezTo>
                    <a:pt x="0" y="211396"/>
                    <a:pt x="14287" y="186555"/>
                    <a:pt x="37511" y="173043"/>
                  </a:cubicBezTo>
                  <a:lnTo>
                    <a:pt x="311739" y="13491"/>
                  </a:lnTo>
                  <a:cubicBezTo>
                    <a:pt x="334927" y="0"/>
                    <a:pt x="363573" y="0"/>
                    <a:pt x="386761" y="13491"/>
                  </a:cubicBezTo>
                  <a:close/>
                </a:path>
              </a:pathLst>
            </a:custGeom>
            <a:solidFill>
              <a:srgbClr val="CD090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7054037" y="1922366"/>
            <a:ext cx="766545" cy="975925"/>
          </a:xfrm>
          <a:custGeom>
            <a:avLst/>
            <a:gdLst/>
            <a:ahLst/>
            <a:cxnLst/>
            <a:rect l="l" t="t" r="r" b="b"/>
            <a:pathLst>
              <a:path w="766545" h="975925">
                <a:moveTo>
                  <a:pt x="0" y="0"/>
                </a:moveTo>
                <a:lnTo>
                  <a:pt x="766544" y="0"/>
                </a:lnTo>
                <a:lnTo>
                  <a:pt x="766544" y="975925"/>
                </a:lnTo>
                <a:lnTo>
                  <a:pt x="0" y="975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E51C1BA-9B7F-A793-4FB3-E20C153240B8}"/>
              </a:ext>
            </a:extLst>
          </p:cNvPr>
          <p:cNvSpPr txBox="1"/>
          <p:nvPr/>
        </p:nvSpPr>
        <p:spPr>
          <a:xfrm>
            <a:off x="0" y="3773467"/>
            <a:ext cx="9147131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 Parâmetros ARIMA (</a:t>
            </a:r>
            <a:r>
              <a:rPr lang="pt-BR" sz="2400" spc="74" dirty="0" err="1">
                <a:solidFill>
                  <a:srgbClr val="FFFFFF"/>
                </a:solidFill>
                <a:latin typeface="Poppins"/>
                <a:cs typeface="Poppins Bold"/>
              </a:rPr>
              <a:t>Auto-Regressão</a:t>
            </a: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, Diferenciação e Média Móvel)- (2,1,2)</a:t>
            </a: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    Parâmetros de sazonalidade - (0,1,1,12) que reflete a sazonalidade anual.</a:t>
            </a: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   Empregada a técnica de validação cruzada com divisão temporal em cinco divisões.</a:t>
            </a: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r>
              <a:rPr lang="pt-BR" sz="2400" spc="74">
                <a:solidFill>
                  <a:srgbClr val="FFFFFF"/>
                </a:solidFill>
                <a:latin typeface="Poppins"/>
                <a:cs typeface="Poppins Bold"/>
              </a:rPr>
              <a:t>   RMSE = 1.466.863</a:t>
            </a:r>
          </a:p>
          <a:p>
            <a:pPr lvl="1"/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05CBAA-446E-667A-2384-C4D111EF26C4}"/>
              </a:ext>
            </a:extLst>
          </p:cNvPr>
          <p:cNvSpPr txBox="1"/>
          <p:nvPr/>
        </p:nvSpPr>
        <p:spPr>
          <a:xfrm>
            <a:off x="-1" y="2802698"/>
            <a:ext cx="182911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74" dirty="0">
                <a:solidFill>
                  <a:srgbClr val="FFFFFF"/>
                </a:solidFill>
                <a:latin typeface="Poppins"/>
                <a:cs typeface="Poppins Bold"/>
              </a:rPr>
              <a:t>SARIMA 2</a:t>
            </a:r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86BC8649-6D2A-8140-56A9-17001BF65181}"/>
              </a:ext>
            </a:extLst>
          </p:cNvPr>
          <p:cNvSpPr/>
          <p:nvPr/>
        </p:nvSpPr>
        <p:spPr>
          <a:xfrm>
            <a:off x="16596244" y="8254470"/>
            <a:ext cx="1545319" cy="1537592"/>
          </a:xfrm>
          <a:custGeom>
            <a:avLst/>
            <a:gdLst/>
            <a:ahLst/>
            <a:cxnLst/>
            <a:rect l="l" t="t" r="r" b="b"/>
            <a:pathLst>
              <a:path w="1545319" h="1537592">
                <a:moveTo>
                  <a:pt x="0" y="0"/>
                </a:moveTo>
                <a:lnTo>
                  <a:pt x="1545318" y="0"/>
                </a:lnTo>
                <a:lnTo>
                  <a:pt x="1545318" y="1537592"/>
                </a:lnTo>
                <a:lnTo>
                  <a:pt x="0" y="1537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pic>
        <p:nvPicPr>
          <p:cNvPr id="10" name="Imagem 9" descr="Gráfico&#10;&#10;Descrição gerada automaticamente">
            <a:extLst>
              <a:ext uri="{FF2B5EF4-FFF2-40B4-BE49-F238E27FC236}">
                <a16:creationId xmlns:a16="http://schemas.microsoft.com/office/drawing/2014/main" id="{7134C778-3FFE-E93B-A2B3-C3EE58004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353" y="3378360"/>
            <a:ext cx="6057900" cy="4572000"/>
          </a:xfrm>
          <a:prstGeom prst="rect">
            <a:avLst/>
          </a:prstGeom>
        </p:spPr>
      </p:pic>
      <p:pic>
        <p:nvPicPr>
          <p:cNvPr id="14" name="Imagem 13" descr="Gráfico&#10;&#10;Descrição gerada automaticamente">
            <a:extLst>
              <a:ext uri="{FF2B5EF4-FFF2-40B4-BE49-F238E27FC236}">
                <a16:creationId xmlns:a16="http://schemas.microsoft.com/office/drawing/2014/main" id="{4DEA1AA7-25D5-41EB-27C8-8C9B7E650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9239" y="3372894"/>
            <a:ext cx="62198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90600"/>
            <a:ext cx="11258856" cy="1063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64"/>
              </a:lnSpc>
            </a:pPr>
            <a:r>
              <a:rPr lang="en-US" sz="6750" dirty="0" err="1">
                <a:solidFill>
                  <a:srgbClr val="000000"/>
                </a:solidFill>
                <a:latin typeface="Anton Bold"/>
              </a:rPr>
              <a:t>Implementação</a:t>
            </a:r>
            <a:r>
              <a:rPr lang="en-US" sz="6750" dirty="0">
                <a:solidFill>
                  <a:srgbClr val="000000"/>
                </a:solidFill>
                <a:latin typeface="Anton Bold"/>
              </a:rPr>
              <a:t> dos </a:t>
            </a:r>
            <a:r>
              <a:rPr lang="en-US" sz="6750" dirty="0" err="1">
                <a:solidFill>
                  <a:srgbClr val="000000"/>
                </a:solidFill>
                <a:latin typeface="Anton Bold"/>
              </a:rPr>
              <a:t>modelos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4697" y="2407107"/>
            <a:ext cx="18294865" cy="7372831"/>
            <a:chOff x="0" y="0"/>
            <a:chExt cx="2364156" cy="15442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4156" cy="1544258"/>
            </a:xfrm>
            <a:custGeom>
              <a:avLst/>
              <a:gdLst/>
              <a:ahLst/>
              <a:cxnLst/>
              <a:rect l="l" t="t" r="r" b="b"/>
              <a:pathLst>
                <a:path w="2364156" h="1544258">
                  <a:moveTo>
                    <a:pt x="0" y="0"/>
                  </a:moveTo>
                  <a:lnTo>
                    <a:pt x="2364156" y="0"/>
                  </a:lnTo>
                  <a:lnTo>
                    <a:pt x="2364156" y="1544258"/>
                  </a:lnTo>
                  <a:lnTo>
                    <a:pt x="0" y="1544258"/>
                  </a:lnTo>
                  <a:close/>
                </a:path>
              </a:pathLst>
            </a:custGeom>
            <a:solidFill>
              <a:srgbClr val="8B060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64156" cy="1582358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594114" y="1413499"/>
            <a:ext cx="1686390" cy="1962345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8333"/>
              <a:ext cx="698500" cy="796133"/>
            </a:xfrm>
            <a:custGeom>
              <a:avLst/>
              <a:gdLst/>
              <a:ahLst/>
              <a:cxnLst/>
              <a:rect l="l" t="t" r="r" b="b"/>
              <a:pathLst>
                <a:path w="698500" h="796133">
                  <a:moveTo>
                    <a:pt x="386761" y="13491"/>
                  </a:moveTo>
                  <a:lnTo>
                    <a:pt x="660989" y="173043"/>
                  </a:lnTo>
                  <a:cubicBezTo>
                    <a:pt x="684213" y="186555"/>
                    <a:pt x="698500" y="211396"/>
                    <a:pt x="698500" y="238265"/>
                  </a:cubicBezTo>
                  <a:lnTo>
                    <a:pt x="698500" y="557869"/>
                  </a:lnTo>
                  <a:cubicBezTo>
                    <a:pt x="698500" y="584738"/>
                    <a:pt x="684213" y="609579"/>
                    <a:pt x="660989" y="623091"/>
                  </a:cubicBezTo>
                  <a:lnTo>
                    <a:pt x="386761" y="782643"/>
                  </a:lnTo>
                  <a:cubicBezTo>
                    <a:pt x="363573" y="796134"/>
                    <a:pt x="334927" y="796134"/>
                    <a:pt x="311739" y="782643"/>
                  </a:cubicBezTo>
                  <a:lnTo>
                    <a:pt x="37511" y="623091"/>
                  </a:lnTo>
                  <a:cubicBezTo>
                    <a:pt x="14287" y="609579"/>
                    <a:pt x="0" y="584738"/>
                    <a:pt x="0" y="557869"/>
                  </a:cubicBezTo>
                  <a:lnTo>
                    <a:pt x="0" y="238265"/>
                  </a:lnTo>
                  <a:cubicBezTo>
                    <a:pt x="0" y="211396"/>
                    <a:pt x="14287" y="186555"/>
                    <a:pt x="37511" y="173043"/>
                  </a:cubicBezTo>
                  <a:lnTo>
                    <a:pt x="311739" y="13491"/>
                  </a:lnTo>
                  <a:cubicBezTo>
                    <a:pt x="334927" y="0"/>
                    <a:pt x="363573" y="0"/>
                    <a:pt x="386761" y="13491"/>
                  </a:cubicBezTo>
                  <a:close/>
                </a:path>
              </a:pathLst>
            </a:custGeom>
            <a:solidFill>
              <a:srgbClr val="CD090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7054037" y="1922366"/>
            <a:ext cx="766545" cy="975925"/>
          </a:xfrm>
          <a:custGeom>
            <a:avLst/>
            <a:gdLst/>
            <a:ahLst/>
            <a:cxnLst/>
            <a:rect l="l" t="t" r="r" b="b"/>
            <a:pathLst>
              <a:path w="766545" h="975925">
                <a:moveTo>
                  <a:pt x="0" y="0"/>
                </a:moveTo>
                <a:lnTo>
                  <a:pt x="766544" y="0"/>
                </a:lnTo>
                <a:lnTo>
                  <a:pt x="766544" y="975925"/>
                </a:lnTo>
                <a:lnTo>
                  <a:pt x="0" y="975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E51C1BA-9B7F-A793-4FB3-E20C153240B8}"/>
              </a:ext>
            </a:extLst>
          </p:cNvPr>
          <p:cNvSpPr txBox="1"/>
          <p:nvPr/>
        </p:nvSpPr>
        <p:spPr>
          <a:xfrm>
            <a:off x="0" y="3773467"/>
            <a:ext cx="9147131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 12 passos históricos como entrada, 50 neurônios na camada LSTM</a:t>
            </a: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    Função de ativação </a:t>
            </a:r>
            <a:r>
              <a:rPr lang="pt-BR" sz="2400" spc="74" dirty="0" err="1">
                <a:solidFill>
                  <a:srgbClr val="FFFFFF"/>
                </a:solidFill>
                <a:latin typeface="Poppins"/>
                <a:cs typeface="Poppins Bold"/>
              </a:rPr>
              <a:t>ReLU</a:t>
            </a: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, função de perda MSE e otimizador Adam</a:t>
            </a: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r>
              <a:rPr lang="pt-BR" sz="2400" spc="74">
                <a:solidFill>
                  <a:srgbClr val="FFFFFF"/>
                </a:solidFill>
                <a:latin typeface="Poppins"/>
                <a:cs typeface="Poppins Bold"/>
              </a:rPr>
              <a:t>   50 épocas com batches tamanho 16.</a:t>
            </a: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   80% dos dados utilizados para treinamento e </a:t>
            </a:r>
            <a:r>
              <a:rPr lang="pt-BR" sz="2400" spc="74">
                <a:solidFill>
                  <a:srgbClr val="FFFFFF"/>
                </a:solidFill>
                <a:latin typeface="Poppins"/>
                <a:cs typeface="Poppins Bold"/>
              </a:rPr>
              <a:t>20% para teste.</a:t>
            </a: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   MAE – 0,13</a:t>
            </a:r>
          </a:p>
          <a:p>
            <a:pPr marL="800100" lvl="1" indent="-342900">
              <a:buFont typeface="Arial"/>
              <a:buChar char="•"/>
            </a:pP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   RMSE – 0,1564</a:t>
            </a:r>
          </a:p>
          <a:p>
            <a:pPr lvl="1"/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05CBAA-446E-667A-2384-C4D111EF26C4}"/>
              </a:ext>
            </a:extLst>
          </p:cNvPr>
          <p:cNvSpPr txBox="1"/>
          <p:nvPr/>
        </p:nvSpPr>
        <p:spPr>
          <a:xfrm>
            <a:off x="-1" y="2802698"/>
            <a:ext cx="182911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74" dirty="0">
                <a:solidFill>
                  <a:srgbClr val="FFFFFF"/>
                </a:solidFill>
                <a:latin typeface="Poppins"/>
                <a:cs typeface="Poppins Bold"/>
              </a:rPr>
              <a:t>LSTM </a:t>
            </a:r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86BC8649-6D2A-8140-56A9-17001BF65181}"/>
              </a:ext>
            </a:extLst>
          </p:cNvPr>
          <p:cNvSpPr/>
          <p:nvPr/>
        </p:nvSpPr>
        <p:spPr>
          <a:xfrm>
            <a:off x="16596244" y="8254470"/>
            <a:ext cx="1545319" cy="1537592"/>
          </a:xfrm>
          <a:custGeom>
            <a:avLst/>
            <a:gdLst/>
            <a:ahLst/>
            <a:cxnLst/>
            <a:rect l="l" t="t" r="r" b="b"/>
            <a:pathLst>
              <a:path w="1545319" h="1537592">
                <a:moveTo>
                  <a:pt x="0" y="0"/>
                </a:moveTo>
                <a:lnTo>
                  <a:pt x="1545318" y="0"/>
                </a:lnTo>
                <a:lnTo>
                  <a:pt x="1545318" y="1537592"/>
                </a:lnTo>
                <a:lnTo>
                  <a:pt x="0" y="1537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pic>
        <p:nvPicPr>
          <p:cNvPr id="13" name="Imagem 12" descr="Gráfico, Gráfico de linhas&#10;&#10;Descrição gerada automaticamente">
            <a:extLst>
              <a:ext uri="{FF2B5EF4-FFF2-40B4-BE49-F238E27FC236}">
                <a16:creationId xmlns:a16="http://schemas.microsoft.com/office/drawing/2014/main" id="{29343CA6-CEF1-ECB3-B7DE-8F98D7465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4122" y="3828789"/>
            <a:ext cx="6600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6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90600"/>
            <a:ext cx="11258856" cy="1063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64"/>
              </a:lnSpc>
            </a:pPr>
            <a:r>
              <a:rPr lang="en-US" sz="6750" dirty="0" err="1">
                <a:solidFill>
                  <a:srgbClr val="000000"/>
                </a:solidFill>
                <a:latin typeface="Anton Bold"/>
              </a:rPr>
              <a:t>Resultados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4697" y="2407107"/>
            <a:ext cx="18294865" cy="7372831"/>
            <a:chOff x="0" y="0"/>
            <a:chExt cx="2364156" cy="15442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4156" cy="1544258"/>
            </a:xfrm>
            <a:custGeom>
              <a:avLst/>
              <a:gdLst/>
              <a:ahLst/>
              <a:cxnLst/>
              <a:rect l="l" t="t" r="r" b="b"/>
              <a:pathLst>
                <a:path w="2364156" h="1544258">
                  <a:moveTo>
                    <a:pt x="0" y="0"/>
                  </a:moveTo>
                  <a:lnTo>
                    <a:pt x="2364156" y="0"/>
                  </a:lnTo>
                  <a:lnTo>
                    <a:pt x="2364156" y="1544258"/>
                  </a:lnTo>
                  <a:lnTo>
                    <a:pt x="0" y="1544258"/>
                  </a:lnTo>
                  <a:close/>
                </a:path>
              </a:pathLst>
            </a:custGeom>
            <a:solidFill>
              <a:srgbClr val="8B060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64156" cy="1582358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594114" y="1413499"/>
            <a:ext cx="1686390" cy="1962345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8333"/>
              <a:ext cx="698500" cy="796133"/>
            </a:xfrm>
            <a:custGeom>
              <a:avLst/>
              <a:gdLst/>
              <a:ahLst/>
              <a:cxnLst/>
              <a:rect l="l" t="t" r="r" b="b"/>
              <a:pathLst>
                <a:path w="698500" h="796133">
                  <a:moveTo>
                    <a:pt x="386761" y="13491"/>
                  </a:moveTo>
                  <a:lnTo>
                    <a:pt x="660989" y="173043"/>
                  </a:lnTo>
                  <a:cubicBezTo>
                    <a:pt x="684213" y="186555"/>
                    <a:pt x="698500" y="211396"/>
                    <a:pt x="698500" y="238265"/>
                  </a:cubicBezTo>
                  <a:lnTo>
                    <a:pt x="698500" y="557869"/>
                  </a:lnTo>
                  <a:cubicBezTo>
                    <a:pt x="698500" y="584738"/>
                    <a:pt x="684213" y="609579"/>
                    <a:pt x="660989" y="623091"/>
                  </a:cubicBezTo>
                  <a:lnTo>
                    <a:pt x="386761" y="782643"/>
                  </a:lnTo>
                  <a:cubicBezTo>
                    <a:pt x="363573" y="796134"/>
                    <a:pt x="334927" y="796134"/>
                    <a:pt x="311739" y="782643"/>
                  </a:cubicBezTo>
                  <a:lnTo>
                    <a:pt x="37511" y="623091"/>
                  </a:lnTo>
                  <a:cubicBezTo>
                    <a:pt x="14287" y="609579"/>
                    <a:pt x="0" y="584738"/>
                    <a:pt x="0" y="557869"/>
                  </a:cubicBezTo>
                  <a:lnTo>
                    <a:pt x="0" y="238265"/>
                  </a:lnTo>
                  <a:cubicBezTo>
                    <a:pt x="0" y="211396"/>
                    <a:pt x="14287" y="186555"/>
                    <a:pt x="37511" y="173043"/>
                  </a:cubicBezTo>
                  <a:lnTo>
                    <a:pt x="311739" y="13491"/>
                  </a:lnTo>
                  <a:cubicBezTo>
                    <a:pt x="334927" y="0"/>
                    <a:pt x="363573" y="0"/>
                    <a:pt x="386761" y="13491"/>
                  </a:cubicBezTo>
                  <a:close/>
                </a:path>
              </a:pathLst>
            </a:custGeom>
            <a:solidFill>
              <a:srgbClr val="CD090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7054037" y="1922366"/>
            <a:ext cx="766545" cy="975925"/>
          </a:xfrm>
          <a:custGeom>
            <a:avLst/>
            <a:gdLst/>
            <a:ahLst/>
            <a:cxnLst/>
            <a:rect l="l" t="t" r="r" b="b"/>
            <a:pathLst>
              <a:path w="766545" h="975925">
                <a:moveTo>
                  <a:pt x="0" y="0"/>
                </a:moveTo>
                <a:lnTo>
                  <a:pt x="766544" y="0"/>
                </a:lnTo>
                <a:lnTo>
                  <a:pt x="766544" y="975925"/>
                </a:lnTo>
                <a:lnTo>
                  <a:pt x="0" y="975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86BC8649-6D2A-8140-56A9-17001BF65181}"/>
              </a:ext>
            </a:extLst>
          </p:cNvPr>
          <p:cNvSpPr/>
          <p:nvPr/>
        </p:nvSpPr>
        <p:spPr>
          <a:xfrm>
            <a:off x="16596244" y="8254470"/>
            <a:ext cx="1545319" cy="1537592"/>
          </a:xfrm>
          <a:custGeom>
            <a:avLst/>
            <a:gdLst/>
            <a:ahLst/>
            <a:cxnLst/>
            <a:rect l="l" t="t" r="r" b="b"/>
            <a:pathLst>
              <a:path w="1545319" h="1537592">
                <a:moveTo>
                  <a:pt x="0" y="0"/>
                </a:moveTo>
                <a:lnTo>
                  <a:pt x="1545318" y="0"/>
                </a:lnTo>
                <a:lnTo>
                  <a:pt x="1545318" y="1537592"/>
                </a:lnTo>
                <a:lnTo>
                  <a:pt x="0" y="1537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E2CB181-0D4C-8501-7C39-9635BDB21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708" y="2634902"/>
            <a:ext cx="6734175" cy="6896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6265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4697" y="-4153"/>
            <a:ext cx="18294865" cy="10285132"/>
            <a:chOff x="0" y="0"/>
            <a:chExt cx="2364156" cy="15442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4156" cy="1544258"/>
            </a:xfrm>
            <a:custGeom>
              <a:avLst/>
              <a:gdLst/>
              <a:ahLst/>
              <a:cxnLst/>
              <a:rect l="l" t="t" r="r" b="b"/>
              <a:pathLst>
                <a:path w="2364156" h="1544258">
                  <a:moveTo>
                    <a:pt x="0" y="0"/>
                  </a:moveTo>
                  <a:lnTo>
                    <a:pt x="2364156" y="0"/>
                  </a:lnTo>
                  <a:lnTo>
                    <a:pt x="2364156" y="1544258"/>
                  </a:lnTo>
                  <a:lnTo>
                    <a:pt x="0" y="1544258"/>
                  </a:lnTo>
                  <a:close/>
                </a:path>
              </a:pathLst>
            </a:custGeom>
            <a:solidFill>
              <a:srgbClr val="8B060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64156" cy="1582358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05CBAA-446E-667A-2384-C4D111EF26C4}"/>
              </a:ext>
            </a:extLst>
          </p:cNvPr>
          <p:cNvSpPr txBox="1"/>
          <p:nvPr/>
        </p:nvSpPr>
        <p:spPr>
          <a:xfrm>
            <a:off x="5652369" y="4478055"/>
            <a:ext cx="69707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8000" b="1" spc="74" dirty="0">
                <a:solidFill>
                  <a:srgbClr val="FFFFFF"/>
                </a:solidFill>
                <a:latin typeface="Poppins"/>
                <a:cs typeface="Poppins Bold"/>
              </a:rPr>
              <a:t>CONCLUSÃO</a:t>
            </a:r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FEDC0676-DF26-807B-CC6F-4543FA75D500}"/>
              </a:ext>
            </a:extLst>
          </p:cNvPr>
          <p:cNvSpPr/>
          <p:nvPr/>
        </p:nvSpPr>
        <p:spPr>
          <a:xfrm>
            <a:off x="16596244" y="8254470"/>
            <a:ext cx="1545319" cy="1537592"/>
          </a:xfrm>
          <a:custGeom>
            <a:avLst/>
            <a:gdLst/>
            <a:ahLst/>
            <a:cxnLst/>
            <a:rect l="l" t="t" r="r" b="b"/>
            <a:pathLst>
              <a:path w="1545319" h="1537592">
                <a:moveTo>
                  <a:pt x="0" y="0"/>
                </a:moveTo>
                <a:lnTo>
                  <a:pt x="1545318" y="0"/>
                </a:lnTo>
                <a:lnTo>
                  <a:pt x="1545318" y="1537592"/>
                </a:lnTo>
                <a:lnTo>
                  <a:pt x="0" y="1537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06675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1946">
            <a:off x="1028761" y="6196457"/>
            <a:ext cx="2984059" cy="0"/>
          </a:xfrm>
          <a:prstGeom prst="line">
            <a:avLst/>
          </a:prstGeom>
          <a:ln w="47625" cap="flat">
            <a:solidFill>
              <a:srgbClr val="8B060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3879130"/>
            <a:ext cx="8926341" cy="2162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96"/>
              </a:lnSpc>
            </a:pPr>
            <a:r>
              <a:rPr lang="en-US" sz="11997">
                <a:solidFill>
                  <a:srgbClr val="000000"/>
                </a:solidFill>
                <a:latin typeface="Poppins Bold"/>
              </a:rPr>
              <a:t>Obrigado</a:t>
            </a:r>
          </a:p>
        </p:txBody>
      </p:sp>
      <p:grpSp>
        <p:nvGrpSpPr>
          <p:cNvPr id="4" name="Group 4"/>
          <p:cNvGrpSpPr/>
          <p:nvPr/>
        </p:nvGrpSpPr>
        <p:grpSpPr>
          <a:xfrm rot="-1832212">
            <a:off x="13124977" y="-344908"/>
            <a:ext cx="8650847" cy="4969964"/>
            <a:chOff x="0" y="0"/>
            <a:chExt cx="413726" cy="23768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3726" cy="237688"/>
            </a:xfrm>
            <a:custGeom>
              <a:avLst/>
              <a:gdLst/>
              <a:ahLst/>
              <a:cxnLst/>
              <a:rect l="l" t="t" r="r" b="b"/>
              <a:pathLst>
                <a:path w="413726" h="237688">
                  <a:moveTo>
                    <a:pt x="0" y="0"/>
                  </a:moveTo>
                  <a:lnTo>
                    <a:pt x="413726" y="0"/>
                  </a:lnTo>
                  <a:lnTo>
                    <a:pt x="413726" y="237688"/>
                  </a:lnTo>
                  <a:lnTo>
                    <a:pt x="0" y="237688"/>
                  </a:lnTo>
                  <a:close/>
                </a:path>
              </a:pathLst>
            </a:custGeom>
            <a:solidFill>
              <a:srgbClr val="EC3132">
                <a:alpha val="49804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13726" cy="2757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832212">
            <a:off x="7333962" y="6393030"/>
            <a:ext cx="17619915" cy="7787940"/>
            <a:chOff x="0" y="0"/>
            <a:chExt cx="842670" cy="37245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42670" cy="372457"/>
            </a:xfrm>
            <a:custGeom>
              <a:avLst/>
              <a:gdLst/>
              <a:ahLst/>
              <a:cxnLst/>
              <a:rect l="l" t="t" r="r" b="b"/>
              <a:pathLst>
                <a:path w="842670" h="372457">
                  <a:moveTo>
                    <a:pt x="0" y="0"/>
                  </a:moveTo>
                  <a:lnTo>
                    <a:pt x="842670" y="0"/>
                  </a:lnTo>
                  <a:lnTo>
                    <a:pt x="842670" y="372457"/>
                  </a:lnTo>
                  <a:lnTo>
                    <a:pt x="0" y="372457"/>
                  </a:lnTo>
                  <a:close/>
                </a:path>
              </a:pathLst>
            </a:custGeom>
            <a:solidFill>
              <a:srgbClr val="EC3132">
                <a:alpha val="51765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42670" cy="4105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410683" y="802308"/>
            <a:ext cx="7091994" cy="8252502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5044"/>
              <a:ext cx="698500" cy="802712"/>
            </a:xfrm>
            <a:custGeom>
              <a:avLst/>
              <a:gdLst/>
              <a:ahLst/>
              <a:cxnLst/>
              <a:rect l="l" t="t" r="r" b="b"/>
              <a:pathLst>
                <a:path w="698500" h="802712">
                  <a:moveTo>
                    <a:pt x="371954" y="8166"/>
                  </a:moveTo>
                  <a:lnTo>
                    <a:pt x="675796" y="184946"/>
                  </a:lnTo>
                  <a:cubicBezTo>
                    <a:pt x="689852" y="193125"/>
                    <a:pt x="698500" y="208161"/>
                    <a:pt x="698500" y="224424"/>
                  </a:cubicBezTo>
                  <a:lnTo>
                    <a:pt x="698500" y="578288"/>
                  </a:lnTo>
                  <a:cubicBezTo>
                    <a:pt x="698500" y="594551"/>
                    <a:pt x="689852" y="609587"/>
                    <a:pt x="675796" y="617766"/>
                  </a:cubicBezTo>
                  <a:lnTo>
                    <a:pt x="371954" y="794546"/>
                  </a:lnTo>
                  <a:cubicBezTo>
                    <a:pt x="357919" y="802712"/>
                    <a:pt x="340581" y="802712"/>
                    <a:pt x="326546" y="794546"/>
                  </a:cubicBezTo>
                  <a:lnTo>
                    <a:pt x="22704" y="617766"/>
                  </a:lnTo>
                  <a:cubicBezTo>
                    <a:pt x="8648" y="609587"/>
                    <a:pt x="0" y="594551"/>
                    <a:pt x="0" y="578288"/>
                  </a:cubicBezTo>
                  <a:lnTo>
                    <a:pt x="0" y="224424"/>
                  </a:lnTo>
                  <a:cubicBezTo>
                    <a:pt x="0" y="208161"/>
                    <a:pt x="8648" y="193125"/>
                    <a:pt x="22704" y="184946"/>
                  </a:cubicBezTo>
                  <a:lnTo>
                    <a:pt x="326546" y="8166"/>
                  </a:lnTo>
                  <a:cubicBezTo>
                    <a:pt x="340581" y="0"/>
                    <a:pt x="357919" y="0"/>
                    <a:pt x="371954" y="816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815001" y="1272787"/>
            <a:ext cx="6283358" cy="7311543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7726"/>
              <a:ext cx="698500" cy="797347"/>
            </a:xfrm>
            <a:custGeom>
              <a:avLst/>
              <a:gdLst/>
              <a:ahLst/>
              <a:cxnLst/>
              <a:rect l="l" t="t" r="r" b="b"/>
              <a:pathLst>
                <a:path w="698500" h="797347">
                  <a:moveTo>
                    <a:pt x="384029" y="12509"/>
                  </a:moveTo>
                  <a:lnTo>
                    <a:pt x="663721" y="175239"/>
                  </a:lnTo>
                  <a:cubicBezTo>
                    <a:pt x="685254" y="187767"/>
                    <a:pt x="698500" y="210799"/>
                    <a:pt x="698500" y="235711"/>
                  </a:cubicBezTo>
                  <a:lnTo>
                    <a:pt x="698500" y="561637"/>
                  </a:lnTo>
                  <a:cubicBezTo>
                    <a:pt x="698500" y="586549"/>
                    <a:pt x="685254" y="609581"/>
                    <a:pt x="663721" y="622109"/>
                  </a:cubicBezTo>
                  <a:lnTo>
                    <a:pt x="384029" y="784839"/>
                  </a:lnTo>
                  <a:cubicBezTo>
                    <a:pt x="362530" y="797348"/>
                    <a:pt x="335970" y="797348"/>
                    <a:pt x="314471" y="784839"/>
                  </a:cubicBezTo>
                  <a:lnTo>
                    <a:pt x="34779" y="622109"/>
                  </a:lnTo>
                  <a:cubicBezTo>
                    <a:pt x="13246" y="609581"/>
                    <a:pt x="0" y="586549"/>
                    <a:pt x="0" y="561637"/>
                  </a:cubicBezTo>
                  <a:lnTo>
                    <a:pt x="0" y="235711"/>
                  </a:lnTo>
                  <a:cubicBezTo>
                    <a:pt x="0" y="210799"/>
                    <a:pt x="13246" y="187767"/>
                    <a:pt x="34779" y="175239"/>
                  </a:cubicBezTo>
                  <a:lnTo>
                    <a:pt x="314471" y="12509"/>
                  </a:lnTo>
                  <a:cubicBezTo>
                    <a:pt x="335970" y="0"/>
                    <a:pt x="362530" y="0"/>
                    <a:pt x="384029" y="12509"/>
                  </a:cubicBezTo>
                  <a:close/>
                </a:path>
              </a:pathLst>
            </a:custGeom>
            <a:solidFill>
              <a:srgbClr val="CD0909">
                <a:alpha val="50980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089337" y="1708070"/>
            <a:ext cx="5734686" cy="6440977"/>
            <a:chOff x="0" y="0"/>
            <a:chExt cx="6375400" cy="71606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75527" cy="7160641"/>
            </a:xfrm>
            <a:custGeom>
              <a:avLst/>
              <a:gdLst/>
              <a:ahLst/>
              <a:cxnLst/>
              <a:rect l="l" t="t" r="r" b="b"/>
              <a:pathLst>
                <a:path w="6375527" h="7160641">
                  <a:moveTo>
                    <a:pt x="3205861" y="0"/>
                  </a:moveTo>
                  <a:cubicBezTo>
                    <a:pt x="3078861" y="127"/>
                    <a:pt x="2951861" y="33401"/>
                    <a:pt x="2838450" y="99822"/>
                  </a:cubicBezTo>
                  <a:lnTo>
                    <a:pt x="360172" y="1551559"/>
                  </a:lnTo>
                  <a:cubicBezTo>
                    <a:pt x="137033" y="1682115"/>
                    <a:pt x="0" y="1921256"/>
                    <a:pt x="0" y="2179828"/>
                  </a:cubicBezTo>
                  <a:lnTo>
                    <a:pt x="0" y="4948174"/>
                  </a:lnTo>
                  <a:cubicBezTo>
                    <a:pt x="0" y="5204079"/>
                    <a:pt x="134366" y="5441315"/>
                    <a:pt x="353949" y="5572887"/>
                  </a:cubicBezTo>
                  <a:lnTo>
                    <a:pt x="2832227" y="7057136"/>
                  </a:lnTo>
                  <a:cubicBezTo>
                    <a:pt x="2947416" y="7126097"/>
                    <a:pt x="3076956" y="7160641"/>
                    <a:pt x="3206369" y="7160641"/>
                  </a:cubicBezTo>
                  <a:cubicBezTo>
                    <a:pt x="3337306" y="7160641"/>
                    <a:pt x="3468116" y="7125462"/>
                    <a:pt x="3584194" y="7054977"/>
                  </a:cubicBezTo>
                  <a:lnTo>
                    <a:pt x="6025134" y="5573522"/>
                  </a:lnTo>
                  <a:cubicBezTo>
                    <a:pt x="6242685" y="5441442"/>
                    <a:pt x="6375527" y="5205476"/>
                    <a:pt x="6375527" y="4951095"/>
                  </a:cubicBezTo>
                  <a:lnTo>
                    <a:pt x="6375527" y="2177034"/>
                  </a:lnTo>
                  <a:cubicBezTo>
                    <a:pt x="6375527" y="1919986"/>
                    <a:pt x="6240018" y="1682115"/>
                    <a:pt x="6019038" y="1550924"/>
                  </a:cubicBezTo>
                  <a:lnTo>
                    <a:pt x="3578098" y="101981"/>
                  </a:lnTo>
                  <a:cubicBezTo>
                    <a:pt x="3463798" y="34036"/>
                    <a:pt x="3335401" y="127"/>
                    <a:pt x="3207004" y="0"/>
                  </a:cubicBezTo>
                  <a:close/>
                </a:path>
              </a:pathLst>
            </a:custGeom>
            <a:blipFill>
              <a:blip r:embed="rId2"/>
              <a:stretch>
                <a:fillRect l="-34288" r="-34288"/>
              </a:stretch>
            </a:blipFill>
          </p:spPr>
        </p:sp>
      </p:grpSp>
      <p:sp>
        <p:nvSpPr>
          <p:cNvPr id="18" name="Freeform 18"/>
          <p:cNvSpPr/>
          <p:nvPr/>
        </p:nvSpPr>
        <p:spPr>
          <a:xfrm rot="1868917">
            <a:off x="11107220" y="7357608"/>
            <a:ext cx="2710164" cy="128733"/>
          </a:xfrm>
          <a:custGeom>
            <a:avLst/>
            <a:gdLst/>
            <a:ahLst/>
            <a:cxnLst/>
            <a:rect l="l" t="t" r="r" b="b"/>
            <a:pathLst>
              <a:path w="2710164" h="128733">
                <a:moveTo>
                  <a:pt x="0" y="0"/>
                </a:moveTo>
                <a:lnTo>
                  <a:pt x="2710164" y="0"/>
                </a:lnTo>
                <a:lnTo>
                  <a:pt x="2710164" y="128733"/>
                </a:lnTo>
                <a:lnTo>
                  <a:pt x="0" y="1287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1901483">
            <a:off x="14194445" y="7327921"/>
            <a:ext cx="2710164" cy="128733"/>
          </a:xfrm>
          <a:custGeom>
            <a:avLst/>
            <a:gdLst/>
            <a:ahLst/>
            <a:cxnLst/>
            <a:rect l="l" t="t" r="r" b="b"/>
            <a:pathLst>
              <a:path w="2710164" h="128733">
                <a:moveTo>
                  <a:pt x="0" y="0"/>
                </a:moveTo>
                <a:lnTo>
                  <a:pt x="2710164" y="0"/>
                </a:lnTo>
                <a:lnTo>
                  <a:pt x="2710164" y="128733"/>
                </a:lnTo>
                <a:lnTo>
                  <a:pt x="0" y="1287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62601">
            <a:off x="7673151" y="-875531"/>
            <a:ext cx="9400137" cy="2839295"/>
            <a:chOff x="0" y="0"/>
            <a:chExt cx="812800" cy="245505"/>
          </a:xfrm>
        </p:grpSpPr>
        <p:sp>
          <p:nvSpPr>
            <p:cNvPr id="21" name="Freeform 21"/>
            <p:cNvSpPr/>
            <p:nvPr/>
          </p:nvSpPr>
          <p:spPr>
            <a:xfrm>
              <a:off x="17822" y="0"/>
              <a:ext cx="777155" cy="240421"/>
            </a:xfrm>
            <a:custGeom>
              <a:avLst/>
              <a:gdLst/>
              <a:ahLst/>
              <a:cxnLst/>
              <a:rect l="l" t="t" r="r" b="b"/>
              <a:pathLst>
                <a:path w="777155" h="240421">
                  <a:moveTo>
                    <a:pt x="410431" y="232303"/>
                  </a:moveTo>
                  <a:lnTo>
                    <a:pt x="773125" y="13202"/>
                  </a:lnTo>
                  <a:cubicBezTo>
                    <a:pt x="775858" y="11550"/>
                    <a:pt x="777156" y="8280"/>
                    <a:pt x="776299" y="5204"/>
                  </a:cubicBezTo>
                  <a:cubicBezTo>
                    <a:pt x="775442" y="2128"/>
                    <a:pt x="772640" y="0"/>
                    <a:pt x="769447" y="0"/>
                  </a:cubicBezTo>
                  <a:lnTo>
                    <a:pt x="7709" y="0"/>
                  </a:lnTo>
                  <a:cubicBezTo>
                    <a:pt x="4516" y="0"/>
                    <a:pt x="1714" y="2128"/>
                    <a:pt x="857" y="5204"/>
                  </a:cubicBezTo>
                  <a:cubicBezTo>
                    <a:pt x="0" y="8280"/>
                    <a:pt x="1298" y="11550"/>
                    <a:pt x="4031" y="13202"/>
                  </a:cubicBezTo>
                  <a:lnTo>
                    <a:pt x="366725" y="232303"/>
                  </a:lnTo>
                  <a:cubicBezTo>
                    <a:pt x="380163" y="240421"/>
                    <a:pt x="396993" y="240421"/>
                    <a:pt x="410431" y="232303"/>
                  </a:cubicBezTo>
                  <a:close/>
                </a:path>
              </a:pathLst>
            </a:custGeom>
            <a:solidFill>
              <a:srgbClr val="EC3132">
                <a:alpha val="49804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27000" y="-20564"/>
              <a:ext cx="558800" cy="152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26" name="Freeform 19">
            <a:extLst>
              <a:ext uri="{FF2B5EF4-FFF2-40B4-BE49-F238E27FC236}">
                <a16:creationId xmlns:a16="http://schemas.microsoft.com/office/drawing/2014/main" id="{828BE9F5-23E3-C4BB-DDB5-63D1F5A08F0B}"/>
              </a:ext>
            </a:extLst>
          </p:cNvPr>
          <p:cNvSpPr/>
          <p:nvPr/>
        </p:nvSpPr>
        <p:spPr>
          <a:xfrm>
            <a:off x="16486641" y="503991"/>
            <a:ext cx="1545319" cy="1537592"/>
          </a:xfrm>
          <a:custGeom>
            <a:avLst/>
            <a:gdLst/>
            <a:ahLst/>
            <a:cxnLst/>
            <a:rect l="l" t="t" r="r" b="b"/>
            <a:pathLst>
              <a:path w="1545319" h="1537592">
                <a:moveTo>
                  <a:pt x="0" y="0"/>
                </a:moveTo>
                <a:lnTo>
                  <a:pt x="1545318" y="0"/>
                </a:lnTo>
                <a:lnTo>
                  <a:pt x="1545318" y="1537592"/>
                </a:lnTo>
                <a:lnTo>
                  <a:pt x="0" y="1537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97355"/>
            <a:ext cx="5936501" cy="1063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64"/>
              </a:lnSpc>
            </a:pPr>
            <a:r>
              <a:rPr lang="en-US" sz="6797">
                <a:solidFill>
                  <a:srgbClr val="000000"/>
                </a:solidFill>
                <a:latin typeface="Anton Bold"/>
              </a:rPr>
              <a:t>Introdução</a:t>
            </a:r>
          </a:p>
        </p:txBody>
      </p:sp>
      <p:grpSp>
        <p:nvGrpSpPr>
          <p:cNvPr id="3" name="Group 3"/>
          <p:cNvGrpSpPr/>
          <p:nvPr/>
        </p:nvGrpSpPr>
        <p:grpSpPr>
          <a:xfrm rot="-10706975">
            <a:off x="10684352" y="-931749"/>
            <a:ext cx="13912626" cy="3920897"/>
            <a:chOff x="0" y="0"/>
            <a:chExt cx="812800" cy="2290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29066"/>
            </a:xfrm>
            <a:custGeom>
              <a:avLst/>
              <a:gdLst/>
              <a:ahLst/>
              <a:cxnLst/>
              <a:rect l="l" t="t" r="r" b="b"/>
              <a:pathLst>
                <a:path w="812800" h="229066">
                  <a:moveTo>
                    <a:pt x="406400" y="0"/>
                  </a:moveTo>
                  <a:lnTo>
                    <a:pt x="812800" y="229066"/>
                  </a:lnTo>
                  <a:lnTo>
                    <a:pt x="0" y="22906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C3132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68252"/>
              <a:ext cx="558800" cy="1444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2720511"/>
            <a:ext cx="10647346" cy="5756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22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As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mudanças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climáticas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nunca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estiveram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tanto no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centro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dos debates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como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na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década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vigente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Dentro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das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mudanças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provocadas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pela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mão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do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homem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,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uma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das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mais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notadas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nosso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dia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-a-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dia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é a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qualidade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do ar.</a:t>
            </a:r>
          </a:p>
          <a:p>
            <a:pPr algn="just">
              <a:lnSpc>
                <a:spcPts val="4122"/>
              </a:lnSpc>
              <a:spcBef>
                <a:spcPct val="0"/>
              </a:spcBef>
            </a:pPr>
            <a:endParaRPr lang="en-US" sz="2900" dirty="0">
              <a:latin typeface="Poppins"/>
              <a:cs typeface="Poppins"/>
            </a:endParaRPr>
          </a:p>
          <a:p>
            <a:pPr algn="just">
              <a:lnSpc>
                <a:spcPts val="4122"/>
              </a:lnSpc>
              <a:spcBef>
                <a:spcPct val="0"/>
              </a:spcBef>
            </a:pPr>
            <a:r>
              <a:rPr lang="en-US" sz="2900" dirty="0">
                <a:latin typeface="Poppins"/>
                <a:cs typeface="Poppins"/>
              </a:rPr>
              <a:t>Tendo </a:t>
            </a:r>
            <a:r>
              <a:rPr lang="en-US" sz="2900" dirty="0" err="1">
                <a:latin typeface="Poppins"/>
                <a:cs typeface="Poppins"/>
              </a:rPr>
              <a:t>em</a:t>
            </a:r>
            <a:r>
              <a:rPr lang="en-US" sz="2900" dirty="0">
                <a:latin typeface="Poppins"/>
                <a:cs typeface="Poppins"/>
              </a:rPr>
              <a:t> vista a </a:t>
            </a:r>
            <a:r>
              <a:rPr lang="en-US" sz="2900" dirty="0" err="1">
                <a:latin typeface="Poppins"/>
                <a:cs typeface="Poppins"/>
              </a:rPr>
              <a:t>relevância</a:t>
            </a:r>
            <a:r>
              <a:rPr lang="en-US" sz="2900" dirty="0">
                <a:latin typeface="Poppins"/>
                <a:cs typeface="Poppins"/>
              </a:rPr>
              <a:t> do </a:t>
            </a:r>
            <a:r>
              <a:rPr lang="en-US" sz="2900" dirty="0" err="1">
                <a:latin typeface="Poppins"/>
                <a:cs typeface="Poppins"/>
              </a:rPr>
              <a:t>tema</a:t>
            </a:r>
            <a:r>
              <a:rPr lang="en-US" sz="2900" dirty="0">
                <a:latin typeface="Poppins"/>
                <a:cs typeface="Poppins"/>
              </a:rPr>
              <a:t>, </a:t>
            </a:r>
            <a:r>
              <a:rPr lang="en-US" sz="2900" dirty="0" err="1">
                <a:latin typeface="Poppins"/>
                <a:cs typeface="Poppins"/>
              </a:rPr>
              <a:t>esse</a:t>
            </a:r>
            <a:r>
              <a:rPr lang="en-US" sz="2900" dirty="0">
                <a:latin typeface="Poppins"/>
                <a:cs typeface="Poppins"/>
              </a:rPr>
              <a:t> </a:t>
            </a:r>
            <a:r>
              <a:rPr lang="en-US" sz="2900" dirty="0" err="1">
                <a:latin typeface="Poppins"/>
                <a:cs typeface="Poppins"/>
              </a:rPr>
              <a:t>projeto</a:t>
            </a:r>
            <a:r>
              <a:rPr lang="en-US" sz="2900" dirty="0">
                <a:latin typeface="Poppins"/>
                <a:cs typeface="Poppins"/>
              </a:rPr>
              <a:t> visa, </a:t>
            </a:r>
            <a:r>
              <a:rPr lang="en-US" sz="2900" dirty="0" err="1">
                <a:latin typeface="Poppins"/>
                <a:cs typeface="Poppins"/>
              </a:rPr>
              <a:t>através</a:t>
            </a:r>
            <a:r>
              <a:rPr lang="en-US" sz="2900" dirty="0">
                <a:latin typeface="Poppins"/>
                <a:cs typeface="Poppins"/>
              </a:rPr>
              <a:t> da </a:t>
            </a:r>
            <a:r>
              <a:rPr lang="en-US" sz="2900" dirty="0" err="1">
                <a:latin typeface="Poppins"/>
                <a:cs typeface="Poppins"/>
              </a:rPr>
              <a:t>análise</a:t>
            </a:r>
            <a:r>
              <a:rPr lang="en-US" sz="2900" dirty="0">
                <a:latin typeface="Poppins"/>
                <a:cs typeface="Poppins"/>
              </a:rPr>
              <a:t> de </a:t>
            </a:r>
            <a:r>
              <a:rPr lang="en-US" sz="2900" dirty="0" err="1">
                <a:latin typeface="Poppins"/>
                <a:cs typeface="Poppins"/>
              </a:rPr>
              <a:t>séries</a:t>
            </a:r>
            <a:r>
              <a:rPr lang="en-US" sz="2900" dirty="0">
                <a:latin typeface="Poppins"/>
                <a:cs typeface="Poppins"/>
              </a:rPr>
              <a:t> </a:t>
            </a:r>
            <a:r>
              <a:rPr lang="en-US" sz="2900" dirty="0" err="1">
                <a:latin typeface="Poppins"/>
                <a:cs typeface="Poppins"/>
              </a:rPr>
              <a:t>temporais</a:t>
            </a:r>
            <a:r>
              <a:rPr lang="en-US" sz="2900" dirty="0">
                <a:latin typeface="Poppins"/>
                <a:cs typeface="Poppins"/>
              </a:rPr>
              <a:t> e </a:t>
            </a:r>
            <a:r>
              <a:rPr lang="en-US" sz="2900" dirty="0" err="1">
                <a:latin typeface="Poppins"/>
                <a:cs typeface="Poppins"/>
              </a:rPr>
              <a:t>implementação</a:t>
            </a:r>
            <a:r>
              <a:rPr lang="en-US" sz="2900" dirty="0">
                <a:latin typeface="Poppins"/>
                <a:cs typeface="Poppins"/>
              </a:rPr>
              <a:t> de </a:t>
            </a:r>
            <a:r>
              <a:rPr lang="en-US" sz="2900" dirty="0" err="1">
                <a:latin typeface="Poppins"/>
                <a:cs typeface="Poppins"/>
              </a:rPr>
              <a:t>algoritmos</a:t>
            </a:r>
            <a:r>
              <a:rPr lang="en-US" sz="2900" dirty="0">
                <a:latin typeface="Poppins"/>
                <a:cs typeface="Poppins"/>
              </a:rPr>
              <a:t>, </a:t>
            </a:r>
            <a:r>
              <a:rPr lang="en-US" sz="2900" dirty="0" err="1">
                <a:latin typeface="Poppins"/>
                <a:cs typeface="Poppins"/>
              </a:rPr>
              <a:t>conseguir</a:t>
            </a:r>
            <a:r>
              <a:rPr lang="en-US" sz="2900" dirty="0">
                <a:latin typeface="Poppins"/>
                <a:cs typeface="Poppins"/>
              </a:rPr>
              <a:t> </a:t>
            </a:r>
            <a:r>
              <a:rPr lang="en-US" sz="2900" dirty="0" err="1">
                <a:latin typeface="Poppins"/>
                <a:cs typeface="Poppins"/>
              </a:rPr>
              <a:t>estimar</a:t>
            </a:r>
            <a:r>
              <a:rPr lang="en-US" sz="2900" dirty="0">
                <a:latin typeface="Poppins"/>
                <a:cs typeface="Poppins"/>
              </a:rPr>
              <a:t> a </a:t>
            </a:r>
            <a:r>
              <a:rPr lang="en-US" sz="2900" dirty="0" err="1">
                <a:latin typeface="Poppins"/>
                <a:cs typeface="Poppins"/>
              </a:rPr>
              <a:t>quantidade</a:t>
            </a:r>
            <a:r>
              <a:rPr lang="en-US" sz="2900" dirty="0">
                <a:latin typeface="Poppins"/>
                <a:cs typeface="Poppins"/>
              </a:rPr>
              <a:t> de </a:t>
            </a:r>
            <a:r>
              <a:rPr lang="en-US" sz="2900" dirty="0" err="1">
                <a:latin typeface="Poppins"/>
                <a:cs typeface="Poppins"/>
              </a:rPr>
              <a:t>Monóxido</a:t>
            </a:r>
            <a:r>
              <a:rPr lang="en-US" sz="2900" dirty="0">
                <a:latin typeface="Poppins"/>
                <a:cs typeface="Poppins"/>
              </a:rPr>
              <a:t> de </a:t>
            </a:r>
            <a:r>
              <a:rPr lang="en-US" sz="2900" dirty="0" err="1">
                <a:latin typeface="Poppins"/>
                <a:cs typeface="Poppins"/>
              </a:rPr>
              <a:t>Carbono</a:t>
            </a:r>
            <a:r>
              <a:rPr lang="en-US" sz="2900" dirty="0">
                <a:latin typeface="Poppins"/>
                <a:cs typeface="Poppins"/>
              </a:rPr>
              <a:t> (CO) </a:t>
            </a:r>
            <a:r>
              <a:rPr lang="en-US" sz="2900" dirty="0" err="1">
                <a:latin typeface="Poppins"/>
                <a:cs typeface="Poppins"/>
              </a:rPr>
              <a:t>na</a:t>
            </a:r>
            <a:r>
              <a:rPr lang="en-US" sz="2900" dirty="0">
                <a:latin typeface="Poppins"/>
                <a:cs typeface="Poppins"/>
              </a:rPr>
              <a:t> </a:t>
            </a:r>
            <a:r>
              <a:rPr lang="en-US" sz="2900" dirty="0" err="1">
                <a:latin typeface="Poppins"/>
                <a:cs typeface="Poppins"/>
              </a:rPr>
              <a:t>atmosfera</a:t>
            </a:r>
            <a:r>
              <a:rPr lang="en-US" sz="2900" dirty="0">
                <a:latin typeface="Poppins"/>
                <a:cs typeface="Poppins"/>
              </a:rPr>
              <a:t>, a </a:t>
            </a:r>
            <a:r>
              <a:rPr lang="en-US" sz="2900" dirty="0" err="1">
                <a:latin typeface="Poppins"/>
                <a:cs typeface="Poppins"/>
              </a:rPr>
              <a:t>fim</a:t>
            </a:r>
            <a:r>
              <a:rPr lang="en-US" sz="2900" dirty="0">
                <a:latin typeface="Poppins"/>
                <a:cs typeface="Poppins"/>
              </a:rPr>
              <a:t> de </a:t>
            </a:r>
            <a:r>
              <a:rPr lang="en-US" sz="2900" dirty="0" err="1">
                <a:latin typeface="Poppins"/>
                <a:cs typeface="Poppins"/>
              </a:rPr>
              <a:t>atuar</a:t>
            </a:r>
            <a:r>
              <a:rPr lang="en-US" sz="2900" dirty="0">
                <a:latin typeface="Poppins"/>
                <a:cs typeface="Poppins"/>
              </a:rPr>
              <a:t> </a:t>
            </a:r>
            <a:r>
              <a:rPr lang="en-US" sz="2900" dirty="0" err="1">
                <a:latin typeface="Poppins"/>
                <a:cs typeface="Poppins"/>
              </a:rPr>
              <a:t>preventivamente</a:t>
            </a:r>
            <a:r>
              <a:rPr lang="en-US" sz="2900" dirty="0">
                <a:latin typeface="Poppins"/>
                <a:cs typeface="Poppins"/>
              </a:rPr>
              <a:t> </a:t>
            </a:r>
            <a:r>
              <a:rPr lang="en-US" sz="2900" dirty="0" err="1">
                <a:latin typeface="Poppins"/>
                <a:cs typeface="Poppins"/>
              </a:rPr>
              <a:t>em</a:t>
            </a:r>
            <a:r>
              <a:rPr lang="en-US" sz="2900" dirty="0">
                <a:latin typeface="Poppins"/>
                <a:cs typeface="Poppins"/>
              </a:rPr>
              <a:t> </a:t>
            </a:r>
            <a:r>
              <a:rPr lang="en-US" sz="2900" dirty="0" err="1">
                <a:latin typeface="Poppins"/>
                <a:cs typeface="Poppins"/>
              </a:rPr>
              <a:t>prol</a:t>
            </a:r>
            <a:r>
              <a:rPr lang="en-US" sz="2900" dirty="0">
                <a:latin typeface="Poppins"/>
                <a:cs typeface="Poppins"/>
              </a:rPr>
              <a:t> da </a:t>
            </a:r>
            <a:r>
              <a:rPr lang="en-US" sz="2900" dirty="0" err="1">
                <a:latin typeface="Poppins"/>
                <a:cs typeface="Poppins"/>
              </a:rPr>
              <a:t>constante</a:t>
            </a:r>
            <a:r>
              <a:rPr lang="en-US" sz="2900" dirty="0">
                <a:latin typeface="Poppins"/>
                <a:cs typeface="Poppins"/>
              </a:rPr>
              <a:t> </a:t>
            </a:r>
            <a:r>
              <a:rPr lang="en-US" sz="2900" dirty="0" err="1">
                <a:latin typeface="Poppins"/>
                <a:cs typeface="Poppins"/>
              </a:rPr>
              <a:t>melhora</a:t>
            </a:r>
            <a:r>
              <a:rPr lang="en-US" sz="2900" dirty="0">
                <a:latin typeface="Poppins"/>
                <a:cs typeface="Poppins"/>
              </a:rPr>
              <a:t> da </a:t>
            </a:r>
            <a:r>
              <a:rPr lang="en-US" sz="2900" dirty="0" err="1">
                <a:latin typeface="Poppins"/>
                <a:cs typeface="Poppins"/>
              </a:rPr>
              <a:t>qualidade</a:t>
            </a:r>
            <a:r>
              <a:rPr lang="en-US" sz="2900" dirty="0">
                <a:latin typeface="Poppins"/>
                <a:cs typeface="Poppins"/>
              </a:rPr>
              <a:t> do ar.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2663419" y="1541476"/>
            <a:ext cx="5145831" cy="5987876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9434"/>
              <a:ext cx="698500" cy="793931"/>
            </a:xfrm>
            <a:custGeom>
              <a:avLst/>
              <a:gdLst/>
              <a:ahLst/>
              <a:cxnLst/>
              <a:rect l="l" t="t" r="r" b="b"/>
              <a:pathLst>
                <a:path w="698500" h="793931">
                  <a:moveTo>
                    <a:pt x="391717" y="15274"/>
                  </a:moveTo>
                  <a:lnTo>
                    <a:pt x="656033" y="169058"/>
                  </a:lnTo>
                  <a:cubicBezTo>
                    <a:pt x="682325" y="184355"/>
                    <a:pt x="698500" y="212479"/>
                    <a:pt x="698500" y="242897"/>
                  </a:cubicBezTo>
                  <a:lnTo>
                    <a:pt x="698500" y="551035"/>
                  </a:lnTo>
                  <a:cubicBezTo>
                    <a:pt x="698500" y="581453"/>
                    <a:pt x="682325" y="609577"/>
                    <a:pt x="656033" y="624874"/>
                  </a:cubicBezTo>
                  <a:lnTo>
                    <a:pt x="391717" y="778658"/>
                  </a:lnTo>
                  <a:cubicBezTo>
                    <a:pt x="365466" y="793932"/>
                    <a:pt x="333034" y="793932"/>
                    <a:pt x="306783" y="778658"/>
                  </a:cubicBezTo>
                  <a:lnTo>
                    <a:pt x="42467" y="624874"/>
                  </a:lnTo>
                  <a:cubicBezTo>
                    <a:pt x="16175" y="609577"/>
                    <a:pt x="0" y="581453"/>
                    <a:pt x="0" y="551035"/>
                  </a:cubicBezTo>
                  <a:lnTo>
                    <a:pt x="0" y="242897"/>
                  </a:lnTo>
                  <a:cubicBezTo>
                    <a:pt x="0" y="212479"/>
                    <a:pt x="16175" y="184355"/>
                    <a:pt x="42467" y="169058"/>
                  </a:cubicBezTo>
                  <a:lnTo>
                    <a:pt x="306783" y="15274"/>
                  </a:lnTo>
                  <a:cubicBezTo>
                    <a:pt x="333034" y="0"/>
                    <a:pt x="365466" y="0"/>
                    <a:pt x="391717" y="152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A80707">
                  <a:alpha val="49804"/>
                </a:srgbClr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822479" y="1726564"/>
            <a:ext cx="4827711" cy="5617700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10056"/>
              <a:ext cx="698500" cy="792688"/>
            </a:xfrm>
            <a:custGeom>
              <a:avLst/>
              <a:gdLst/>
              <a:ahLst/>
              <a:cxnLst/>
              <a:rect l="l" t="t" r="r" b="b"/>
              <a:pathLst>
                <a:path w="698500" h="792688">
                  <a:moveTo>
                    <a:pt x="394515" y="16280"/>
                  </a:moveTo>
                  <a:lnTo>
                    <a:pt x="653235" y="166808"/>
                  </a:lnTo>
                  <a:cubicBezTo>
                    <a:pt x="681260" y="183113"/>
                    <a:pt x="698500" y="213090"/>
                    <a:pt x="698500" y="245513"/>
                  </a:cubicBezTo>
                  <a:lnTo>
                    <a:pt x="698500" y="547175"/>
                  </a:lnTo>
                  <a:cubicBezTo>
                    <a:pt x="698500" y="579598"/>
                    <a:pt x="681260" y="609575"/>
                    <a:pt x="653235" y="625880"/>
                  </a:cubicBezTo>
                  <a:lnTo>
                    <a:pt x="394515" y="776408"/>
                  </a:lnTo>
                  <a:cubicBezTo>
                    <a:pt x="366534" y="792688"/>
                    <a:pt x="331966" y="792688"/>
                    <a:pt x="303985" y="776408"/>
                  </a:cubicBezTo>
                  <a:lnTo>
                    <a:pt x="45265" y="625880"/>
                  </a:lnTo>
                  <a:cubicBezTo>
                    <a:pt x="17240" y="609575"/>
                    <a:pt x="0" y="579598"/>
                    <a:pt x="0" y="547175"/>
                  </a:cubicBezTo>
                  <a:lnTo>
                    <a:pt x="0" y="245513"/>
                  </a:lnTo>
                  <a:cubicBezTo>
                    <a:pt x="0" y="213090"/>
                    <a:pt x="17240" y="183113"/>
                    <a:pt x="45265" y="166808"/>
                  </a:cubicBezTo>
                  <a:lnTo>
                    <a:pt x="303985" y="16280"/>
                  </a:lnTo>
                  <a:cubicBezTo>
                    <a:pt x="331966" y="0"/>
                    <a:pt x="366534" y="0"/>
                    <a:pt x="394515" y="16280"/>
                  </a:cubicBezTo>
                  <a:close/>
                </a:path>
              </a:pathLst>
            </a:custGeom>
            <a:solidFill>
              <a:srgbClr val="EC3132">
                <a:alpha val="51765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3033261" y="2061006"/>
            <a:ext cx="4406148" cy="4948816"/>
            <a:chOff x="0" y="0"/>
            <a:chExt cx="6375400" cy="716060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75527" cy="7160641"/>
            </a:xfrm>
            <a:custGeom>
              <a:avLst/>
              <a:gdLst/>
              <a:ahLst/>
              <a:cxnLst/>
              <a:rect l="l" t="t" r="r" b="b"/>
              <a:pathLst>
                <a:path w="6375527" h="7160641">
                  <a:moveTo>
                    <a:pt x="3205861" y="0"/>
                  </a:moveTo>
                  <a:cubicBezTo>
                    <a:pt x="3078861" y="127"/>
                    <a:pt x="2951861" y="33401"/>
                    <a:pt x="2838450" y="99822"/>
                  </a:cubicBezTo>
                  <a:lnTo>
                    <a:pt x="360172" y="1551559"/>
                  </a:lnTo>
                  <a:cubicBezTo>
                    <a:pt x="137033" y="1682115"/>
                    <a:pt x="0" y="1921256"/>
                    <a:pt x="0" y="2179828"/>
                  </a:cubicBezTo>
                  <a:lnTo>
                    <a:pt x="0" y="4948174"/>
                  </a:lnTo>
                  <a:cubicBezTo>
                    <a:pt x="0" y="5204079"/>
                    <a:pt x="134366" y="5441315"/>
                    <a:pt x="353949" y="5572887"/>
                  </a:cubicBezTo>
                  <a:lnTo>
                    <a:pt x="2832227" y="7057136"/>
                  </a:lnTo>
                  <a:cubicBezTo>
                    <a:pt x="2947416" y="7126097"/>
                    <a:pt x="3076956" y="7160641"/>
                    <a:pt x="3206369" y="7160641"/>
                  </a:cubicBezTo>
                  <a:cubicBezTo>
                    <a:pt x="3337306" y="7160641"/>
                    <a:pt x="3468116" y="7125462"/>
                    <a:pt x="3584194" y="7054977"/>
                  </a:cubicBezTo>
                  <a:lnTo>
                    <a:pt x="6025134" y="5573522"/>
                  </a:lnTo>
                  <a:cubicBezTo>
                    <a:pt x="6242685" y="5441442"/>
                    <a:pt x="6375527" y="5205476"/>
                    <a:pt x="6375527" y="4951095"/>
                  </a:cubicBezTo>
                  <a:lnTo>
                    <a:pt x="6375527" y="2177034"/>
                  </a:lnTo>
                  <a:cubicBezTo>
                    <a:pt x="6375527" y="1919986"/>
                    <a:pt x="6240018" y="1682115"/>
                    <a:pt x="6019038" y="1550924"/>
                  </a:cubicBezTo>
                  <a:lnTo>
                    <a:pt x="3578098" y="101981"/>
                  </a:lnTo>
                  <a:cubicBezTo>
                    <a:pt x="3463798" y="34036"/>
                    <a:pt x="3335401" y="127"/>
                    <a:pt x="3207004" y="0"/>
                  </a:cubicBezTo>
                  <a:close/>
                </a:path>
              </a:pathLst>
            </a:custGeom>
            <a:blipFill>
              <a:blip r:embed="rId2"/>
              <a:stretch>
                <a:fillRect l="-29514" r="-29514"/>
              </a:stretch>
            </a:blipFill>
          </p:spPr>
        </p:sp>
      </p:grpSp>
      <p:sp>
        <p:nvSpPr>
          <p:cNvPr id="15" name="Freeform 15"/>
          <p:cNvSpPr/>
          <p:nvPr/>
        </p:nvSpPr>
        <p:spPr>
          <a:xfrm rot="1868917">
            <a:off x="13074343" y="6409850"/>
            <a:ext cx="2056303" cy="97674"/>
          </a:xfrm>
          <a:custGeom>
            <a:avLst/>
            <a:gdLst/>
            <a:ahLst/>
            <a:cxnLst/>
            <a:rect l="l" t="t" r="r" b="b"/>
            <a:pathLst>
              <a:path w="2056303" h="97674">
                <a:moveTo>
                  <a:pt x="0" y="0"/>
                </a:moveTo>
                <a:lnTo>
                  <a:pt x="2056303" y="0"/>
                </a:lnTo>
                <a:lnTo>
                  <a:pt x="2056303" y="97675"/>
                </a:lnTo>
                <a:lnTo>
                  <a:pt x="0" y="976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901483">
            <a:off x="15407212" y="6370354"/>
            <a:ext cx="2056303" cy="97674"/>
          </a:xfrm>
          <a:custGeom>
            <a:avLst/>
            <a:gdLst/>
            <a:ahLst/>
            <a:cxnLst/>
            <a:rect l="l" t="t" r="r" b="b"/>
            <a:pathLst>
              <a:path w="2056303" h="97674">
                <a:moveTo>
                  <a:pt x="0" y="0"/>
                </a:moveTo>
                <a:lnTo>
                  <a:pt x="2056302" y="0"/>
                </a:lnTo>
                <a:lnTo>
                  <a:pt x="2056302" y="97675"/>
                </a:lnTo>
                <a:lnTo>
                  <a:pt x="0" y="976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9466958" y="6530505"/>
            <a:ext cx="14791974" cy="4240536"/>
            <a:chOff x="0" y="0"/>
            <a:chExt cx="812800" cy="23301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233012"/>
            </a:xfrm>
            <a:custGeom>
              <a:avLst/>
              <a:gdLst/>
              <a:ahLst/>
              <a:cxnLst/>
              <a:rect l="l" t="t" r="r" b="b"/>
              <a:pathLst>
                <a:path w="812800" h="233012">
                  <a:moveTo>
                    <a:pt x="406400" y="0"/>
                  </a:moveTo>
                  <a:lnTo>
                    <a:pt x="812800" y="233012"/>
                  </a:lnTo>
                  <a:lnTo>
                    <a:pt x="0" y="23301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C3132">
                <a:alpha val="49804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27000" y="70084"/>
              <a:ext cx="558800" cy="1462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21" name="Freeform 19">
            <a:extLst>
              <a:ext uri="{FF2B5EF4-FFF2-40B4-BE49-F238E27FC236}">
                <a16:creationId xmlns:a16="http://schemas.microsoft.com/office/drawing/2014/main" id="{C000CD0F-8F24-9BCD-5B43-9C88CC19C9F5}"/>
              </a:ext>
            </a:extLst>
          </p:cNvPr>
          <p:cNvSpPr/>
          <p:nvPr/>
        </p:nvSpPr>
        <p:spPr>
          <a:xfrm>
            <a:off x="16486641" y="503991"/>
            <a:ext cx="1545319" cy="1537592"/>
          </a:xfrm>
          <a:custGeom>
            <a:avLst/>
            <a:gdLst/>
            <a:ahLst/>
            <a:cxnLst/>
            <a:rect l="l" t="t" r="r" b="b"/>
            <a:pathLst>
              <a:path w="1545319" h="1537592">
                <a:moveTo>
                  <a:pt x="0" y="0"/>
                </a:moveTo>
                <a:lnTo>
                  <a:pt x="1545318" y="0"/>
                </a:lnTo>
                <a:lnTo>
                  <a:pt x="1545318" y="1537592"/>
                </a:lnTo>
                <a:lnTo>
                  <a:pt x="0" y="1537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90600"/>
            <a:ext cx="8832044" cy="1063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64"/>
              </a:lnSpc>
            </a:pPr>
            <a:r>
              <a:rPr lang="en-US" sz="6750" dirty="0">
                <a:solidFill>
                  <a:srgbClr val="000000"/>
                </a:solidFill>
                <a:latin typeface="Anton Bold"/>
              </a:rPr>
              <a:t>Dados </a:t>
            </a:r>
            <a:r>
              <a:rPr lang="en-US" sz="6750" dirty="0" err="1">
                <a:solidFill>
                  <a:srgbClr val="000000"/>
                </a:solidFill>
                <a:latin typeface="Anton Bold"/>
              </a:rPr>
              <a:t>Utilizados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43168" y="4560778"/>
            <a:ext cx="6413370" cy="851296"/>
            <a:chOff x="0" y="0"/>
            <a:chExt cx="8551160" cy="113506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975444" cy="1135062"/>
              <a:chOff x="0" y="0"/>
              <a:chExt cx="6985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19210"/>
                <a:ext cx="698500" cy="774381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774381">
                    <a:moveTo>
                      <a:pt x="435717" y="31098"/>
                    </a:moveTo>
                    <a:lnTo>
                      <a:pt x="612033" y="133682"/>
                    </a:lnTo>
                    <a:cubicBezTo>
                      <a:pt x="665567" y="164829"/>
                      <a:pt x="698500" y="222092"/>
                      <a:pt x="698500" y="284027"/>
                    </a:cubicBezTo>
                    <a:lnTo>
                      <a:pt x="698500" y="490353"/>
                    </a:lnTo>
                    <a:cubicBezTo>
                      <a:pt x="698500" y="552288"/>
                      <a:pt x="665567" y="609551"/>
                      <a:pt x="612033" y="640698"/>
                    </a:cubicBezTo>
                    <a:lnTo>
                      <a:pt x="435717" y="743282"/>
                    </a:lnTo>
                    <a:cubicBezTo>
                      <a:pt x="382267" y="774380"/>
                      <a:pt x="316233" y="774380"/>
                      <a:pt x="262783" y="743282"/>
                    </a:cubicBezTo>
                    <a:lnTo>
                      <a:pt x="86467" y="640698"/>
                    </a:lnTo>
                    <a:cubicBezTo>
                      <a:pt x="32933" y="609551"/>
                      <a:pt x="0" y="552288"/>
                      <a:pt x="0" y="490353"/>
                    </a:cubicBezTo>
                    <a:lnTo>
                      <a:pt x="0" y="284027"/>
                    </a:lnTo>
                    <a:cubicBezTo>
                      <a:pt x="0" y="222092"/>
                      <a:pt x="32933" y="164829"/>
                      <a:pt x="86467" y="133682"/>
                    </a:cubicBezTo>
                    <a:lnTo>
                      <a:pt x="262783" y="31098"/>
                    </a:lnTo>
                    <a:cubicBezTo>
                      <a:pt x="316233" y="0"/>
                      <a:pt x="382267" y="0"/>
                      <a:pt x="435717" y="31098"/>
                    </a:cubicBezTo>
                    <a:close/>
                  </a:path>
                </a:pathLst>
              </a:custGeom>
              <a:solidFill>
                <a:srgbClr val="A80707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27148" y="260419"/>
              <a:ext cx="721149" cy="523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5"/>
                </a:lnSpc>
              </a:pPr>
              <a:endParaRPr lang="en-US" sz="2250" dirty="0">
                <a:solidFill>
                  <a:srgbClr val="FFFFFF"/>
                </a:solidFill>
                <a:latin typeface="Poppins Bold"/>
                <a:cs typeface="Poppins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79003" y="260419"/>
              <a:ext cx="7372157" cy="570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93"/>
                </a:lnSpc>
              </a:pPr>
              <a:r>
                <a:rPr lang="en-US" sz="2800" dirty="0">
                  <a:solidFill>
                    <a:srgbClr val="000000"/>
                  </a:solidFill>
                  <a:latin typeface="Poppins"/>
                  <a:cs typeface="Poppins"/>
                </a:rPr>
                <a:t>ID (Chave </a:t>
              </a:r>
              <a:r>
                <a:rPr lang="en-US" sz="2800" dirty="0" err="1">
                  <a:solidFill>
                    <a:srgbClr val="000000"/>
                  </a:solidFill>
                  <a:latin typeface="Poppins"/>
                  <a:cs typeface="Poppins"/>
                </a:rPr>
                <a:t>primária</a:t>
              </a:r>
              <a:r>
                <a:rPr lang="en-US" sz="2800" dirty="0">
                  <a:solidFill>
                    <a:srgbClr val="000000"/>
                  </a:solidFill>
                  <a:latin typeface="Poppins"/>
                  <a:cs typeface="Poppins"/>
                </a:rPr>
                <a:t>)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2409420"/>
            <a:ext cx="10058356" cy="951921"/>
            <a:chOff x="0" y="-66675"/>
            <a:chExt cx="13411141" cy="1269229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66675"/>
              <a:ext cx="4377349" cy="5861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19"/>
                </a:lnSpc>
              </a:pPr>
              <a:r>
                <a:rPr lang="en-US" sz="2585">
                  <a:solidFill>
                    <a:srgbClr val="000000"/>
                  </a:solidFill>
                  <a:latin typeface="Poppins Bold"/>
                </a:rPr>
                <a:t>Base de Dados: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743879"/>
              <a:ext cx="13411141" cy="458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26"/>
                </a:lnSpc>
                <a:spcBef>
                  <a:spcPct val="0"/>
                </a:spcBef>
              </a:pPr>
              <a:r>
                <a:rPr lang="en-US" sz="2000" u="sng" dirty="0">
                  <a:solidFill>
                    <a:srgbClr val="000000"/>
                  </a:solidFill>
                  <a:latin typeface="Poppins"/>
                  <a:hlinkClick r:id="rId2"/>
                </a:rPr>
                <a:t>Poluição Atmosférica no Estado de São Paulo</a:t>
              </a:r>
              <a:r>
                <a:rPr lang="en-US" sz="2000" u="sng" dirty="0">
                  <a:solidFill>
                    <a:srgbClr val="000000"/>
                  </a:solidFill>
                  <a:latin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(kaggle.com)</a:t>
              </a:r>
              <a:endParaRPr lang="pt-BR" sz="2000" u="sng" dirty="0">
                <a:solidFill>
                  <a:srgbClr val="000000"/>
                </a:solidFill>
                <a:latin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sp>
        <p:nvSpPr>
          <p:cNvPr id="25" name="Freeform 19">
            <a:extLst>
              <a:ext uri="{FF2B5EF4-FFF2-40B4-BE49-F238E27FC236}">
                <a16:creationId xmlns:a16="http://schemas.microsoft.com/office/drawing/2014/main" id="{85DA6545-D6BA-65D9-40C4-3083582B8587}"/>
              </a:ext>
            </a:extLst>
          </p:cNvPr>
          <p:cNvSpPr/>
          <p:nvPr/>
        </p:nvSpPr>
        <p:spPr>
          <a:xfrm>
            <a:off x="16486641" y="503991"/>
            <a:ext cx="1545319" cy="1537592"/>
          </a:xfrm>
          <a:custGeom>
            <a:avLst/>
            <a:gdLst/>
            <a:ahLst/>
            <a:cxnLst/>
            <a:rect l="l" t="t" r="r" b="b"/>
            <a:pathLst>
              <a:path w="1545319" h="1537592">
                <a:moveTo>
                  <a:pt x="0" y="0"/>
                </a:moveTo>
                <a:lnTo>
                  <a:pt x="1545318" y="0"/>
                </a:lnTo>
                <a:lnTo>
                  <a:pt x="1545318" y="1537592"/>
                </a:lnTo>
                <a:lnTo>
                  <a:pt x="0" y="15375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24" name="Group 3">
            <a:extLst>
              <a:ext uri="{FF2B5EF4-FFF2-40B4-BE49-F238E27FC236}">
                <a16:creationId xmlns:a16="http://schemas.microsoft.com/office/drawing/2014/main" id="{BB293128-D6A7-3277-5ADA-5732ACB8FA58}"/>
              </a:ext>
            </a:extLst>
          </p:cNvPr>
          <p:cNvGrpSpPr/>
          <p:nvPr/>
        </p:nvGrpSpPr>
        <p:grpSpPr>
          <a:xfrm>
            <a:off x="1043167" y="5810707"/>
            <a:ext cx="6413370" cy="811057"/>
            <a:chOff x="0" y="26826"/>
            <a:chExt cx="8551160" cy="1081410"/>
          </a:xfrm>
        </p:grpSpPr>
        <p:grpSp>
          <p:nvGrpSpPr>
            <p:cNvPr id="26" name="Group 4">
              <a:extLst>
                <a:ext uri="{FF2B5EF4-FFF2-40B4-BE49-F238E27FC236}">
                  <a16:creationId xmlns:a16="http://schemas.microsoft.com/office/drawing/2014/main" id="{F2D8C051-3547-712B-10F5-AA3958A2DD63}"/>
                </a:ext>
              </a:extLst>
            </p:cNvPr>
            <p:cNvGrpSpPr/>
            <p:nvPr/>
          </p:nvGrpSpPr>
          <p:grpSpPr>
            <a:xfrm>
              <a:off x="0" y="26826"/>
              <a:ext cx="975444" cy="1081410"/>
              <a:chOff x="0" y="19210"/>
              <a:chExt cx="698500" cy="774381"/>
            </a:xfrm>
          </p:grpSpPr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45F1CF0D-E927-192E-24FA-571EF3C37234}"/>
                  </a:ext>
                </a:extLst>
              </p:cNvPr>
              <p:cNvSpPr/>
              <p:nvPr/>
            </p:nvSpPr>
            <p:spPr>
              <a:xfrm>
                <a:off x="0" y="19210"/>
                <a:ext cx="698500" cy="774381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774381">
                    <a:moveTo>
                      <a:pt x="435717" y="31098"/>
                    </a:moveTo>
                    <a:lnTo>
                      <a:pt x="612033" y="133682"/>
                    </a:lnTo>
                    <a:cubicBezTo>
                      <a:pt x="665567" y="164829"/>
                      <a:pt x="698500" y="222092"/>
                      <a:pt x="698500" y="284027"/>
                    </a:cubicBezTo>
                    <a:lnTo>
                      <a:pt x="698500" y="490353"/>
                    </a:lnTo>
                    <a:cubicBezTo>
                      <a:pt x="698500" y="552288"/>
                      <a:pt x="665567" y="609551"/>
                      <a:pt x="612033" y="640698"/>
                    </a:cubicBezTo>
                    <a:lnTo>
                      <a:pt x="435717" y="743282"/>
                    </a:lnTo>
                    <a:cubicBezTo>
                      <a:pt x="382267" y="774380"/>
                      <a:pt x="316233" y="774380"/>
                      <a:pt x="262783" y="743282"/>
                    </a:cubicBezTo>
                    <a:lnTo>
                      <a:pt x="86467" y="640698"/>
                    </a:lnTo>
                    <a:cubicBezTo>
                      <a:pt x="32933" y="609551"/>
                      <a:pt x="0" y="552288"/>
                      <a:pt x="0" y="490353"/>
                    </a:cubicBezTo>
                    <a:lnTo>
                      <a:pt x="0" y="284027"/>
                    </a:lnTo>
                    <a:cubicBezTo>
                      <a:pt x="0" y="222092"/>
                      <a:pt x="32933" y="164829"/>
                      <a:pt x="86467" y="133682"/>
                    </a:cubicBezTo>
                    <a:lnTo>
                      <a:pt x="262783" y="31098"/>
                    </a:lnTo>
                    <a:cubicBezTo>
                      <a:pt x="316233" y="0"/>
                      <a:pt x="382267" y="0"/>
                      <a:pt x="435717" y="31098"/>
                    </a:cubicBezTo>
                    <a:close/>
                  </a:path>
                </a:pathLst>
              </a:custGeom>
              <a:solidFill>
                <a:srgbClr val="A80707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0" name="TextBox 6">
                <a:extLst>
                  <a:ext uri="{FF2B5EF4-FFF2-40B4-BE49-F238E27FC236}">
                    <a16:creationId xmlns:a16="http://schemas.microsoft.com/office/drawing/2014/main" id="{CD67FAE7-8DDB-BC3F-C7FF-0D7CD501A29E}"/>
                  </a:ext>
                </a:extLst>
              </p:cNvPr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55B1C640-C64B-999E-DC25-68C44217C765}"/>
                </a:ext>
              </a:extLst>
            </p:cNvPr>
            <p:cNvSpPr txBox="1"/>
            <p:nvPr/>
          </p:nvSpPr>
          <p:spPr>
            <a:xfrm>
              <a:off x="127148" y="260419"/>
              <a:ext cx="721149" cy="523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5"/>
                </a:lnSpc>
              </a:pPr>
              <a:endParaRPr lang="en-US" sz="2250" dirty="0">
                <a:solidFill>
                  <a:srgbClr val="FFFFFF"/>
                </a:solidFill>
                <a:latin typeface="Poppins Bold"/>
                <a:cs typeface="Poppins Bold"/>
              </a:endParaRPr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7ECA8689-87FB-BDF4-27B5-E311CED34101}"/>
                </a:ext>
              </a:extLst>
            </p:cNvPr>
            <p:cNvSpPr txBox="1"/>
            <p:nvPr/>
          </p:nvSpPr>
          <p:spPr>
            <a:xfrm>
              <a:off x="1179003" y="260419"/>
              <a:ext cx="7372157" cy="570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93"/>
                </a:lnSpc>
              </a:pPr>
              <a:r>
                <a:rPr lang="en-US" sz="2800" dirty="0">
                  <a:solidFill>
                    <a:srgbClr val="000000"/>
                  </a:solidFill>
                  <a:latin typeface="Poppins"/>
                  <a:cs typeface="Poppins"/>
                </a:rPr>
                <a:t>Data</a:t>
              </a:r>
            </a:p>
          </p:txBody>
        </p:sp>
      </p:grpSp>
      <p:grpSp>
        <p:nvGrpSpPr>
          <p:cNvPr id="31" name="Group 3">
            <a:extLst>
              <a:ext uri="{FF2B5EF4-FFF2-40B4-BE49-F238E27FC236}">
                <a16:creationId xmlns:a16="http://schemas.microsoft.com/office/drawing/2014/main" id="{853260CE-5B36-073C-134B-119E5E0D73FC}"/>
              </a:ext>
            </a:extLst>
          </p:cNvPr>
          <p:cNvGrpSpPr/>
          <p:nvPr/>
        </p:nvGrpSpPr>
        <p:grpSpPr>
          <a:xfrm>
            <a:off x="1043168" y="7011580"/>
            <a:ext cx="6413370" cy="811057"/>
            <a:chOff x="0" y="26826"/>
            <a:chExt cx="8551160" cy="1081410"/>
          </a:xfrm>
        </p:grpSpPr>
        <p:grpSp>
          <p:nvGrpSpPr>
            <p:cNvPr id="32" name="Group 4">
              <a:extLst>
                <a:ext uri="{FF2B5EF4-FFF2-40B4-BE49-F238E27FC236}">
                  <a16:creationId xmlns:a16="http://schemas.microsoft.com/office/drawing/2014/main" id="{568EE748-058A-17A6-0E88-E0DCC7E458A7}"/>
                </a:ext>
              </a:extLst>
            </p:cNvPr>
            <p:cNvGrpSpPr/>
            <p:nvPr/>
          </p:nvGrpSpPr>
          <p:grpSpPr>
            <a:xfrm>
              <a:off x="0" y="26826"/>
              <a:ext cx="975444" cy="1081410"/>
              <a:chOff x="0" y="19210"/>
              <a:chExt cx="698500" cy="774381"/>
            </a:xfrm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98730921-095F-3616-4023-FF13BFE5D13E}"/>
                  </a:ext>
                </a:extLst>
              </p:cNvPr>
              <p:cNvSpPr/>
              <p:nvPr/>
            </p:nvSpPr>
            <p:spPr>
              <a:xfrm>
                <a:off x="0" y="19210"/>
                <a:ext cx="698500" cy="774381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774381">
                    <a:moveTo>
                      <a:pt x="435717" y="31098"/>
                    </a:moveTo>
                    <a:lnTo>
                      <a:pt x="612033" y="133682"/>
                    </a:lnTo>
                    <a:cubicBezTo>
                      <a:pt x="665567" y="164829"/>
                      <a:pt x="698500" y="222092"/>
                      <a:pt x="698500" y="284027"/>
                    </a:cubicBezTo>
                    <a:lnTo>
                      <a:pt x="698500" y="490353"/>
                    </a:lnTo>
                    <a:cubicBezTo>
                      <a:pt x="698500" y="552288"/>
                      <a:pt x="665567" y="609551"/>
                      <a:pt x="612033" y="640698"/>
                    </a:cubicBezTo>
                    <a:lnTo>
                      <a:pt x="435717" y="743282"/>
                    </a:lnTo>
                    <a:cubicBezTo>
                      <a:pt x="382267" y="774380"/>
                      <a:pt x="316233" y="774380"/>
                      <a:pt x="262783" y="743282"/>
                    </a:cubicBezTo>
                    <a:lnTo>
                      <a:pt x="86467" y="640698"/>
                    </a:lnTo>
                    <a:cubicBezTo>
                      <a:pt x="32933" y="609551"/>
                      <a:pt x="0" y="552288"/>
                      <a:pt x="0" y="490353"/>
                    </a:cubicBezTo>
                    <a:lnTo>
                      <a:pt x="0" y="284027"/>
                    </a:lnTo>
                    <a:cubicBezTo>
                      <a:pt x="0" y="222092"/>
                      <a:pt x="32933" y="164829"/>
                      <a:pt x="86467" y="133682"/>
                    </a:cubicBezTo>
                    <a:lnTo>
                      <a:pt x="262783" y="31098"/>
                    </a:lnTo>
                    <a:cubicBezTo>
                      <a:pt x="316233" y="0"/>
                      <a:pt x="382267" y="0"/>
                      <a:pt x="435717" y="31098"/>
                    </a:cubicBezTo>
                    <a:close/>
                  </a:path>
                </a:pathLst>
              </a:custGeom>
              <a:solidFill>
                <a:srgbClr val="A80707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6" name="TextBox 6">
                <a:extLst>
                  <a:ext uri="{FF2B5EF4-FFF2-40B4-BE49-F238E27FC236}">
                    <a16:creationId xmlns:a16="http://schemas.microsoft.com/office/drawing/2014/main" id="{26566323-B51B-38C3-0DC0-B82678AC19FA}"/>
                  </a:ext>
                </a:extLst>
              </p:cNvPr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sp>
          <p:nvSpPr>
            <p:cNvPr id="33" name="TextBox 7">
              <a:extLst>
                <a:ext uri="{FF2B5EF4-FFF2-40B4-BE49-F238E27FC236}">
                  <a16:creationId xmlns:a16="http://schemas.microsoft.com/office/drawing/2014/main" id="{8FA3DD94-EF12-9DCB-02FB-E15B2163D971}"/>
                </a:ext>
              </a:extLst>
            </p:cNvPr>
            <p:cNvSpPr txBox="1"/>
            <p:nvPr/>
          </p:nvSpPr>
          <p:spPr>
            <a:xfrm>
              <a:off x="127148" y="260419"/>
              <a:ext cx="721149" cy="523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5"/>
                </a:lnSpc>
              </a:pPr>
              <a:endParaRPr lang="en-US" sz="2250" dirty="0">
                <a:solidFill>
                  <a:srgbClr val="FFFFFF"/>
                </a:solidFill>
                <a:latin typeface="Poppins Bold"/>
                <a:cs typeface="Poppins Bold"/>
              </a:endParaRPr>
            </a:p>
          </p:txBody>
        </p:sp>
        <p:sp>
          <p:nvSpPr>
            <p:cNvPr id="34" name="TextBox 8">
              <a:extLst>
                <a:ext uri="{FF2B5EF4-FFF2-40B4-BE49-F238E27FC236}">
                  <a16:creationId xmlns:a16="http://schemas.microsoft.com/office/drawing/2014/main" id="{549EB584-AFE3-6A68-732D-A7CE1CB78568}"/>
                </a:ext>
              </a:extLst>
            </p:cNvPr>
            <p:cNvSpPr txBox="1"/>
            <p:nvPr/>
          </p:nvSpPr>
          <p:spPr>
            <a:xfrm>
              <a:off x="1179003" y="260419"/>
              <a:ext cx="7372157" cy="589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93"/>
                </a:lnSpc>
              </a:pPr>
              <a:r>
                <a:rPr lang="en-US" sz="2800" dirty="0">
                  <a:solidFill>
                    <a:srgbClr val="000000"/>
                  </a:solidFill>
                  <a:latin typeface="Poppins"/>
                </a:rPr>
                <a:t>Hora</a:t>
              </a:r>
              <a:endParaRPr lang="en-US" sz="2800" dirty="0">
                <a:solidFill>
                  <a:srgbClr val="000000"/>
                </a:solidFill>
                <a:latin typeface="Poppins"/>
                <a:cs typeface="Poppins"/>
              </a:endParaRPr>
            </a:p>
          </p:txBody>
        </p:sp>
      </p:grpSp>
      <p:grpSp>
        <p:nvGrpSpPr>
          <p:cNvPr id="37" name="Group 3">
            <a:extLst>
              <a:ext uri="{FF2B5EF4-FFF2-40B4-BE49-F238E27FC236}">
                <a16:creationId xmlns:a16="http://schemas.microsoft.com/office/drawing/2014/main" id="{8A860877-C64D-3894-42E2-A5142A0C7C00}"/>
              </a:ext>
            </a:extLst>
          </p:cNvPr>
          <p:cNvGrpSpPr/>
          <p:nvPr/>
        </p:nvGrpSpPr>
        <p:grpSpPr>
          <a:xfrm>
            <a:off x="1043167" y="8183516"/>
            <a:ext cx="6413370" cy="811057"/>
            <a:chOff x="0" y="26826"/>
            <a:chExt cx="8551160" cy="1081410"/>
          </a:xfrm>
        </p:grpSpPr>
        <p:grpSp>
          <p:nvGrpSpPr>
            <p:cNvPr id="38" name="Group 4">
              <a:extLst>
                <a:ext uri="{FF2B5EF4-FFF2-40B4-BE49-F238E27FC236}">
                  <a16:creationId xmlns:a16="http://schemas.microsoft.com/office/drawing/2014/main" id="{F38D079B-DCAB-8E4E-9D58-990268BA5712}"/>
                </a:ext>
              </a:extLst>
            </p:cNvPr>
            <p:cNvGrpSpPr/>
            <p:nvPr/>
          </p:nvGrpSpPr>
          <p:grpSpPr>
            <a:xfrm>
              <a:off x="0" y="26826"/>
              <a:ext cx="975444" cy="1081410"/>
              <a:chOff x="0" y="19210"/>
              <a:chExt cx="698500" cy="774381"/>
            </a:xfrm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1AB4B1E2-3AD5-CDEF-72DF-A05C2738E893}"/>
                  </a:ext>
                </a:extLst>
              </p:cNvPr>
              <p:cNvSpPr/>
              <p:nvPr/>
            </p:nvSpPr>
            <p:spPr>
              <a:xfrm>
                <a:off x="0" y="19210"/>
                <a:ext cx="698500" cy="774381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774381">
                    <a:moveTo>
                      <a:pt x="435717" y="31098"/>
                    </a:moveTo>
                    <a:lnTo>
                      <a:pt x="612033" y="133682"/>
                    </a:lnTo>
                    <a:cubicBezTo>
                      <a:pt x="665567" y="164829"/>
                      <a:pt x="698500" y="222092"/>
                      <a:pt x="698500" y="284027"/>
                    </a:cubicBezTo>
                    <a:lnTo>
                      <a:pt x="698500" y="490353"/>
                    </a:lnTo>
                    <a:cubicBezTo>
                      <a:pt x="698500" y="552288"/>
                      <a:pt x="665567" y="609551"/>
                      <a:pt x="612033" y="640698"/>
                    </a:cubicBezTo>
                    <a:lnTo>
                      <a:pt x="435717" y="743282"/>
                    </a:lnTo>
                    <a:cubicBezTo>
                      <a:pt x="382267" y="774380"/>
                      <a:pt x="316233" y="774380"/>
                      <a:pt x="262783" y="743282"/>
                    </a:cubicBezTo>
                    <a:lnTo>
                      <a:pt x="86467" y="640698"/>
                    </a:lnTo>
                    <a:cubicBezTo>
                      <a:pt x="32933" y="609551"/>
                      <a:pt x="0" y="552288"/>
                      <a:pt x="0" y="490353"/>
                    </a:cubicBezTo>
                    <a:lnTo>
                      <a:pt x="0" y="284027"/>
                    </a:lnTo>
                    <a:cubicBezTo>
                      <a:pt x="0" y="222092"/>
                      <a:pt x="32933" y="164829"/>
                      <a:pt x="86467" y="133682"/>
                    </a:cubicBezTo>
                    <a:lnTo>
                      <a:pt x="262783" y="31098"/>
                    </a:lnTo>
                    <a:cubicBezTo>
                      <a:pt x="316233" y="0"/>
                      <a:pt x="382267" y="0"/>
                      <a:pt x="435717" y="31098"/>
                    </a:cubicBezTo>
                    <a:close/>
                  </a:path>
                </a:pathLst>
              </a:custGeom>
              <a:solidFill>
                <a:srgbClr val="A80707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2" name="TextBox 6">
                <a:extLst>
                  <a:ext uri="{FF2B5EF4-FFF2-40B4-BE49-F238E27FC236}">
                    <a16:creationId xmlns:a16="http://schemas.microsoft.com/office/drawing/2014/main" id="{9AF315A6-4CB5-DBCC-8521-98F8CF6CC312}"/>
                  </a:ext>
                </a:extLst>
              </p:cNvPr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sp>
          <p:nvSpPr>
            <p:cNvPr id="39" name="TextBox 7">
              <a:extLst>
                <a:ext uri="{FF2B5EF4-FFF2-40B4-BE49-F238E27FC236}">
                  <a16:creationId xmlns:a16="http://schemas.microsoft.com/office/drawing/2014/main" id="{0413DAF8-20CF-94E3-818F-7385C0EA5E5E}"/>
                </a:ext>
              </a:extLst>
            </p:cNvPr>
            <p:cNvSpPr txBox="1"/>
            <p:nvPr/>
          </p:nvSpPr>
          <p:spPr>
            <a:xfrm>
              <a:off x="127148" y="260419"/>
              <a:ext cx="721149" cy="523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5"/>
                </a:lnSpc>
              </a:pPr>
              <a:endParaRPr lang="en-US" sz="2250" dirty="0">
                <a:solidFill>
                  <a:srgbClr val="FFFFFF"/>
                </a:solidFill>
                <a:latin typeface="Poppins Bold"/>
                <a:cs typeface="Poppins Bold"/>
              </a:endParaRPr>
            </a:p>
          </p:txBody>
        </p:sp>
        <p:sp>
          <p:nvSpPr>
            <p:cNvPr id="40" name="TextBox 8">
              <a:extLst>
                <a:ext uri="{FF2B5EF4-FFF2-40B4-BE49-F238E27FC236}">
                  <a16:creationId xmlns:a16="http://schemas.microsoft.com/office/drawing/2014/main" id="{32EFA38A-1C8E-CE8D-8C0E-D102DEB3566E}"/>
                </a:ext>
              </a:extLst>
            </p:cNvPr>
            <p:cNvSpPr txBox="1"/>
            <p:nvPr/>
          </p:nvSpPr>
          <p:spPr>
            <a:xfrm>
              <a:off x="1179003" y="260419"/>
              <a:ext cx="7372157" cy="570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93"/>
                </a:lnSpc>
              </a:pPr>
              <a:r>
                <a:rPr lang="en-US" sz="2800" dirty="0" err="1">
                  <a:solidFill>
                    <a:srgbClr val="000000"/>
                  </a:solidFill>
                  <a:latin typeface="Poppins"/>
                </a:rPr>
                <a:t>Estação</a:t>
              </a:r>
              <a:endParaRPr lang="en-US" sz="2800" dirty="0" err="1">
                <a:solidFill>
                  <a:srgbClr val="000000"/>
                </a:solidFill>
                <a:latin typeface="Poppins"/>
                <a:cs typeface="Poppins"/>
              </a:endParaRPr>
            </a:p>
          </p:txBody>
        </p:sp>
      </p:grpSp>
      <p:grpSp>
        <p:nvGrpSpPr>
          <p:cNvPr id="43" name="Group 3">
            <a:extLst>
              <a:ext uri="{FF2B5EF4-FFF2-40B4-BE49-F238E27FC236}">
                <a16:creationId xmlns:a16="http://schemas.microsoft.com/office/drawing/2014/main" id="{3E9ED918-874B-801B-77E8-3FCBB4BBC56B}"/>
              </a:ext>
            </a:extLst>
          </p:cNvPr>
          <p:cNvGrpSpPr/>
          <p:nvPr/>
        </p:nvGrpSpPr>
        <p:grpSpPr>
          <a:xfrm>
            <a:off x="10867180" y="4566428"/>
            <a:ext cx="6413370" cy="811057"/>
            <a:chOff x="0" y="26826"/>
            <a:chExt cx="8551160" cy="1081410"/>
          </a:xfrm>
        </p:grpSpPr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0A7ACF30-36A2-281E-0CCA-B055FE26EF00}"/>
                </a:ext>
              </a:extLst>
            </p:cNvPr>
            <p:cNvGrpSpPr/>
            <p:nvPr/>
          </p:nvGrpSpPr>
          <p:grpSpPr>
            <a:xfrm>
              <a:off x="0" y="26826"/>
              <a:ext cx="975444" cy="1081410"/>
              <a:chOff x="0" y="19210"/>
              <a:chExt cx="698500" cy="774381"/>
            </a:xfrm>
          </p:grpSpPr>
          <p:sp>
            <p:nvSpPr>
              <p:cNvPr id="47" name="Freeform 5">
                <a:extLst>
                  <a:ext uri="{FF2B5EF4-FFF2-40B4-BE49-F238E27FC236}">
                    <a16:creationId xmlns:a16="http://schemas.microsoft.com/office/drawing/2014/main" id="{8DFAC5D4-DE2D-3C14-CA73-7BCBD54318F6}"/>
                  </a:ext>
                </a:extLst>
              </p:cNvPr>
              <p:cNvSpPr/>
              <p:nvPr/>
            </p:nvSpPr>
            <p:spPr>
              <a:xfrm>
                <a:off x="0" y="19210"/>
                <a:ext cx="698500" cy="774381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774381">
                    <a:moveTo>
                      <a:pt x="435717" y="31098"/>
                    </a:moveTo>
                    <a:lnTo>
                      <a:pt x="612033" y="133682"/>
                    </a:lnTo>
                    <a:cubicBezTo>
                      <a:pt x="665567" y="164829"/>
                      <a:pt x="698500" y="222092"/>
                      <a:pt x="698500" y="284027"/>
                    </a:cubicBezTo>
                    <a:lnTo>
                      <a:pt x="698500" y="490353"/>
                    </a:lnTo>
                    <a:cubicBezTo>
                      <a:pt x="698500" y="552288"/>
                      <a:pt x="665567" y="609551"/>
                      <a:pt x="612033" y="640698"/>
                    </a:cubicBezTo>
                    <a:lnTo>
                      <a:pt x="435717" y="743282"/>
                    </a:lnTo>
                    <a:cubicBezTo>
                      <a:pt x="382267" y="774380"/>
                      <a:pt x="316233" y="774380"/>
                      <a:pt x="262783" y="743282"/>
                    </a:cubicBezTo>
                    <a:lnTo>
                      <a:pt x="86467" y="640698"/>
                    </a:lnTo>
                    <a:cubicBezTo>
                      <a:pt x="32933" y="609551"/>
                      <a:pt x="0" y="552288"/>
                      <a:pt x="0" y="490353"/>
                    </a:cubicBezTo>
                    <a:lnTo>
                      <a:pt x="0" y="284027"/>
                    </a:lnTo>
                    <a:cubicBezTo>
                      <a:pt x="0" y="222092"/>
                      <a:pt x="32933" y="164829"/>
                      <a:pt x="86467" y="133682"/>
                    </a:cubicBezTo>
                    <a:lnTo>
                      <a:pt x="262783" y="31098"/>
                    </a:lnTo>
                    <a:cubicBezTo>
                      <a:pt x="316233" y="0"/>
                      <a:pt x="382267" y="0"/>
                      <a:pt x="435717" y="31098"/>
                    </a:cubicBezTo>
                    <a:close/>
                  </a:path>
                </a:pathLst>
              </a:custGeom>
              <a:solidFill>
                <a:srgbClr val="A80707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6">
                <a:extLst>
                  <a:ext uri="{FF2B5EF4-FFF2-40B4-BE49-F238E27FC236}">
                    <a16:creationId xmlns:a16="http://schemas.microsoft.com/office/drawing/2014/main" id="{49CF5466-702B-AE23-4762-C0DE648BF196}"/>
                  </a:ext>
                </a:extLst>
              </p:cNvPr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sp>
          <p:nvSpPr>
            <p:cNvPr id="45" name="TextBox 7">
              <a:extLst>
                <a:ext uri="{FF2B5EF4-FFF2-40B4-BE49-F238E27FC236}">
                  <a16:creationId xmlns:a16="http://schemas.microsoft.com/office/drawing/2014/main" id="{D779841E-4DCD-0FDB-8047-7CD12CA8CF95}"/>
                </a:ext>
              </a:extLst>
            </p:cNvPr>
            <p:cNvSpPr txBox="1"/>
            <p:nvPr/>
          </p:nvSpPr>
          <p:spPr>
            <a:xfrm>
              <a:off x="127148" y="260419"/>
              <a:ext cx="721149" cy="523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5"/>
                </a:lnSpc>
              </a:pPr>
              <a:endParaRPr lang="en-US" sz="2250" dirty="0">
                <a:solidFill>
                  <a:srgbClr val="FFFFFF"/>
                </a:solidFill>
                <a:latin typeface="Poppins Bold"/>
                <a:cs typeface="Poppins Bold"/>
              </a:endParaRPr>
            </a:p>
          </p:txBody>
        </p:sp>
        <p:sp>
          <p:nvSpPr>
            <p:cNvPr id="46" name="TextBox 8">
              <a:extLst>
                <a:ext uri="{FF2B5EF4-FFF2-40B4-BE49-F238E27FC236}">
                  <a16:creationId xmlns:a16="http://schemas.microsoft.com/office/drawing/2014/main" id="{048A4F70-5A09-76AA-39C6-A21FFCD544FE}"/>
                </a:ext>
              </a:extLst>
            </p:cNvPr>
            <p:cNvSpPr txBox="1"/>
            <p:nvPr/>
          </p:nvSpPr>
          <p:spPr>
            <a:xfrm>
              <a:off x="1179003" y="260419"/>
              <a:ext cx="7372157" cy="570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93"/>
                </a:lnSpc>
              </a:pPr>
              <a:r>
                <a:rPr lang="en-US" sz="2800" dirty="0" err="1">
                  <a:solidFill>
                    <a:srgbClr val="000000"/>
                  </a:solidFill>
                  <a:latin typeface="Poppins"/>
                  <a:cs typeface="Poppins"/>
                </a:rPr>
                <a:t>Poluente</a:t>
              </a:r>
              <a:endParaRPr lang="pt-BR" dirty="0" err="1"/>
            </a:p>
          </p:txBody>
        </p:sp>
      </p:grpSp>
      <p:grpSp>
        <p:nvGrpSpPr>
          <p:cNvPr id="49" name="Group 3">
            <a:extLst>
              <a:ext uri="{FF2B5EF4-FFF2-40B4-BE49-F238E27FC236}">
                <a16:creationId xmlns:a16="http://schemas.microsoft.com/office/drawing/2014/main" id="{0C433E4E-20E1-754A-98E7-4E7136C5933F}"/>
              </a:ext>
            </a:extLst>
          </p:cNvPr>
          <p:cNvGrpSpPr/>
          <p:nvPr/>
        </p:nvGrpSpPr>
        <p:grpSpPr>
          <a:xfrm>
            <a:off x="10867179" y="5810706"/>
            <a:ext cx="6413370" cy="811057"/>
            <a:chOff x="0" y="26826"/>
            <a:chExt cx="8551160" cy="1081410"/>
          </a:xfrm>
        </p:grpSpPr>
        <p:grpSp>
          <p:nvGrpSpPr>
            <p:cNvPr id="50" name="Group 4">
              <a:extLst>
                <a:ext uri="{FF2B5EF4-FFF2-40B4-BE49-F238E27FC236}">
                  <a16:creationId xmlns:a16="http://schemas.microsoft.com/office/drawing/2014/main" id="{803D5C3E-1749-A033-B68A-BB02C44B7DB8}"/>
                </a:ext>
              </a:extLst>
            </p:cNvPr>
            <p:cNvGrpSpPr/>
            <p:nvPr/>
          </p:nvGrpSpPr>
          <p:grpSpPr>
            <a:xfrm>
              <a:off x="0" y="26826"/>
              <a:ext cx="975444" cy="1081410"/>
              <a:chOff x="0" y="19210"/>
              <a:chExt cx="698500" cy="774381"/>
            </a:xfrm>
          </p:grpSpPr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2B288552-846E-B5C8-B2E0-AEC7BEAAF7F4}"/>
                  </a:ext>
                </a:extLst>
              </p:cNvPr>
              <p:cNvSpPr/>
              <p:nvPr/>
            </p:nvSpPr>
            <p:spPr>
              <a:xfrm>
                <a:off x="0" y="19210"/>
                <a:ext cx="698500" cy="774381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774381">
                    <a:moveTo>
                      <a:pt x="435717" y="31098"/>
                    </a:moveTo>
                    <a:lnTo>
                      <a:pt x="612033" y="133682"/>
                    </a:lnTo>
                    <a:cubicBezTo>
                      <a:pt x="665567" y="164829"/>
                      <a:pt x="698500" y="222092"/>
                      <a:pt x="698500" y="284027"/>
                    </a:cubicBezTo>
                    <a:lnTo>
                      <a:pt x="698500" y="490353"/>
                    </a:lnTo>
                    <a:cubicBezTo>
                      <a:pt x="698500" y="552288"/>
                      <a:pt x="665567" y="609551"/>
                      <a:pt x="612033" y="640698"/>
                    </a:cubicBezTo>
                    <a:lnTo>
                      <a:pt x="435717" y="743282"/>
                    </a:lnTo>
                    <a:cubicBezTo>
                      <a:pt x="382267" y="774380"/>
                      <a:pt x="316233" y="774380"/>
                      <a:pt x="262783" y="743282"/>
                    </a:cubicBezTo>
                    <a:lnTo>
                      <a:pt x="86467" y="640698"/>
                    </a:lnTo>
                    <a:cubicBezTo>
                      <a:pt x="32933" y="609551"/>
                      <a:pt x="0" y="552288"/>
                      <a:pt x="0" y="490353"/>
                    </a:cubicBezTo>
                    <a:lnTo>
                      <a:pt x="0" y="284027"/>
                    </a:lnTo>
                    <a:cubicBezTo>
                      <a:pt x="0" y="222092"/>
                      <a:pt x="32933" y="164829"/>
                      <a:pt x="86467" y="133682"/>
                    </a:cubicBezTo>
                    <a:lnTo>
                      <a:pt x="262783" y="31098"/>
                    </a:lnTo>
                    <a:cubicBezTo>
                      <a:pt x="316233" y="0"/>
                      <a:pt x="382267" y="0"/>
                      <a:pt x="435717" y="31098"/>
                    </a:cubicBezTo>
                    <a:close/>
                  </a:path>
                </a:pathLst>
              </a:custGeom>
              <a:solidFill>
                <a:srgbClr val="A80707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6">
                <a:extLst>
                  <a:ext uri="{FF2B5EF4-FFF2-40B4-BE49-F238E27FC236}">
                    <a16:creationId xmlns:a16="http://schemas.microsoft.com/office/drawing/2014/main" id="{84660846-0D54-EEC1-7C56-7F1074BFB9F9}"/>
                  </a:ext>
                </a:extLst>
              </p:cNvPr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sp>
          <p:nvSpPr>
            <p:cNvPr id="51" name="TextBox 7">
              <a:extLst>
                <a:ext uri="{FF2B5EF4-FFF2-40B4-BE49-F238E27FC236}">
                  <a16:creationId xmlns:a16="http://schemas.microsoft.com/office/drawing/2014/main" id="{4F1CB405-D6B1-B0E7-4B7D-3F3D064046D2}"/>
                </a:ext>
              </a:extLst>
            </p:cNvPr>
            <p:cNvSpPr txBox="1"/>
            <p:nvPr/>
          </p:nvSpPr>
          <p:spPr>
            <a:xfrm>
              <a:off x="127148" y="260419"/>
              <a:ext cx="721149" cy="523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5"/>
                </a:lnSpc>
              </a:pPr>
              <a:endParaRPr lang="en-US" sz="2250" dirty="0">
                <a:solidFill>
                  <a:srgbClr val="FFFFFF"/>
                </a:solidFill>
                <a:latin typeface="Poppins Bold"/>
                <a:cs typeface="Poppins Bold"/>
              </a:endParaRPr>
            </a:p>
          </p:txBody>
        </p:sp>
        <p:sp>
          <p:nvSpPr>
            <p:cNvPr id="52" name="TextBox 8">
              <a:extLst>
                <a:ext uri="{FF2B5EF4-FFF2-40B4-BE49-F238E27FC236}">
                  <a16:creationId xmlns:a16="http://schemas.microsoft.com/office/drawing/2014/main" id="{44DD39EF-A40A-73DE-C47D-4F501488D152}"/>
                </a:ext>
              </a:extLst>
            </p:cNvPr>
            <p:cNvSpPr txBox="1"/>
            <p:nvPr/>
          </p:nvSpPr>
          <p:spPr>
            <a:xfrm>
              <a:off x="1179003" y="260419"/>
              <a:ext cx="7372157" cy="570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93"/>
                </a:lnSpc>
              </a:pPr>
              <a:r>
                <a:rPr lang="en-US" sz="2800" dirty="0" err="1">
                  <a:solidFill>
                    <a:srgbClr val="000000"/>
                  </a:solidFill>
                  <a:latin typeface="Poppins"/>
                </a:rPr>
                <a:t>Resultado</a:t>
              </a:r>
              <a:endParaRPr lang="en-US" sz="2800" dirty="0" err="1">
                <a:solidFill>
                  <a:srgbClr val="000000"/>
                </a:solidFill>
                <a:latin typeface="Poppins"/>
                <a:cs typeface="Poppins"/>
              </a:endParaRPr>
            </a:p>
          </p:txBody>
        </p:sp>
      </p:grpSp>
      <p:grpSp>
        <p:nvGrpSpPr>
          <p:cNvPr id="55" name="Group 3">
            <a:extLst>
              <a:ext uri="{FF2B5EF4-FFF2-40B4-BE49-F238E27FC236}">
                <a16:creationId xmlns:a16="http://schemas.microsoft.com/office/drawing/2014/main" id="{D439CE40-C1E4-2710-ABA2-99785016745D}"/>
              </a:ext>
            </a:extLst>
          </p:cNvPr>
          <p:cNvGrpSpPr/>
          <p:nvPr/>
        </p:nvGrpSpPr>
        <p:grpSpPr>
          <a:xfrm>
            <a:off x="10867180" y="7011579"/>
            <a:ext cx="6413370" cy="811057"/>
            <a:chOff x="0" y="26826"/>
            <a:chExt cx="8551160" cy="1081410"/>
          </a:xfrm>
        </p:grpSpPr>
        <p:grpSp>
          <p:nvGrpSpPr>
            <p:cNvPr id="56" name="Group 4">
              <a:extLst>
                <a:ext uri="{FF2B5EF4-FFF2-40B4-BE49-F238E27FC236}">
                  <a16:creationId xmlns:a16="http://schemas.microsoft.com/office/drawing/2014/main" id="{1B0BA0EA-1C50-6396-9E5C-D9F740E1BE5E}"/>
                </a:ext>
              </a:extLst>
            </p:cNvPr>
            <p:cNvGrpSpPr/>
            <p:nvPr/>
          </p:nvGrpSpPr>
          <p:grpSpPr>
            <a:xfrm>
              <a:off x="0" y="26826"/>
              <a:ext cx="975444" cy="1081410"/>
              <a:chOff x="0" y="19210"/>
              <a:chExt cx="698500" cy="774381"/>
            </a:xfrm>
          </p:grpSpPr>
          <p:sp>
            <p:nvSpPr>
              <p:cNvPr id="59" name="Freeform 5">
                <a:extLst>
                  <a:ext uri="{FF2B5EF4-FFF2-40B4-BE49-F238E27FC236}">
                    <a16:creationId xmlns:a16="http://schemas.microsoft.com/office/drawing/2014/main" id="{407B4FE9-7929-91A3-24D5-24E3DAA47CED}"/>
                  </a:ext>
                </a:extLst>
              </p:cNvPr>
              <p:cNvSpPr/>
              <p:nvPr/>
            </p:nvSpPr>
            <p:spPr>
              <a:xfrm>
                <a:off x="0" y="19210"/>
                <a:ext cx="698500" cy="774381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774381">
                    <a:moveTo>
                      <a:pt x="435717" y="31098"/>
                    </a:moveTo>
                    <a:lnTo>
                      <a:pt x="612033" y="133682"/>
                    </a:lnTo>
                    <a:cubicBezTo>
                      <a:pt x="665567" y="164829"/>
                      <a:pt x="698500" y="222092"/>
                      <a:pt x="698500" y="284027"/>
                    </a:cubicBezTo>
                    <a:lnTo>
                      <a:pt x="698500" y="490353"/>
                    </a:lnTo>
                    <a:cubicBezTo>
                      <a:pt x="698500" y="552288"/>
                      <a:pt x="665567" y="609551"/>
                      <a:pt x="612033" y="640698"/>
                    </a:cubicBezTo>
                    <a:lnTo>
                      <a:pt x="435717" y="743282"/>
                    </a:lnTo>
                    <a:cubicBezTo>
                      <a:pt x="382267" y="774380"/>
                      <a:pt x="316233" y="774380"/>
                      <a:pt x="262783" y="743282"/>
                    </a:cubicBezTo>
                    <a:lnTo>
                      <a:pt x="86467" y="640698"/>
                    </a:lnTo>
                    <a:cubicBezTo>
                      <a:pt x="32933" y="609551"/>
                      <a:pt x="0" y="552288"/>
                      <a:pt x="0" y="490353"/>
                    </a:cubicBezTo>
                    <a:lnTo>
                      <a:pt x="0" y="284027"/>
                    </a:lnTo>
                    <a:cubicBezTo>
                      <a:pt x="0" y="222092"/>
                      <a:pt x="32933" y="164829"/>
                      <a:pt x="86467" y="133682"/>
                    </a:cubicBezTo>
                    <a:lnTo>
                      <a:pt x="262783" y="31098"/>
                    </a:lnTo>
                    <a:cubicBezTo>
                      <a:pt x="316233" y="0"/>
                      <a:pt x="382267" y="0"/>
                      <a:pt x="435717" y="31098"/>
                    </a:cubicBezTo>
                    <a:close/>
                  </a:path>
                </a:pathLst>
              </a:custGeom>
              <a:solidFill>
                <a:srgbClr val="A80707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0" name="TextBox 6">
                <a:extLst>
                  <a:ext uri="{FF2B5EF4-FFF2-40B4-BE49-F238E27FC236}">
                    <a16:creationId xmlns:a16="http://schemas.microsoft.com/office/drawing/2014/main" id="{45CF8A84-66D4-79CE-5A34-4B06227BB642}"/>
                  </a:ext>
                </a:extLst>
              </p:cNvPr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sp>
          <p:nvSpPr>
            <p:cNvPr id="57" name="TextBox 7">
              <a:extLst>
                <a:ext uri="{FF2B5EF4-FFF2-40B4-BE49-F238E27FC236}">
                  <a16:creationId xmlns:a16="http://schemas.microsoft.com/office/drawing/2014/main" id="{F32A8789-4656-5101-CDDB-0F057ECB4576}"/>
                </a:ext>
              </a:extLst>
            </p:cNvPr>
            <p:cNvSpPr txBox="1"/>
            <p:nvPr/>
          </p:nvSpPr>
          <p:spPr>
            <a:xfrm>
              <a:off x="127148" y="260419"/>
              <a:ext cx="721149" cy="523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5"/>
                </a:lnSpc>
              </a:pPr>
              <a:endParaRPr lang="en-US" sz="2250" dirty="0">
                <a:solidFill>
                  <a:srgbClr val="FFFFFF"/>
                </a:solidFill>
                <a:latin typeface="Poppins Bold"/>
                <a:cs typeface="Poppins Bold"/>
              </a:endParaRPr>
            </a:p>
          </p:txBody>
        </p:sp>
        <p:sp>
          <p:nvSpPr>
            <p:cNvPr id="58" name="TextBox 8">
              <a:extLst>
                <a:ext uri="{FF2B5EF4-FFF2-40B4-BE49-F238E27FC236}">
                  <a16:creationId xmlns:a16="http://schemas.microsoft.com/office/drawing/2014/main" id="{2BD8DE70-0DD0-50D1-D87B-A848E34A8630}"/>
                </a:ext>
              </a:extLst>
            </p:cNvPr>
            <p:cNvSpPr txBox="1"/>
            <p:nvPr/>
          </p:nvSpPr>
          <p:spPr>
            <a:xfrm>
              <a:off x="1179003" y="260419"/>
              <a:ext cx="7372157" cy="570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93"/>
                </a:lnSpc>
              </a:pPr>
              <a:r>
                <a:rPr lang="en-US" sz="2800" dirty="0" err="1">
                  <a:solidFill>
                    <a:srgbClr val="000000"/>
                  </a:solidFill>
                  <a:latin typeface="Poppins"/>
                  <a:cs typeface="Poppins"/>
                </a:rPr>
                <a:t>Unidade</a:t>
              </a:r>
              <a:r>
                <a:rPr lang="en-US" sz="2800" dirty="0">
                  <a:solidFill>
                    <a:srgbClr val="000000"/>
                  </a:solidFill>
                  <a:latin typeface="Poppins"/>
                  <a:cs typeface="Poppins"/>
                </a:rPr>
                <a:t> de </a:t>
              </a:r>
              <a:r>
                <a:rPr lang="en-US" sz="2800" dirty="0" err="1">
                  <a:solidFill>
                    <a:srgbClr val="000000"/>
                  </a:solidFill>
                  <a:latin typeface="Poppins"/>
                  <a:cs typeface="Poppins"/>
                </a:rPr>
                <a:t>medida</a:t>
              </a:r>
              <a:endParaRPr lang="en-US" sz="2800" dirty="0">
                <a:solidFill>
                  <a:srgbClr val="000000"/>
                </a:solidFill>
                <a:latin typeface="Poppins"/>
                <a:cs typeface="Poppins"/>
              </a:endParaRPr>
            </a:p>
          </p:txBody>
        </p:sp>
      </p:grpSp>
      <p:grpSp>
        <p:nvGrpSpPr>
          <p:cNvPr id="61" name="Group 3">
            <a:extLst>
              <a:ext uri="{FF2B5EF4-FFF2-40B4-BE49-F238E27FC236}">
                <a16:creationId xmlns:a16="http://schemas.microsoft.com/office/drawing/2014/main" id="{9B41BC7D-315B-C3BA-A75A-B71F43FDD4D6}"/>
              </a:ext>
            </a:extLst>
          </p:cNvPr>
          <p:cNvGrpSpPr/>
          <p:nvPr/>
        </p:nvGrpSpPr>
        <p:grpSpPr>
          <a:xfrm>
            <a:off x="10867179" y="8183515"/>
            <a:ext cx="6413370" cy="811057"/>
            <a:chOff x="0" y="26826"/>
            <a:chExt cx="8551160" cy="1081410"/>
          </a:xfrm>
        </p:grpSpPr>
        <p:grpSp>
          <p:nvGrpSpPr>
            <p:cNvPr id="62" name="Group 4">
              <a:extLst>
                <a:ext uri="{FF2B5EF4-FFF2-40B4-BE49-F238E27FC236}">
                  <a16:creationId xmlns:a16="http://schemas.microsoft.com/office/drawing/2014/main" id="{786F0A4A-FDAC-CA61-A671-8009D2303351}"/>
                </a:ext>
              </a:extLst>
            </p:cNvPr>
            <p:cNvGrpSpPr/>
            <p:nvPr/>
          </p:nvGrpSpPr>
          <p:grpSpPr>
            <a:xfrm>
              <a:off x="0" y="26826"/>
              <a:ext cx="975444" cy="1081410"/>
              <a:chOff x="0" y="19210"/>
              <a:chExt cx="698500" cy="774381"/>
            </a:xfrm>
          </p:grpSpPr>
          <p:sp>
            <p:nvSpPr>
              <p:cNvPr id="65" name="Freeform 5">
                <a:extLst>
                  <a:ext uri="{FF2B5EF4-FFF2-40B4-BE49-F238E27FC236}">
                    <a16:creationId xmlns:a16="http://schemas.microsoft.com/office/drawing/2014/main" id="{75503C82-2011-2E91-68EB-B54C4B0B11D6}"/>
                  </a:ext>
                </a:extLst>
              </p:cNvPr>
              <p:cNvSpPr/>
              <p:nvPr/>
            </p:nvSpPr>
            <p:spPr>
              <a:xfrm>
                <a:off x="0" y="19210"/>
                <a:ext cx="698500" cy="774381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774381">
                    <a:moveTo>
                      <a:pt x="435717" y="31098"/>
                    </a:moveTo>
                    <a:lnTo>
                      <a:pt x="612033" y="133682"/>
                    </a:lnTo>
                    <a:cubicBezTo>
                      <a:pt x="665567" y="164829"/>
                      <a:pt x="698500" y="222092"/>
                      <a:pt x="698500" y="284027"/>
                    </a:cubicBezTo>
                    <a:lnTo>
                      <a:pt x="698500" y="490353"/>
                    </a:lnTo>
                    <a:cubicBezTo>
                      <a:pt x="698500" y="552288"/>
                      <a:pt x="665567" y="609551"/>
                      <a:pt x="612033" y="640698"/>
                    </a:cubicBezTo>
                    <a:lnTo>
                      <a:pt x="435717" y="743282"/>
                    </a:lnTo>
                    <a:cubicBezTo>
                      <a:pt x="382267" y="774380"/>
                      <a:pt x="316233" y="774380"/>
                      <a:pt x="262783" y="743282"/>
                    </a:cubicBezTo>
                    <a:lnTo>
                      <a:pt x="86467" y="640698"/>
                    </a:lnTo>
                    <a:cubicBezTo>
                      <a:pt x="32933" y="609551"/>
                      <a:pt x="0" y="552288"/>
                      <a:pt x="0" y="490353"/>
                    </a:cubicBezTo>
                    <a:lnTo>
                      <a:pt x="0" y="284027"/>
                    </a:lnTo>
                    <a:cubicBezTo>
                      <a:pt x="0" y="222092"/>
                      <a:pt x="32933" y="164829"/>
                      <a:pt x="86467" y="133682"/>
                    </a:cubicBezTo>
                    <a:lnTo>
                      <a:pt x="262783" y="31098"/>
                    </a:lnTo>
                    <a:cubicBezTo>
                      <a:pt x="316233" y="0"/>
                      <a:pt x="382267" y="0"/>
                      <a:pt x="435717" y="31098"/>
                    </a:cubicBezTo>
                    <a:close/>
                  </a:path>
                </a:pathLst>
              </a:custGeom>
              <a:solidFill>
                <a:srgbClr val="A80707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">
                <a:extLst>
                  <a:ext uri="{FF2B5EF4-FFF2-40B4-BE49-F238E27FC236}">
                    <a16:creationId xmlns:a16="http://schemas.microsoft.com/office/drawing/2014/main" id="{B40EB9D5-6747-0203-F010-EEB8CB5874A2}"/>
                  </a:ext>
                </a:extLst>
              </p:cNvPr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sp>
          <p:nvSpPr>
            <p:cNvPr id="63" name="TextBox 7">
              <a:extLst>
                <a:ext uri="{FF2B5EF4-FFF2-40B4-BE49-F238E27FC236}">
                  <a16:creationId xmlns:a16="http://schemas.microsoft.com/office/drawing/2014/main" id="{9B3018C6-3690-D5ED-B795-A5CC93DBA010}"/>
                </a:ext>
              </a:extLst>
            </p:cNvPr>
            <p:cNvSpPr txBox="1"/>
            <p:nvPr/>
          </p:nvSpPr>
          <p:spPr>
            <a:xfrm>
              <a:off x="127148" y="260419"/>
              <a:ext cx="721149" cy="523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5"/>
                </a:lnSpc>
              </a:pPr>
              <a:endParaRPr lang="en-US" sz="2250" dirty="0">
                <a:solidFill>
                  <a:srgbClr val="FFFFFF"/>
                </a:solidFill>
                <a:latin typeface="Poppins Bold"/>
                <a:cs typeface="Poppins Bold"/>
              </a:endParaRPr>
            </a:p>
          </p:txBody>
        </p:sp>
        <p:sp>
          <p:nvSpPr>
            <p:cNvPr id="64" name="TextBox 8">
              <a:extLst>
                <a:ext uri="{FF2B5EF4-FFF2-40B4-BE49-F238E27FC236}">
                  <a16:creationId xmlns:a16="http://schemas.microsoft.com/office/drawing/2014/main" id="{92988A44-0A72-7247-C594-D177F46C762A}"/>
                </a:ext>
              </a:extLst>
            </p:cNvPr>
            <p:cNvSpPr txBox="1"/>
            <p:nvPr/>
          </p:nvSpPr>
          <p:spPr>
            <a:xfrm>
              <a:off x="1179003" y="260419"/>
              <a:ext cx="7372157" cy="570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93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oppins"/>
                  <a:cs typeface="Poppins"/>
                </a:rPr>
                <a:t> </a:t>
              </a:r>
              <a:r>
                <a:rPr lang="en-US" sz="2800" dirty="0">
                  <a:solidFill>
                    <a:srgbClr val="000000"/>
                  </a:solidFill>
                  <a:latin typeface="Poppins"/>
                  <a:cs typeface="Poppins"/>
                </a:rPr>
                <a:t>Manual </a:t>
              </a:r>
              <a:r>
                <a:rPr lang="en-US" sz="2800" dirty="0" err="1">
                  <a:solidFill>
                    <a:srgbClr val="000000"/>
                  </a:solidFill>
                  <a:latin typeface="Poppins"/>
                  <a:cs typeface="Poppins"/>
                </a:rPr>
                <a:t>ou</a:t>
              </a:r>
              <a:r>
                <a:rPr lang="en-US" sz="2800" dirty="0">
                  <a:solidFill>
                    <a:srgbClr val="000000"/>
                  </a:solidFill>
                  <a:latin typeface="Poppins"/>
                  <a:cs typeface="Poppins"/>
                </a:rPr>
                <a:t> </a:t>
              </a:r>
              <a:r>
                <a:rPr lang="en-US" sz="2800" dirty="0" err="1">
                  <a:solidFill>
                    <a:srgbClr val="000000"/>
                  </a:solidFill>
                  <a:latin typeface="Poppins"/>
                  <a:cs typeface="Poppins"/>
                </a:rPr>
                <a:t>Automático</a:t>
              </a:r>
            </a:p>
          </p:txBody>
        </p:sp>
      </p:grpSp>
      <p:sp>
        <p:nvSpPr>
          <p:cNvPr id="140" name="TextBox 23">
            <a:extLst>
              <a:ext uri="{FF2B5EF4-FFF2-40B4-BE49-F238E27FC236}">
                <a16:creationId xmlns:a16="http://schemas.microsoft.com/office/drawing/2014/main" id="{E1E1E233-0922-9A0A-B290-3EECC241B23C}"/>
              </a:ext>
            </a:extLst>
          </p:cNvPr>
          <p:cNvSpPr txBox="1"/>
          <p:nvPr/>
        </p:nvSpPr>
        <p:spPr>
          <a:xfrm>
            <a:off x="1036416" y="3820811"/>
            <a:ext cx="10058356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26"/>
              </a:lnSpc>
              <a:spcBef>
                <a:spcPct val="0"/>
              </a:spcBef>
            </a:pPr>
            <a:r>
              <a:rPr lang="en-US" sz="2400" dirty="0">
                <a:solidFill>
                  <a:srgbClr val="3C4043"/>
                </a:solidFill>
                <a:latin typeface="Poppins"/>
                <a:ea typeface="+mn-lt"/>
                <a:cs typeface="+mn-lt"/>
              </a:rPr>
              <a:t>10980515 </a:t>
            </a:r>
            <a:r>
              <a:rPr lang="en-US" sz="2400" err="1">
                <a:solidFill>
                  <a:srgbClr val="3C4043"/>
                </a:solidFill>
                <a:latin typeface="Poppins"/>
                <a:ea typeface="+mn-lt"/>
                <a:cs typeface="+mn-lt"/>
              </a:rPr>
              <a:t>linhas</a:t>
            </a:r>
            <a:r>
              <a:rPr lang="en-US" sz="2400" dirty="0">
                <a:solidFill>
                  <a:srgbClr val="3C4043"/>
                </a:solidFill>
                <a:latin typeface="Poppins"/>
                <a:ea typeface="+mn-lt"/>
                <a:cs typeface="+mn-lt"/>
              </a:rPr>
              <a:t> e 9 </a:t>
            </a:r>
            <a:r>
              <a:rPr lang="en-US" sz="2400" err="1">
                <a:solidFill>
                  <a:srgbClr val="3C4043"/>
                </a:solidFill>
                <a:latin typeface="Poppins"/>
                <a:ea typeface="+mn-lt"/>
                <a:cs typeface="+mn-lt"/>
              </a:rPr>
              <a:t>colunas</a:t>
            </a:r>
            <a:endParaRPr lang="pt-BR" sz="2400">
              <a:latin typeface="Poppins"/>
              <a:ea typeface="+mn-lt"/>
              <a:cs typeface="Poppi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449371"/>
            <a:ext cx="8941480" cy="5230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16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Poppins"/>
              </a:rPr>
              <a:t>A </a:t>
            </a:r>
            <a:r>
              <a:rPr lang="en-US" sz="2900" dirty="0" err="1">
                <a:solidFill>
                  <a:srgbClr val="000000"/>
                </a:solidFill>
                <a:latin typeface="Poppins"/>
              </a:rPr>
              <a:t>aplicação</a:t>
            </a:r>
            <a:r>
              <a:rPr lang="en-US" sz="2900" dirty="0">
                <a:solidFill>
                  <a:srgbClr val="000000"/>
                </a:solidFill>
                <a:latin typeface="Poppins"/>
              </a:rPr>
              <a:t> de </a:t>
            </a:r>
            <a:r>
              <a:rPr lang="en-US" sz="2900" dirty="0" err="1">
                <a:solidFill>
                  <a:srgbClr val="000000"/>
                </a:solidFill>
                <a:latin typeface="Poppins"/>
              </a:rPr>
              <a:t>técnicas</a:t>
            </a:r>
            <a:r>
              <a:rPr lang="en-US" sz="2900" dirty="0">
                <a:solidFill>
                  <a:srgbClr val="000000"/>
                </a:solidFill>
                <a:latin typeface="Poppins"/>
              </a:rPr>
              <a:t> de </a:t>
            </a:r>
            <a:r>
              <a:rPr lang="en-US" sz="2900" dirty="0" err="1">
                <a:solidFill>
                  <a:srgbClr val="000000"/>
                </a:solidFill>
                <a:latin typeface="Poppins"/>
              </a:rPr>
              <a:t>modelagem</a:t>
            </a:r>
            <a:r>
              <a:rPr lang="en-US" sz="2900" dirty="0">
                <a:solidFill>
                  <a:srgbClr val="000000"/>
                </a:solidFill>
                <a:latin typeface="Poppins"/>
              </a:rPr>
              <a:t> de </a:t>
            </a:r>
            <a:r>
              <a:rPr lang="en-US" sz="2900" dirty="0" err="1">
                <a:solidFill>
                  <a:srgbClr val="000000"/>
                </a:solidFill>
                <a:latin typeface="Poppins"/>
              </a:rPr>
              <a:t>séries</a:t>
            </a:r>
            <a:r>
              <a:rPr lang="en-US" sz="2900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</a:rPr>
              <a:t>temporais</a:t>
            </a:r>
            <a:r>
              <a:rPr lang="en-US" sz="2900" dirty="0">
                <a:solidFill>
                  <a:srgbClr val="000000"/>
                </a:solidFill>
                <a:latin typeface="Poppins"/>
              </a:rPr>
              <a:t> e </a:t>
            </a:r>
            <a:r>
              <a:rPr lang="en-US" sz="2900" dirty="0" err="1">
                <a:solidFill>
                  <a:srgbClr val="000000"/>
                </a:solidFill>
                <a:latin typeface="Poppins"/>
              </a:rPr>
              <a:t>métodos</a:t>
            </a:r>
            <a:r>
              <a:rPr lang="en-US" sz="2900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</a:rPr>
              <a:t>preditivos</a:t>
            </a:r>
            <a:r>
              <a:rPr lang="en-US" sz="2900" dirty="0">
                <a:solidFill>
                  <a:srgbClr val="000000"/>
                </a:solidFill>
                <a:latin typeface="Poppins"/>
              </a:rPr>
              <a:t> para </a:t>
            </a:r>
            <a:r>
              <a:rPr lang="en-US" sz="2900" dirty="0" err="1">
                <a:solidFill>
                  <a:srgbClr val="000000"/>
                </a:solidFill>
                <a:latin typeface="Poppins"/>
              </a:rPr>
              <a:t>analisar</a:t>
            </a:r>
            <a:r>
              <a:rPr lang="en-US" sz="2900" dirty="0">
                <a:solidFill>
                  <a:srgbClr val="000000"/>
                </a:solidFill>
                <a:latin typeface="Poppins"/>
              </a:rPr>
              <a:t> a </a:t>
            </a:r>
            <a:r>
              <a:rPr lang="en-US" sz="2900" dirty="0" err="1">
                <a:solidFill>
                  <a:srgbClr val="000000"/>
                </a:solidFill>
                <a:latin typeface="Poppins"/>
              </a:rPr>
              <a:t>qualidade</a:t>
            </a:r>
            <a:r>
              <a:rPr lang="en-US" sz="2900" dirty="0">
                <a:solidFill>
                  <a:srgbClr val="000000"/>
                </a:solidFill>
                <a:latin typeface="Poppins"/>
              </a:rPr>
              <a:t> do </a:t>
            </a:r>
            <a:r>
              <a:rPr lang="en-US" sz="2900" dirty="0" err="1">
                <a:solidFill>
                  <a:srgbClr val="000000"/>
                </a:solidFill>
                <a:latin typeface="Poppins"/>
              </a:rPr>
              <a:t>ar</a:t>
            </a:r>
            <a:r>
              <a:rPr lang="en-US" sz="2900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</a:rPr>
              <a:t>tem</a:t>
            </a:r>
            <a:r>
              <a:rPr lang="en-US" sz="2900" dirty="0">
                <a:solidFill>
                  <a:srgbClr val="000000"/>
                </a:solidFill>
                <a:latin typeface="Poppins"/>
              </a:rPr>
              <a:t> se tornado </a:t>
            </a:r>
            <a:r>
              <a:rPr lang="en-US" sz="2900" dirty="0" err="1">
                <a:solidFill>
                  <a:srgbClr val="000000"/>
                </a:solidFill>
                <a:latin typeface="Poppins"/>
              </a:rPr>
              <a:t>uma</a:t>
            </a:r>
            <a:r>
              <a:rPr lang="en-US" sz="2900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</a:rPr>
              <a:t>abordagem</a:t>
            </a:r>
            <a:r>
              <a:rPr lang="en-US" sz="2900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</a:rPr>
              <a:t>amplamente</a:t>
            </a:r>
            <a:r>
              <a:rPr lang="en-US" sz="2900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</a:rPr>
              <a:t>utilizada</a:t>
            </a:r>
            <a:r>
              <a:rPr lang="en-US" sz="2900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</a:rPr>
              <a:t>na</a:t>
            </a:r>
            <a:r>
              <a:rPr lang="en-US" sz="2900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</a:rPr>
              <a:t>literatura</a:t>
            </a:r>
            <a:r>
              <a:rPr lang="en-US" sz="2900" dirty="0">
                <a:solidFill>
                  <a:srgbClr val="000000"/>
                </a:solidFill>
                <a:latin typeface="Poppins"/>
              </a:rPr>
              <a:t>.</a:t>
            </a:r>
          </a:p>
          <a:p>
            <a:pPr algn="just">
              <a:lnSpc>
                <a:spcPts val="4116"/>
              </a:lnSpc>
              <a:spcBef>
                <a:spcPct val="0"/>
              </a:spcBef>
            </a:pPr>
            <a:endParaRPr lang="en-US" sz="2900" dirty="0">
              <a:solidFill>
                <a:srgbClr val="000000"/>
              </a:solidFill>
              <a:latin typeface="Poppins"/>
              <a:cs typeface="Poppins"/>
            </a:endParaRPr>
          </a:p>
          <a:p>
            <a:pPr algn="just">
              <a:lnSpc>
                <a:spcPts val="4116"/>
              </a:lnSpc>
              <a:spcBef>
                <a:spcPct val="0"/>
              </a:spcBef>
            </a:pP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Nós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referenciamos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dois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estudos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publicados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pela IEEE, um que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utiliza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o </a:t>
            </a:r>
            <a:r>
              <a:rPr lang="en-US" sz="2900" dirty="0" err="1">
                <a:solidFill>
                  <a:srgbClr val="000000"/>
                </a:solidFill>
                <a:latin typeface="Poppins"/>
                <a:cs typeface="Poppins"/>
              </a:rPr>
              <a:t>modelo</a:t>
            </a:r>
            <a:r>
              <a:rPr lang="en-US" sz="2900" dirty="0">
                <a:solidFill>
                  <a:srgbClr val="000000"/>
                </a:solidFill>
                <a:latin typeface="Poppins"/>
                <a:cs typeface="Poppins"/>
              </a:rPr>
              <a:t> SARIMA, e o outro LTSM. </a:t>
            </a:r>
          </a:p>
          <a:p>
            <a:pPr algn="just">
              <a:lnSpc>
                <a:spcPts val="4116"/>
              </a:lnSpc>
              <a:spcBef>
                <a:spcPct val="0"/>
              </a:spcBef>
            </a:pPr>
            <a:endParaRPr lang="en-US" sz="2900" dirty="0">
              <a:solidFill>
                <a:srgbClr val="000000"/>
              </a:solidFill>
              <a:latin typeface="Poppins"/>
              <a:cs typeface="Poppins"/>
            </a:endParaRPr>
          </a:p>
          <a:p>
            <a:pPr algn="just">
              <a:lnSpc>
                <a:spcPts val="4116"/>
              </a:lnSpc>
              <a:spcBef>
                <a:spcPct val="0"/>
              </a:spcBef>
            </a:pPr>
            <a:endParaRPr lang="en-US" sz="2900" dirty="0">
              <a:solidFill>
                <a:srgbClr val="000000"/>
              </a:solidFill>
              <a:latin typeface="Poppins"/>
              <a:cs typeface="Poppins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665505" y="1152975"/>
            <a:ext cx="6638711" cy="7725045"/>
            <a:chOff x="0" y="0"/>
            <a:chExt cx="6985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7313"/>
              <a:ext cx="698500" cy="798174"/>
            </a:xfrm>
            <a:custGeom>
              <a:avLst/>
              <a:gdLst/>
              <a:ahLst/>
              <a:cxnLst/>
              <a:rect l="l" t="t" r="r" b="b"/>
              <a:pathLst>
                <a:path w="698500" h="798174">
                  <a:moveTo>
                    <a:pt x="382167" y="11839"/>
                  </a:moveTo>
                  <a:lnTo>
                    <a:pt x="665583" y="176735"/>
                  </a:lnTo>
                  <a:cubicBezTo>
                    <a:pt x="685963" y="188593"/>
                    <a:pt x="698500" y="210392"/>
                    <a:pt x="698500" y="233970"/>
                  </a:cubicBezTo>
                  <a:lnTo>
                    <a:pt x="698500" y="564204"/>
                  </a:lnTo>
                  <a:cubicBezTo>
                    <a:pt x="698500" y="587782"/>
                    <a:pt x="685963" y="609581"/>
                    <a:pt x="665583" y="621439"/>
                  </a:cubicBezTo>
                  <a:lnTo>
                    <a:pt x="382167" y="786335"/>
                  </a:lnTo>
                  <a:cubicBezTo>
                    <a:pt x="361819" y="798174"/>
                    <a:pt x="336681" y="798174"/>
                    <a:pt x="316333" y="786335"/>
                  </a:cubicBezTo>
                  <a:lnTo>
                    <a:pt x="32917" y="621439"/>
                  </a:lnTo>
                  <a:cubicBezTo>
                    <a:pt x="12537" y="609581"/>
                    <a:pt x="0" y="587782"/>
                    <a:pt x="0" y="564204"/>
                  </a:cubicBezTo>
                  <a:lnTo>
                    <a:pt x="0" y="233970"/>
                  </a:lnTo>
                  <a:cubicBezTo>
                    <a:pt x="0" y="210392"/>
                    <a:pt x="12537" y="188593"/>
                    <a:pt x="32917" y="176735"/>
                  </a:cubicBezTo>
                  <a:lnTo>
                    <a:pt x="316333" y="11839"/>
                  </a:lnTo>
                  <a:cubicBezTo>
                    <a:pt x="336681" y="0"/>
                    <a:pt x="361819" y="0"/>
                    <a:pt x="382167" y="11839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A80707">
                  <a:alpha val="50980"/>
                </a:srgbClr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870711" y="1391760"/>
            <a:ext cx="6228299" cy="7247475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7795"/>
              <a:ext cx="698500" cy="797210"/>
            </a:xfrm>
            <a:custGeom>
              <a:avLst/>
              <a:gdLst/>
              <a:ahLst/>
              <a:cxnLst/>
              <a:rect l="l" t="t" r="r" b="b"/>
              <a:pathLst>
                <a:path w="698500" h="797210">
                  <a:moveTo>
                    <a:pt x="384336" y="12619"/>
                  </a:moveTo>
                  <a:lnTo>
                    <a:pt x="663414" y="174991"/>
                  </a:lnTo>
                  <a:cubicBezTo>
                    <a:pt x="685136" y="187630"/>
                    <a:pt x="698500" y="210866"/>
                    <a:pt x="698500" y="235997"/>
                  </a:cubicBezTo>
                  <a:lnTo>
                    <a:pt x="698500" y="561213"/>
                  </a:lnTo>
                  <a:cubicBezTo>
                    <a:pt x="698500" y="586344"/>
                    <a:pt x="685136" y="609580"/>
                    <a:pt x="663414" y="622219"/>
                  </a:cubicBezTo>
                  <a:lnTo>
                    <a:pt x="384336" y="784591"/>
                  </a:lnTo>
                  <a:cubicBezTo>
                    <a:pt x="362647" y="797210"/>
                    <a:pt x="335853" y="797210"/>
                    <a:pt x="314164" y="784591"/>
                  </a:cubicBezTo>
                  <a:lnTo>
                    <a:pt x="35086" y="622219"/>
                  </a:lnTo>
                  <a:cubicBezTo>
                    <a:pt x="13364" y="609580"/>
                    <a:pt x="0" y="586344"/>
                    <a:pt x="0" y="561213"/>
                  </a:cubicBezTo>
                  <a:lnTo>
                    <a:pt x="0" y="235997"/>
                  </a:lnTo>
                  <a:cubicBezTo>
                    <a:pt x="0" y="210866"/>
                    <a:pt x="13364" y="187630"/>
                    <a:pt x="35086" y="174991"/>
                  </a:cubicBezTo>
                  <a:lnTo>
                    <a:pt x="314164" y="12619"/>
                  </a:lnTo>
                  <a:cubicBezTo>
                    <a:pt x="335853" y="0"/>
                    <a:pt x="362647" y="0"/>
                    <a:pt x="384336" y="12619"/>
                  </a:cubicBezTo>
                  <a:close/>
                </a:path>
              </a:pathLst>
            </a:custGeom>
            <a:solidFill>
              <a:srgbClr val="EC3132">
                <a:alpha val="49804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1142643" y="1823229"/>
            <a:ext cx="5684435" cy="6384538"/>
            <a:chOff x="0" y="0"/>
            <a:chExt cx="6375400" cy="71606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75527" cy="7160641"/>
            </a:xfrm>
            <a:custGeom>
              <a:avLst/>
              <a:gdLst/>
              <a:ahLst/>
              <a:cxnLst/>
              <a:rect l="l" t="t" r="r" b="b"/>
              <a:pathLst>
                <a:path w="6375527" h="7160641">
                  <a:moveTo>
                    <a:pt x="3205861" y="0"/>
                  </a:moveTo>
                  <a:cubicBezTo>
                    <a:pt x="3078861" y="127"/>
                    <a:pt x="2951861" y="33401"/>
                    <a:pt x="2838450" y="99822"/>
                  </a:cubicBezTo>
                  <a:lnTo>
                    <a:pt x="360172" y="1551559"/>
                  </a:lnTo>
                  <a:cubicBezTo>
                    <a:pt x="137033" y="1682115"/>
                    <a:pt x="0" y="1921256"/>
                    <a:pt x="0" y="2179828"/>
                  </a:cubicBezTo>
                  <a:lnTo>
                    <a:pt x="0" y="4948174"/>
                  </a:lnTo>
                  <a:cubicBezTo>
                    <a:pt x="0" y="5204079"/>
                    <a:pt x="134366" y="5441315"/>
                    <a:pt x="353949" y="5572887"/>
                  </a:cubicBezTo>
                  <a:lnTo>
                    <a:pt x="2832227" y="7057136"/>
                  </a:lnTo>
                  <a:cubicBezTo>
                    <a:pt x="2947416" y="7126097"/>
                    <a:pt x="3076956" y="7160641"/>
                    <a:pt x="3206369" y="7160641"/>
                  </a:cubicBezTo>
                  <a:cubicBezTo>
                    <a:pt x="3337306" y="7160641"/>
                    <a:pt x="3468116" y="7125462"/>
                    <a:pt x="3584194" y="7054977"/>
                  </a:cubicBezTo>
                  <a:lnTo>
                    <a:pt x="6025134" y="5573522"/>
                  </a:lnTo>
                  <a:cubicBezTo>
                    <a:pt x="6242685" y="5441442"/>
                    <a:pt x="6375527" y="5205476"/>
                    <a:pt x="6375527" y="4951095"/>
                  </a:cubicBezTo>
                  <a:lnTo>
                    <a:pt x="6375527" y="2177034"/>
                  </a:lnTo>
                  <a:cubicBezTo>
                    <a:pt x="6375527" y="1919986"/>
                    <a:pt x="6240018" y="1682115"/>
                    <a:pt x="6019038" y="1550924"/>
                  </a:cubicBezTo>
                  <a:lnTo>
                    <a:pt x="3578098" y="101981"/>
                  </a:lnTo>
                  <a:cubicBezTo>
                    <a:pt x="3463798" y="34036"/>
                    <a:pt x="3335401" y="127"/>
                    <a:pt x="3207004" y="0"/>
                  </a:cubicBezTo>
                  <a:close/>
                </a:path>
              </a:pathLst>
            </a:custGeom>
            <a:blipFill>
              <a:blip r:embed="rId2"/>
              <a:stretch>
                <a:fillRect l="-29514" r="-29514"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 rot="1868917">
            <a:off x="11195644" y="7433735"/>
            <a:ext cx="2652866" cy="126011"/>
          </a:xfrm>
          <a:custGeom>
            <a:avLst/>
            <a:gdLst/>
            <a:ahLst/>
            <a:cxnLst/>
            <a:rect l="l" t="t" r="r" b="b"/>
            <a:pathLst>
              <a:path w="2652866" h="126011">
                <a:moveTo>
                  <a:pt x="0" y="0"/>
                </a:moveTo>
                <a:lnTo>
                  <a:pt x="2652866" y="0"/>
                </a:lnTo>
                <a:lnTo>
                  <a:pt x="2652866" y="126011"/>
                </a:lnTo>
                <a:lnTo>
                  <a:pt x="0" y="1260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901483">
            <a:off x="14217599" y="7382780"/>
            <a:ext cx="2652866" cy="126011"/>
          </a:xfrm>
          <a:custGeom>
            <a:avLst/>
            <a:gdLst/>
            <a:ahLst/>
            <a:cxnLst/>
            <a:rect l="l" t="t" r="r" b="b"/>
            <a:pathLst>
              <a:path w="2652866" h="126011">
                <a:moveTo>
                  <a:pt x="0" y="0"/>
                </a:moveTo>
                <a:lnTo>
                  <a:pt x="2652866" y="0"/>
                </a:lnTo>
                <a:lnTo>
                  <a:pt x="2652866" y="126011"/>
                </a:lnTo>
                <a:lnTo>
                  <a:pt x="0" y="1260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0870711" y="7214907"/>
            <a:ext cx="11949847" cy="3367741"/>
            <a:chOff x="0" y="0"/>
            <a:chExt cx="812800" cy="22906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229066"/>
            </a:xfrm>
            <a:custGeom>
              <a:avLst/>
              <a:gdLst/>
              <a:ahLst/>
              <a:cxnLst/>
              <a:rect l="l" t="t" r="r" b="b"/>
              <a:pathLst>
                <a:path w="812800" h="229066">
                  <a:moveTo>
                    <a:pt x="406400" y="0"/>
                  </a:moveTo>
                  <a:lnTo>
                    <a:pt x="812800" y="229066"/>
                  </a:lnTo>
                  <a:lnTo>
                    <a:pt x="0" y="22906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C3132">
                <a:alpha val="49804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127000" y="68252"/>
              <a:ext cx="558800" cy="1444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990600"/>
            <a:ext cx="7497789" cy="1063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64"/>
              </a:lnSpc>
            </a:pPr>
            <a:r>
              <a:rPr lang="en-US" sz="6750" err="1">
                <a:solidFill>
                  <a:srgbClr val="000000"/>
                </a:solidFill>
                <a:latin typeface="Anton Bold"/>
              </a:rPr>
              <a:t>Referencial</a:t>
            </a:r>
            <a:r>
              <a:rPr lang="en-US" sz="6750">
                <a:solidFill>
                  <a:srgbClr val="000000"/>
                </a:solidFill>
                <a:latin typeface="Anton Bold"/>
              </a:rPr>
              <a:t> Teórico</a:t>
            </a:r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F3C3DF56-62D8-B058-7752-CB99BAC29CC8}"/>
              </a:ext>
            </a:extLst>
          </p:cNvPr>
          <p:cNvSpPr/>
          <p:nvPr/>
        </p:nvSpPr>
        <p:spPr>
          <a:xfrm>
            <a:off x="16486641" y="503991"/>
            <a:ext cx="1545319" cy="1537592"/>
          </a:xfrm>
          <a:custGeom>
            <a:avLst/>
            <a:gdLst/>
            <a:ahLst/>
            <a:cxnLst/>
            <a:rect l="l" t="t" r="r" b="b"/>
            <a:pathLst>
              <a:path w="1545319" h="1537592">
                <a:moveTo>
                  <a:pt x="0" y="0"/>
                </a:moveTo>
                <a:lnTo>
                  <a:pt x="1545318" y="0"/>
                </a:lnTo>
                <a:lnTo>
                  <a:pt x="1545318" y="1537592"/>
                </a:lnTo>
                <a:lnTo>
                  <a:pt x="0" y="1537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90600"/>
            <a:ext cx="11258856" cy="1063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64"/>
              </a:lnSpc>
            </a:pPr>
            <a:r>
              <a:rPr lang="en-US" sz="6750" dirty="0" err="1">
                <a:solidFill>
                  <a:srgbClr val="000000"/>
                </a:solidFill>
                <a:latin typeface="Anton Bold"/>
              </a:rPr>
              <a:t>Pré-Processamento</a:t>
            </a:r>
            <a:r>
              <a:rPr lang="en-US" sz="6750" dirty="0">
                <a:solidFill>
                  <a:srgbClr val="000000"/>
                </a:solidFill>
                <a:latin typeface="Anton Bold"/>
              </a:rPr>
              <a:t> dos Dados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4697" y="2407107"/>
            <a:ext cx="18294865" cy="7372831"/>
            <a:chOff x="0" y="0"/>
            <a:chExt cx="2364156" cy="15442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4156" cy="1544258"/>
            </a:xfrm>
            <a:custGeom>
              <a:avLst/>
              <a:gdLst/>
              <a:ahLst/>
              <a:cxnLst/>
              <a:rect l="l" t="t" r="r" b="b"/>
              <a:pathLst>
                <a:path w="2364156" h="1544258">
                  <a:moveTo>
                    <a:pt x="0" y="0"/>
                  </a:moveTo>
                  <a:lnTo>
                    <a:pt x="2364156" y="0"/>
                  </a:lnTo>
                  <a:lnTo>
                    <a:pt x="2364156" y="1544258"/>
                  </a:lnTo>
                  <a:lnTo>
                    <a:pt x="0" y="1544258"/>
                  </a:lnTo>
                  <a:close/>
                </a:path>
              </a:pathLst>
            </a:custGeom>
            <a:solidFill>
              <a:srgbClr val="8B060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64156" cy="1582358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594114" y="1413499"/>
            <a:ext cx="1686390" cy="1962345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8333"/>
              <a:ext cx="698500" cy="796133"/>
            </a:xfrm>
            <a:custGeom>
              <a:avLst/>
              <a:gdLst/>
              <a:ahLst/>
              <a:cxnLst/>
              <a:rect l="l" t="t" r="r" b="b"/>
              <a:pathLst>
                <a:path w="698500" h="796133">
                  <a:moveTo>
                    <a:pt x="386761" y="13491"/>
                  </a:moveTo>
                  <a:lnTo>
                    <a:pt x="660989" y="173043"/>
                  </a:lnTo>
                  <a:cubicBezTo>
                    <a:pt x="684213" y="186555"/>
                    <a:pt x="698500" y="211396"/>
                    <a:pt x="698500" y="238265"/>
                  </a:cubicBezTo>
                  <a:lnTo>
                    <a:pt x="698500" y="557869"/>
                  </a:lnTo>
                  <a:cubicBezTo>
                    <a:pt x="698500" y="584738"/>
                    <a:pt x="684213" y="609579"/>
                    <a:pt x="660989" y="623091"/>
                  </a:cubicBezTo>
                  <a:lnTo>
                    <a:pt x="386761" y="782643"/>
                  </a:lnTo>
                  <a:cubicBezTo>
                    <a:pt x="363573" y="796134"/>
                    <a:pt x="334927" y="796134"/>
                    <a:pt x="311739" y="782643"/>
                  </a:cubicBezTo>
                  <a:lnTo>
                    <a:pt x="37511" y="623091"/>
                  </a:lnTo>
                  <a:cubicBezTo>
                    <a:pt x="14287" y="609579"/>
                    <a:pt x="0" y="584738"/>
                    <a:pt x="0" y="557869"/>
                  </a:cubicBezTo>
                  <a:lnTo>
                    <a:pt x="0" y="238265"/>
                  </a:lnTo>
                  <a:cubicBezTo>
                    <a:pt x="0" y="211396"/>
                    <a:pt x="14287" y="186555"/>
                    <a:pt x="37511" y="173043"/>
                  </a:cubicBezTo>
                  <a:lnTo>
                    <a:pt x="311739" y="13491"/>
                  </a:lnTo>
                  <a:cubicBezTo>
                    <a:pt x="334927" y="0"/>
                    <a:pt x="363573" y="0"/>
                    <a:pt x="386761" y="13491"/>
                  </a:cubicBezTo>
                  <a:close/>
                </a:path>
              </a:pathLst>
            </a:custGeom>
            <a:solidFill>
              <a:srgbClr val="CD090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7054037" y="1922366"/>
            <a:ext cx="766545" cy="975925"/>
          </a:xfrm>
          <a:custGeom>
            <a:avLst/>
            <a:gdLst/>
            <a:ahLst/>
            <a:cxnLst/>
            <a:rect l="l" t="t" r="r" b="b"/>
            <a:pathLst>
              <a:path w="766545" h="975925">
                <a:moveTo>
                  <a:pt x="0" y="0"/>
                </a:moveTo>
                <a:lnTo>
                  <a:pt x="766544" y="0"/>
                </a:lnTo>
                <a:lnTo>
                  <a:pt x="766544" y="975925"/>
                </a:lnTo>
                <a:lnTo>
                  <a:pt x="0" y="975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E51C1BA-9B7F-A793-4FB3-E20C153240B8}"/>
              </a:ext>
            </a:extLst>
          </p:cNvPr>
          <p:cNvSpPr txBox="1"/>
          <p:nvPr/>
        </p:nvSpPr>
        <p:spPr>
          <a:xfrm>
            <a:off x="0" y="3867412"/>
            <a:ext cx="9147132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 </a:t>
            </a:r>
            <a:r>
              <a:rPr lang="pt-BR" sz="2400" b="1" spc="74" dirty="0">
                <a:solidFill>
                  <a:srgbClr val="FFFFFF"/>
                </a:solidFill>
                <a:latin typeface="Poppins"/>
                <a:cs typeface="Poppins Bold"/>
              </a:rPr>
              <a:t>Selecionando os poluentes</a:t>
            </a:r>
            <a:endParaRPr lang="pt-BR" dirty="0"/>
          </a:p>
          <a:p>
            <a:endParaRPr lang="pt-BR" sz="2400" b="1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Utilizando a tabela de quantidade dos poluentes na atmosfera e seus efeitos à saúde, disponibilizada pela CETESB, removemos do Data Frame todos os poluentes que não faziam parte dela.</a:t>
            </a:r>
            <a:endParaRPr lang="pt-BR" sz="2400" spc="74" dirty="0">
              <a:solidFill>
                <a:srgbClr val="FFFFFF"/>
              </a:solidFill>
              <a:latin typeface="Poppins"/>
              <a:ea typeface="Calibri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Em seguida, avaliando a quantidade de cada poluente, optamos por seguir com o Monóxido de Carbono (CO) como objeto do nosso estudo.</a:t>
            </a:r>
          </a:p>
          <a:p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342900" indent="-342900">
              <a:buFont typeface="Arial"/>
              <a:buChar char="•"/>
            </a:pPr>
            <a:endParaRPr lang="pt-BR" sz="2400" b="1" spc="74" dirty="0">
              <a:solidFill>
                <a:srgbClr val="FFFFFF"/>
              </a:solidFill>
              <a:latin typeface="Poppins"/>
              <a:cs typeface="Poppins Bold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05CBAA-446E-667A-2384-C4D111EF26C4}"/>
              </a:ext>
            </a:extLst>
          </p:cNvPr>
          <p:cNvSpPr txBox="1"/>
          <p:nvPr/>
        </p:nvSpPr>
        <p:spPr>
          <a:xfrm>
            <a:off x="-1" y="2802698"/>
            <a:ext cx="182911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74" dirty="0">
                <a:solidFill>
                  <a:srgbClr val="FFFFFF"/>
                </a:solidFill>
                <a:latin typeface="Poppins"/>
                <a:cs typeface="Poppins Bold"/>
              </a:rPr>
              <a:t>Limpeza dos Dados</a:t>
            </a:r>
          </a:p>
        </p:txBody>
      </p:sp>
      <p:sp>
        <p:nvSpPr>
          <p:cNvPr id="14" name="Freeform 19">
            <a:extLst>
              <a:ext uri="{FF2B5EF4-FFF2-40B4-BE49-F238E27FC236}">
                <a16:creationId xmlns:a16="http://schemas.microsoft.com/office/drawing/2014/main" id="{1E73C31A-B927-46C5-972F-71FFD650347B}"/>
              </a:ext>
            </a:extLst>
          </p:cNvPr>
          <p:cNvSpPr/>
          <p:nvPr/>
        </p:nvSpPr>
        <p:spPr>
          <a:xfrm>
            <a:off x="16596244" y="8254470"/>
            <a:ext cx="1545319" cy="1537592"/>
          </a:xfrm>
          <a:custGeom>
            <a:avLst/>
            <a:gdLst/>
            <a:ahLst/>
            <a:cxnLst/>
            <a:rect l="l" t="t" r="r" b="b"/>
            <a:pathLst>
              <a:path w="1545319" h="1537592">
                <a:moveTo>
                  <a:pt x="0" y="0"/>
                </a:moveTo>
                <a:lnTo>
                  <a:pt x="1545318" y="0"/>
                </a:lnTo>
                <a:lnTo>
                  <a:pt x="1545318" y="1537592"/>
                </a:lnTo>
                <a:lnTo>
                  <a:pt x="0" y="1537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pic>
        <p:nvPicPr>
          <p:cNvPr id="15" name="Imagem 14" descr="Tabela&#10;&#10;Descrição gerada automaticamente">
            <a:extLst>
              <a:ext uri="{FF2B5EF4-FFF2-40B4-BE49-F238E27FC236}">
                <a16:creationId xmlns:a16="http://schemas.microsoft.com/office/drawing/2014/main" id="{B26D8E7B-E667-072D-3194-D36097B6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373" y="3867934"/>
            <a:ext cx="8899846" cy="40558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90600"/>
            <a:ext cx="11258856" cy="1063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64"/>
              </a:lnSpc>
            </a:pPr>
            <a:r>
              <a:rPr lang="en-US" sz="6750" dirty="0" err="1">
                <a:solidFill>
                  <a:srgbClr val="000000"/>
                </a:solidFill>
                <a:latin typeface="Anton Bold"/>
              </a:rPr>
              <a:t>Análise</a:t>
            </a:r>
            <a:r>
              <a:rPr lang="en-US" sz="6750" dirty="0">
                <a:solidFill>
                  <a:srgbClr val="000000"/>
                </a:solidFill>
                <a:latin typeface="Anton Bold"/>
              </a:rPr>
              <a:t> </a:t>
            </a:r>
            <a:r>
              <a:rPr lang="en-US" sz="6750" dirty="0" err="1">
                <a:solidFill>
                  <a:srgbClr val="000000"/>
                </a:solidFill>
                <a:latin typeface="Anton Bold"/>
              </a:rPr>
              <a:t>Exploratória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4697" y="2407107"/>
            <a:ext cx="18294865" cy="7372831"/>
            <a:chOff x="0" y="0"/>
            <a:chExt cx="2364156" cy="15442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4156" cy="1544258"/>
            </a:xfrm>
            <a:custGeom>
              <a:avLst/>
              <a:gdLst/>
              <a:ahLst/>
              <a:cxnLst/>
              <a:rect l="l" t="t" r="r" b="b"/>
              <a:pathLst>
                <a:path w="2364156" h="1544258">
                  <a:moveTo>
                    <a:pt x="0" y="0"/>
                  </a:moveTo>
                  <a:lnTo>
                    <a:pt x="2364156" y="0"/>
                  </a:lnTo>
                  <a:lnTo>
                    <a:pt x="2364156" y="1544258"/>
                  </a:lnTo>
                  <a:lnTo>
                    <a:pt x="0" y="1544258"/>
                  </a:lnTo>
                  <a:close/>
                </a:path>
              </a:pathLst>
            </a:custGeom>
            <a:solidFill>
              <a:srgbClr val="8B060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64156" cy="1582358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E51C1BA-9B7F-A793-4FB3-E20C153240B8}"/>
              </a:ext>
            </a:extLst>
          </p:cNvPr>
          <p:cNvSpPr txBox="1"/>
          <p:nvPr/>
        </p:nvSpPr>
        <p:spPr>
          <a:xfrm>
            <a:off x="159152" y="3730062"/>
            <a:ext cx="898798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  </a:t>
            </a:r>
            <a:r>
              <a:rPr lang="pt-BR" sz="2400" spc="74" dirty="0">
                <a:solidFill>
                  <a:srgbClr val="FFFFFF"/>
                </a:solidFill>
                <a:latin typeface="Poppins"/>
                <a:cs typeface="Poppins"/>
              </a:rPr>
              <a:t>Ao gerar o gráfico de maiores níveis de CO por período (ano e mês), nota-se que em 8 dos 10 maiores níveis registrados são em meses de inverno, caracterizados por períodos mais prolongados de seca.</a:t>
            </a:r>
            <a:endParaRPr lang="pt-BR">
              <a:cs typeface="Calibri"/>
            </a:endParaRPr>
          </a:p>
          <a:p>
            <a:endParaRPr lang="pt-BR" sz="2400" spc="74" dirty="0">
              <a:solidFill>
                <a:srgbClr val="FFFFFF"/>
              </a:solidFill>
              <a:latin typeface="Poppins"/>
              <a:cs typeface="Poppins"/>
            </a:endParaRPr>
          </a:p>
          <a:p>
            <a:r>
              <a:rPr lang="pt-BR" sz="2400" spc="74" dirty="0">
                <a:solidFill>
                  <a:srgbClr val="FFFFFF"/>
                </a:solidFill>
                <a:latin typeface="Poppins"/>
                <a:cs typeface="Poppins"/>
              </a:rPr>
              <a:t>Na visualização inversa, dos menores níveis registrados, a maior parte deles são em meses quentes, de calor e primavera, quando chuvas são mais comuns.</a:t>
            </a:r>
            <a:endParaRPr lang="pt-BR" dirty="0"/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05CBAA-446E-667A-2384-C4D111EF26C4}"/>
              </a:ext>
            </a:extLst>
          </p:cNvPr>
          <p:cNvSpPr txBox="1"/>
          <p:nvPr/>
        </p:nvSpPr>
        <p:spPr>
          <a:xfrm>
            <a:off x="-1" y="2889508"/>
            <a:ext cx="91471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spc="74" dirty="0">
                <a:solidFill>
                  <a:srgbClr val="FFFFFF"/>
                </a:solidFill>
                <a:latin typeface="Poppins"/>
                <a:cs typeface="Poppins Bold"/>
              </a:rPr>
              <a:t>Verificação da Sazonalidade</a:t>
            </a:r>
            <a:endParaRPr lang="pt-BR"/>
          </a:p>
        </p:txBody>
      </p:sp>
      <p:pic>
        <p:nvPicPr>
          <p:cNvPr id="10" name="Imagem 9" descr="Gráfico, Gráfico de barras&#10;&#10;Descrição gerada automaticamente">
            <a:extLst>
              <a:ext uri="{FF2B5EF4-FFF2-40B4-BE49-F238E27FC236}">
                <a16:creationId xmlns:a16="http://schemas.microsoft.com/office/drawing/2014/main" id="{DFFA865A-5881-62AA-CFFD-53A3FC268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79" y="2575186"/>
            <a:ext cx="9001125" cy="3400425"/>
          </a:xfrm>
          <a:prstGeom prst="rect">
            <a:avLst/>
          </a:prstGeom>
        </p:spPr>
      </p:pic>
      <p:pic>
        <p:nvPicPr>
          <p:cNvPr id="12" name="Imagem 11" descr="Gráfico, Gráfico de barras&#10;&#10;Descrição gerada automaticamente">
            <a:extLst>
              <a:ext uri="{FF2B5EF4-FFF2-40B4-BE49-F238E27FC236}">
                <a16:creationId xmlns:a16="http://schemas.microsoft.com/office/drawing/2014/main" id="{04B8C4E2-6A55-4249-579B-0F1B49C4F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310" y="6356371"/>
            <a:ext cx="9001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0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90600"/>
            <a:ext cx="11258856" cy="1063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64"/>
              </a:lnSpc>
            </a:pPr>
            <a:r>
              <a:rPr lang="en-US" sz="6750" dirty="0" err="1">
                <a:solidFill>
                  <a:srgbClr val="000000"/>
                </a:solidFill>
                <a:latin typeface="Anton Bold"/>
              </a:rPr>
              <a:t>Análise</a:t>
            </a:r>
            <a:r>
              <a:rPr lang="en-US" sz="6750" dirty="0">
                <a:solidFill>
                  <a:srgbClr val="000000"/>
                </a:solidFill>
                <a:latin typeface="Anton Bold"/>
              </a:rPr>
              <a:t> </a:t>
            </a:r>
            <a:r>
              <a:rPr lang="en-US" sz="6750" dirty="0" err="1">
                <a:solidFill>
                  <a:srgbClr val="000000"/>
                </a:solidFill>
                <a:latin typeface="Anton Bold"/>
              </a:rPr>
              <a:t>Exploratória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4697" y="2407107"/>
            <a:ext cx="18294865" cy="7372831"/>
            <a:chOff x="0" y="0"/>
            <a:chExt cx="2364156" cy="15442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4156" cy="1544258"/>
            </a:xfrm>
            <a:custGeom>
              <a:avLst/>
              <a:gdLst/>
              <a:ahLst/>
              <a:cxnLst/>
              <a:rect l="l" t="t" r="r" b="b"/>
              <a:pathLst>
                <a:path w="2364156" h="1544258">
                  <a:moveTo>
                    <a:pt x="0" y="0"/>
                  </a:moveTo>
                  <a:lnTo>
                    <a:pt x="2364156" y="0"/>
                  </a:lnTo>
                  <a:lnTo>
                    <a:pt x="2364156" y="1544258"/>
                  </a:lnTo>
                  <a:lnTo>
                    <a:pt x="0" y="1544258"/>
                  </a:lnTo>
                  <a:close/>
                </a:path>
              </a:pathLst>
            </a:custGeom>
            <a:solidFill>
              <a:srgbClr val="8B060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64156" cy="1582358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594114" y="1413499"/>
            <a:ext cx="1686390" cy="1962345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8333"/>
              <a:ext cx="698500" cy="796133"/>
            </a:xfrm>
            <a:custGeom>
              <a:avLst/>
              <a:gdLst/>
              <a:ahLst/>
              <a:cxnLst/>
              <a:rect l="l" t="t" r="r" b="b"/>
              <a:pathLst>
                <a:path w="698500" h="796133">
                  <a:moveTo>
                    <a:pt x="386761" y="13491"/>
                  </a:moveTo>
                  <a:lnTo>
                    <a:pt x="660989" y="173043"/>
                  </a:lnTo>
                  <a:cubicBezTo>
                    <a:pt x="684213" y="186555"/>
                    <a:pt x="698500" y="211396"/>
                    <a:pt x="698500" y="238265"/>
                  </a:cubicBezTo>
                  <a:lnTo>
                    <a:pt x="698500" y="557869"/>
                  </a:lnTo>
                  <a:cubicBezTo>
                    <a:pt x="698500" y="584738"/>
                    <a:pt x="684213" y="609579"/>
                    <a:pt x="660989" y="623091"/>
                  </a:cubicBezTo>
                  <a:lnTo>
                    <a:pt x="386761" y="782643"/>
                  </a:lnTo>
                  <a:cubicBezTo>
                    <a:pt x="363573" y="796134"/>
                    <a:pt x="334927" y="796134"/>
                    <a:pt x="311739" y="782643"/>
                  </a:cubicBezTo>
                  <a:lnTo>
                    <a:pt x="37511" y="623091"/>
                  </a:lnTo>
                  <a:cubicBezTo>
                    <a:pt x="14287" y="609579"/>
                    <a:pt x="0" y="584738"/>
                    <a:pt x="0" y="557869"/>
                  </a:cubicBezTo>
                  <a:lnTo>
                    <a:pt x="0" y="238265"/>
                  </a:lnTo>
                  <a:cubicBezTo>
                    <a:pt x="0" y="211396"/>
                    <a:pt x="14287" y="186555"/>
                    <a:pt x="37511" y="173043"/>
                  </a:cubicBezTo>
                  <a:lnTo>
                    <a:pt x="311739" y="13491"/>
                  </a:lnTo>
                  <a:cubicBezTo>
                    <a:pt x="334927" y="0"/>
                    <a:pt x="363573" y="0"/>
                    <a:pt x="386761" y="13491"/>
                  </a:cubicBezTo>
                  <a:close/>
                </a:path>
              </a:pathLst>
            </a:custGeom>
            <a:solidFill>
              <a:srgbClr val="CD090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7054037" y="1922366"/>
            <a:ext cx="766545" cy="975925"/>
          </a:xfrm>
          <a:custGeom>
            <a:avLst/>
            <a:gdLst/>
            <a:ahLst/>
            <a:cxnLst/>
            <a:rect l="l" t="t" r="r" b="b"/>
            <a:pathLst>
              <a:path w="766545" h="975925">
                <a:moveTo>
                  <a:pt x="0" y="0"/>
                </a:moveTo>
                <a:lnTo>
                  <a:pt x="766544" y="0"/>
                </a:lnTo>
                <a:lnTo>
                  <a:pt x="766544" y="975925"/>
                </a:lnTo>
                <a:lnTo>
                  <a:pt x="0" y="975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E51C1BA-9B7F-A793-4FB3-E20C153240B8}"/>
              </a:ext>
            </a:extLst>
          </p:cNvPr>
          <p:cNvSpPr txBox="1"/>
          <p:nvPr/>
        </p:nvSpPr>
        <p:spPr>
          <a:xfrm>
            <a:off x="1" y="4583695"/>
            <a:ext cx="914713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  Ao avaliarmos a concentração média ao longo do dia, os principais picos são entre as 08h e 09h da manhã, e depois entre as 19h e as 23h. O que pode ser explicado pelo fluxo do trânsito.</a:t>
            </a:r>
          </a:p>
          <a:p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 A CETESB considera os veículos como responsáveis por 96% da emissão de CO na atmosfera.</a:t>
            </a: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05CBAA-446E-667A-2384-C4D111EF26C4}"/>
              </a:ext>
            </a:extLst>
          </p:cNvPr>
          <p:cNvSpPr txBox="1"/>
          <p:nvPr/>
        </p:nvSpPr>
        <p:spPr>
          <a:xfrm>
            <a:off x="-1" y="2802698"/>
            <a:ext cx="182911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spc="74" dirty="0">
                <a:solidFill>
                  <a:srgbClr val="FFFFFF"/>
                </a:solidFill>
                <a:latin typeface="Poppins"/>
                <a:cs typeface="Poppins Bold"/>
              </a:rPr>
              <a:t>Horários da concentração</a:t>
            </a:r>
            <a:endParaRPr lang="pt-BR" dirty="0"/>
          </a:p>
        </p:txBody>
      </p:sp>
      <p:pic>
        <p:nvPicPr>
          <p:cNvPr id="13" name="Imagem 12" descr="Gráfico, Gráfico de linhas&#10;&#10;Descrição gerada automaticamente">
            <a:extLst>
              <a:ext uri="{FF2B5EF4-FFF2-40B4-BE49-F238E27FC236}">
                <a16:creationId xmlns:a16="http://schemas.microsoft.com/office/drawing/2014/main" id="{9DA0DFE2-0E52-C0EA-B547-7086E97FB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096" y="4183886"/>
            <a:ext cx="90011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9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90600"/>
            <a:ext cx="11258856" cy="1063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64"/>
              </a:lnSpc>
            </a:pPr>
            <a:r>
              <a:rPr lang="en-US" sz="6750" dirty="0" err="1">
                <a:solidFill>
                  <a:srgbClr val="000000"/>
                </a:solidFill>
                <a:latin typeface="Anton Bold"/>
              </a:rPr>
              <a:t>Análise</a:t>
            </a:r>
            <a:r>
              <a:rPr lang="en-US" sz="6750" dirty="0">
                <a:solidFill>
                  <a:srgbClr val="000000"/>
                </a:solidFill>
                <a:latin typeface="Anton Bold"/>
              </a:rPr>
              <a:t> </a:t>
            </a:r>
            <a:r>
              <a:rPr lang="en-US" sz="6750" dirty="0" err="1">
                <a:solidFill>
                  <a:srgbClr val="000000"/>
                </a:solidFill>
                <a:latin typeface="Anton Bold"/>
              </a:rPr>
              <a:t>Exploratória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4697" y="2407107"/>
            <a:ext cx="18294865" cy="7372831"/>
            <a:chOff x="0" y="0"/>
            <a:chExt cx="2364156" cy="15442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4156" cy="1544258"/>
            </a:xfrm>
            <a:custGeom>
              <a:avLst/>
              <a:gdLst/>
              <a:ahLst/>
              <a:cxnLst/>
              <a:rect l="l" t="t" r="r" b="b"/>
              <a:pathLst>
                <a:path w="2364156" h="1544258">
                  <a:moveTo>
                    <a:pt x="0" y="0"/>
                  </a:moveTo>
                  <a:lnTo>
                    <a:pt x="2364156" y="0"/>
                  </a:lnTo>
                  <a:lnTo>
                    <a:pt x="2364156" y="1544258"/>
                  </a:lnTo>
                  <a:lnTo>
                    <a:pt x="0" y="1544258"/>
                  </a:lnTo>
                  <a:close/>
                </a:path>
              </a:pathLst>
            </a:custGeom>
            <a:solidFill>
              <a:srgbClr val="8B060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64156" cy="1582358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594114" y="1413499"/>
            <a:ext cx="1686390" cy="1962345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8333"/>
              <a:ext cx="698500" cy="796133"/>
            </a:xfrm>
            <a:custGeom>
              <a:avLst/>
              <a:gdLst/>
              <a:ahLst/>
              <a:cxnLst/>
              <a:rect l="l" t="t" r="r" b="b"/>
              <a:pathLst>
                <a:path w="698500" h="796133">
                  <a:moveTo>
                    <a:pt x="386761" y="13491"/>
                  </a:moveTo>
                  <a:lnTo>
                    <a:pt x="660989" y="173043"/>
                  </a:lnTo>
                  <a:cubicBezTo>
                    <a:pt x="684213" y="186555"/>
                    <a:pt x="698500" y="211396"/>
                    <a:pt x="698500" y="238265"/>
                  </a:cubicBezTo>
                  <a:lnTo>
                    <a:pt x="698500" y="557869"/>
                  </a:lnTo>
                  <a:cubicBezTo>
                    <a:pt x="698500" y="584738"/>
                    <a:pt x="684213" y="609579"/>
                    <a:pt x="660989" y="623091"/>
                  </a:cubicBezTo>
                  <a:lnTo>
                    <a:pt x="386761" y="782643"/>
                  </a:lnTo>
                  <a:cubicBezTo>
                    <a:pt x="363573" y="796134"/>
                    <a:pt x="334927" y="796134"/>
                    <a:pt x="311739" y="782643"/>
                  </a:cubicBezTo>
                  <a:lnTo>
                    <a:pt x="37511" y="623091"/>
                  </a:lnTo>
                  <a:cubicBezTo>
                    <a:pt x="14287" y="609579"/>
                    <a:pt x="0" y="584738"/>
                    <a:pt x="0" y="557869"/>
                  </a:cubicBezTo>
                  <a:lnTo>
                    <a:pt x="0" y="238265"/>
                  </a:lnTo>
                  <a:cubicBezTo>
                    <a:pt x="0" y="211396"/>
                    <a:pt x="14287" y="186555"/>
                    <a:pt x="37511" y="173043"/>
                  </a:cubicBezTo>
                  <a:lnTo>
                    <a:pt x="311739" y="13491"/>
                  </a:lnTo>
                  <a:cubicBezTo>
                    <a:pt x="334927" y="0"/>
                    <a:pt x="363573" y="0"/>
                    <a:pt x="386761" y="13491"/>
                  </a:cubicBezTo>
                  <a:close/>
                </a:path>
              </a:pathLst>
            </a:custGeom>
            <a:solidFill>
              <a:srgbClr val="CD090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7054037" y="1922366"/>
            <a:ext cx="766545" cy="975925"/>
          </a:xfrm>
          <a:custGeom>
            <a:avLst/>
            <a:gdLst/>
            <a:ahLst/>
            <a:cxnLst/>
            <a:rect l="l" t="t" r="r" b="b"/>
            <a:pathLst>
              <a:path w="766545" h="975925">
                <a:moveTo>
                  <a:pt x="0" y="0"/>
                </a:moveTo>
                <a:lnTo>
                  <a:pt x="766544" y="0"/>
                </a:lnTo>
                <a:lnTo>
                  <a:pt x="766544" y="975925"/>
                </a:lnTo>
                <a:lnTo>
                  <a:pt x="0" y="975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E51C1BA-9B7F-A793-4FB3-E20C153240B8}"/>
              </a:ext>
            </a:extLst>
          </p:cNvPr>
          <p:cNvSpPr txBox="1"/>
          <p:nvPr/>
        </p:nvSpPr>
        <p:spPr>
          <a:xfrm>
            <a:off x="1" y="4583695"/>
            <a:ext cx="914713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  Olhando desde o começo das medições, em 2015, a concentração média de CO no estado de São Paulo abaixou em aproximadamente 30%, ou 250 </a:t>
            </a:r>
            <a:r>
              <a:rPr lang="pt-BR" sz="2400" spc="74" dirty="0" err="1">
                <a:solidFill>
                  <a:srgbClr val="FFFFFF"/>
                </a:solidFill>
                <a:latin typeface="Poppins"/>
                <a:cs typeface="Poppins Bold"/>
              </a:rPr>
              <a:t>ppm</a:t>
            </a: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.</a:t>
            </a:r>
          </a:p>
          <a:p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  Esses níveis vêm abaixando desde antes da medição registrada nos dados, e estão menores que os registrados na década de 2000, graças às normas estabelecidas pelo PROCONVE e PROMOT.</a:t>
            </a: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05CBAA-446E-667A-2384-C4D111EF26C4}"/>
              </a:ext>
            </a:extLst>
          </p:cNvPr>
          <p:cNvSpPr txBox="1"/>
          <p:nvPr/>
        </p:nvSpPr>
        <p:spPr>
          <a:xfrm>
            <a:off x="-1" y="2802698"/>
            <a:ext cx="182911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spc="74" dirty="0">
                <a:solidFill>
                  <a:srgbClr val="FFFFFF"/>
                </a:solidFill>
                <a:latin typeface="Poppins"/>
                <a:cs typeface="Poppins Bold"/>
              </a:rPr>
              <a:t>Concentração Média por ano</a:t>
            </a:r>
            <a:endParaRPr lang="pt-BR" dirty="0"/>
          </a:p>
        </p:txBody>
      </p:sp>
      <p:pic>
        <p:nvPicPr>
          <p:cNvPr id="10" name="Imagem 9" descr="Gráfico, Gráfico de linhas&#10;&#10;Descrição gerada automaticamente">
            <a:extLst>
              <a:ext uri="{FF2B5EF4-FFF2-40B4-BE49-F238E27FC236}">
                <a16:creationId xmlns:a16="http://schemas.microsoft.com/office/drawing/2014/main" id="{30227B2B-6B44-74D3-9B39-E2134DB24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347" y="3829050"/>
            <a:ext cx="75628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3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90600"/>
            <a:ext cx="11258856" cy="1063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64"/>
              </a:lnSpc>
            </a:pPr>
            <a:r>
              <a:rPr lang="en-US" sz="6750" dirty="0" err="1">
                <a:solidFill>
                  <a:srgbClr val="000000"/>
                </a:solidFill>
                <a:latin typeface="Anton Bold"/>
              </a:rPr>
              <a:t>Análise</a:t>
            </a:r>
            <a:r>
              <a:rPr lang="en-US" sz="6750" dirty="0">
                <a:solidFill>
                  <a:srgbClr val="000000"/>
                </a:solidFill>
                <a:latin typeface="Anton Bold"/>
              </a:rPr>
              <a:t> </a:t>
            </a:r>
            <a:r>
              <a:rPr lang="en-US" sz="6750" dirty="0" err="1">
                <a:solidFill>
                  <a:srgbClr val="000000"/>
                </a:solidFill>
                <a:latin typeface="Anton Bold"/>
              </a:rPr>
              <a:t>Exploratória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4697" y="2407107"/>
            <a:ext cx="18294865" cy="7372831"/>
            <a:chOff x="0" y="0"/>
            <a:chExt cx="2364156" cy="15442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4156" cy="1544258"/>
            </a:xfrm>
            <a:custGeom>
              <a:avLst/>
              <a:gdLst/>
              <a:ahLst/>
              <a:cxnLst/>
              <a:rect l="l" t="t" r="r" b="b"/>
              <a:pathLst>
                <a:path w="2364156" h="1544258">
                  <a:moveTo>
                    <a:pt x="0" y="0"/>
                  </a:moveTo>
                  <a:lnTo>
                    <a:pt x="2364156" y="0"/>
                  </a:lnTo>
                  <a:lnTo>
                    <a:pt x="2364156" y="1544258"/>
                  </a:lnTo>
                  <a:lnTo>
                    <a:pt x="0" y="1544258"/>
                  </a:lnTo>
                  <a:close/>
                </a:path>
              </a:pathLst>
            </a:custGeom>
            <a:solidFill>
              <a:srgbClr val="8B060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64156" cy="1582358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594114" y="1413499"/>
            <a:ext cx="1686390" cy="1962345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8333"/>
              <a:ext cx="698500" cy="796133"/>
            </a:xfrm>
            <a:custGeom>
              <a:avLst/>
              <a:gdLst/>
              <a:ahLst/>
              <a:cxnLst/>
              <a:rect l="l" t="t" r="r" b="b"/>
              <a:pathLst>
                <a:path w="698500" h="796133">
                  <a:moveTo>
                    <a:pt x="386761" y="13491"/>
                  </a:moveTo>
                  <a:lnTo>
                    <a:pt x="660989" y="173043"/>
                  </a:lnTo>
                  <a:cubicBezTo>
                    <a:pt x="684213" y="186555"/>
                    <a:pt x="698500" y="211396"/>
                    <a:pt x="698500" y="238265"/>
                  </a:cubicBezTo>
                  <a:lnTo>
                    <a:pt x="698500" y="557869"/>
                  </a:lnTo>
                  <a:cubicBezTo>
                    <a:pt x="698500" y="584738"/>
                    <a:pt x="684213" y="609579"/>
                    <a:pt x="660989" y="623091"/>
                  </a:cubicBezTo>
                  <a:lnTo>
                    <a:pt x="386761" y="782643"/>
                  </a:lnTo>
                  <a:cubicBezTo>
                    <a:pt x="363573" y="796134"/>
                    <a:pt x="334927" y="796134"/>
                    <a:pt x="311739" y="782643"/>
                  </a:cubicBezTo>
                  <a:lnTo>
                    <a:pt x="37511" y="623091"/>
                  </a:lnTo>
                  <a:cubicBezTo>
                    <a:pt x="14287" y="609579"/>
                    <a:pt x="0" y="584738"/>
                    <a:pt x="0" y="557869"/>
                  </a:cubicBezTo>
                  <a:lnTo>
                    <a:pt x="0" y="238265"/>
                  </a:lnTo>
                  <a:cubicBezTo>
                    <a:pt x="0" y="211396"/>
                    <a:pt x="14287" y="186555"/>
                    <a:pt x="37511" y="173043"/>
                  </a:cubicBezTo>
                  <a:lnTo>
                    <a:pt x="311739" y="13491"/>
                  </a:lnTo>
                  <a:cubicBezTo>
                    <a:pt x="334927" y="0"/>
                    <a:pt x="363573" y="0"/>
                    <a:pt x="386761" y="13491"/>
                  </a:cubicBezTo>
                  <a:close/>
                </a:path>
              </a:pathLst>
            </a:custGeom>
            <a:solidFill>
              <a:srgbClr val="CD090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2490" tIns="52490" rIns="52490" bIns="5249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7054037" y="1922366"/>
            <a:ext cx="766545" cy="975925"/>
          </a:xfrm>
          <a:custGeom>
            <a:avLst/>
            <a:gdLst/>
            <a:ahLst/>
            <a:cxnLst/>
            <a:rect l="l" t="t" r="r" b="b"/>
            <a:pathLst>
              <a:path w="766545" h="975925">
                <a:moveTo>
                  <a:pt x="0" y="0"/>
                </a:moveTo>
                <a:lnTo>
                  <a:pt x="766544" y="0"/>
                </a:lnTo>
                <a:lnTo>
                  <a:pt x="766544" y="975925"/>
                </a:lnTo>
                <a:lnTo>
                  <a:pt x="0" y="975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E51C1BA-9B7F-A793-4FB3-E20C153240B8}"/>
              </a:ext>
            </a:extLst>
          </p:cNvPr>
          <p:cNvSpPr txBox="1"/>
          <p:nvPr/>
        </p:nvSpPr>
        <p:spPr>
          <a:xfrm>
            <a:off x="1" y="4583695"/>
            <a:ext cx="914713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  Utilizando o ADF, testamos a </a:t>
            </a:r>
            <a:r>
              <a:rPr lang="pt-BR" sz="2400" spc="74" dirty="0" err="1">
                <a:solidFill>
                  <a:srgbClr val="FFFFFF"/>
                </a:solidFill>
                <a:latin typeface="Poppins"/>
                <a:cs typeface="Poppins Bold"/>
              </a:rPr>
              <a:t>estacionariedade</a:t>
            </a: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 da série temporal da concentração de CO.</a:t>
            </a:r>
            <a:endParaRPr lang="pt-BR" dirty="0"/>
          </a:p>
          <a:p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  A estatística do teste (-0.787) é bem mais alta que os valores críticos de 1%, 5% e 10%. Sendo assim, não há evidências suficientes para rejeitar a hipótese nula de não </a:t>
            </a:r>
            <a:r>
              <a:rPr lang="pt-BR" sz="2400" spc="74" dirty="0" err="1">
                <a:solidFill>
                  <a:srgbClr val="FFFFFF"/>
                </a:solidFill>
                <a:latin typeface="Poppins"/>
                <a:cs typeface="Poppins Bold"/>
              </a:rPr>
              <a:t>estacionariedade</a:t>
            </a:r>
            <a:r>
              <a:rPr lang="pt-BR" sz="2400" spc="74" dirty="0">
                <a:solidFill>
                  <a:srgbClr val="FFFFFF"/>
                </a:solidFill>
                <a:latin typeface="Poppins"/>
                <a:cs typeface="Poppins Bold"/>
              </a:rPr>
              <a:t>.</a:t>
            </a:r>
          </a:p>
          <a:p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  <a:p>
            <a:pPr marL="800100" lvl="1" indent="-342900">
              <a:buFont typeface="Arial"/>
              <a:buChar char="•"/>
            </a:pPr>
            <a:endParaRPr lang="pt-BR" sz="2400" spc="74" dirty="0">
              <a:solidFill>
                <a:srgbClr val="FFFFFF"/>
              </a:solidFill>
              <a:latin typeface="Poppins"/>
              <a:cs typeface="Poppins Bold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05CBAA-446E-667A-2384-C4D111EF26C4}"/>
              </a:ext>
            </a:extLst>
          </p:cNvPr>
          <p:cNvSpPr txBox="1"/>
          <p:nvPr/>
        </p:nvSpPr>
        <p:spPr>
          <a:xfrm>
            <a:off x="-1" y="2889508"/>
            <a:ext cx="107820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spc="74" dirty="0">
                <a:solidFill>
                  <a:srgbClr val="FFFFFF"/>
                </a:solidFill>
                <a:latin typeface="Poppins"/>
                <a:cs typeface="Poppins Bold"/>
              </a:rPr>
              <a:t>Teste de </a:t>
            </a:r>
            <a:r>
              <a:rPr lang="pt-BR" sz="3200" b="1" spc="74" dirty="0" err="1">
                <a:solidFill>
                  <a:srgbClr val="FFFFFF"/>
                </a:solidFill>
                <a:latin typeface="Poppins"/>
                <a:cs typeface="Poppins Bold"/>
              </a:rPr>
              <a:t>Dickey</a:t>
            </a:r>
            <a:r>
              <a:rPr lang="pt-BR" sz="3200" b="1" spc="74" dirty="0">
                <a:solidFill>
                  <a:srgbClr val="FFFFFF"/>
                </a:solidFill>
                <a:latin typeface="Poppins"/>
                <a:cs typeface="Poppins Bold"/>
              </a:rPr>
              <a:t> Fuller Aumentado (ADF)</a:t>
            </a:r>
            <a:endParaRPr lang="pt-BR" dirty="0"/>
          </a:p>
        </p:txBody>
      </p:sp>
      <p:pic>
        <p:nvPicPr>
          <p:cNvPr id="12" name="Imagem 11" descr="Gráfico&#10;&#10;Descrição gerada automaticamente">
            <a:extLst>
              <a:ext uri="{FF2B5EF4-FFF2-40B4-BE49-F238E27FC236}">
                <a16:creationId xmlns:a16="http://schemas.microsoft.com/office/drawing/2014/main" id="{AB2E2F2E-1ECF-1312-02AB-3D2BADAB7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2604" y="3182978"/>
            <a:ext cx="61055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1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Aplicado II</dc:title>
  <cp:revision>1117</cp:revision>
  <dcterms:created xsi:type="dcterms:W3CDTF">2006-08-16T00:00:00Z</dcterms:created>
  <dcterms:modified xsi:type="dcterms:W3CDTF">2024-11-17T20:28:56Z</dcterms:modified>
  <dc:identifier>DAFzY_unNG0</dc:identifier>
</cp:coreProperties>
</file>