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1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0691813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1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8"/>
          <p:cNvSpPr/>
          <p:nvPr/>
        </p:nvSpPr>
        <p:spPr>
          <a:xfrm>
            <a:off x="725040" y="815760"/>
            <a:ext cx="3028320" cy="9396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" name="Rectangle 9"/>
          <p:cNvSpPr/>
          <p:nvPr/>
        </p:nvSpPr>
        <p:spPr>
          <a:xfrm>
            <a:off x="6937560" y="812160"/>
            <a:ext cx="3028320" cy="9756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" name="Rectangle 10"/>
          <p:cNvSpPr/>
          <p:nvPr/>
        </p:nvSpPr>
        <p:spPr>
          <a:xfrm>
            <a:off x="3829320" y="815760"/>
            <a:ext cx="3028320" cy="903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3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8935560" y="6780960"/>
            <a:ext cx="920160" cy="36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dt" idx="1"/>
          </p:nvPr>
        </p:nvSpPr>
        <p:spPr>
          <a:xfrm>
            <a:off x="6580800" y="6766920"/>
            <a:ext cx="232596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&lt;date/time&gt;</a:t>
            </a:r>
            <a:endParaRPr b="0" lang="en-IN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ftr" idx="2"/>
          </p:nvPr>
        </p:nvSpPr>
        <p:spPr>
          <a:xfrm>
            <a:off x="835200" y="6766920"/>
            <a:ext cx="565704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sldNum" idx="3"/>
          </p:nvPr>
        </p:nvSpPr>
        <p:spPr>
          <a:xfrm>
            <a:off x="8995680" y="6766920"/>
            <a:ext cx="860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89FAE93-9C46-4A1E-A204-2E164C5D183F}" type="slidenum">
              <a: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&lt;number&gt;</a:t>
            </a:fld>
            <a:endParaRPr b="0" lang="en-IN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title"/>
          </p:nvPr>
        </p:nvSpPr>
        <p:spPr>
          <a:xfrm>
            <a:off x="858240" y="632880"/>
            <a:ext cx="897444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39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IN" sz="439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858240" y="1960200"/>
            <a:ext cx="8974440" cy="396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19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IN" sz="319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2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79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IN" sz="279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4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39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IN" sz="239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"/>
          <p:cNvSpPr/>
          <p:nvPr/>
        </p:nvSpPr>
        <p:spPr>
          <a:xfrm>
            <a:off x="725040" y="815760"/>
            <a:ext cx="3028320" cy="9396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4" name="Rectangle 9"/>
          <p:cNvSpPr/>
          <p:nvPr/>
        </p:nvSpPr>
        <p:spPr>
          <a:xfrm>
            <a:off x="6937560" y="812160"/>
            <a:ext cx="3028320" cy="9756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5" name="Rectangle 10"/>
          <p:cNvSpPr/>
          <p:nvPr/>
        </p:nvSpPr>
        <p:spPr>
          <a:xfrm>
            <a:off x="3829320" y="815760"/>
            <a:ext cx="3028320" cy="903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6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8935560" y="6780960"/>
            <a:ext cx="920160" cy="36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5200" y="1087560"/>
            <a:ext cx="9020520" cy="490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trike="noStrike" u="none" cap="all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Demi"/>
              </a:rPr>
              <a:t>Click to edit Master title style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835200" y="1747440"/>
            <a:ext cx="4248360" cy="44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306000" indent="-306000" defTabSz="457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7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Click to edit Master text styles</a:t>
            </a:r>
            <a:endParaRPr b="0" lang="en-IN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Second level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2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3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Third level</a:t>
            </a:r>
            <a:endParaRPr b="0" lang="en-IN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242000" indent="-234000" defTabSz="45720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1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Fourth level</a:t>
            </a:r>
            <a:endParaRPr b="0" lang="en-IN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1602000" indent="-234000" defTabSz="45720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1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Fifth level</a:t>
            </a:r>
            <a:endParaRPr b="0" lang="en-IN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607360" y="1747440"/>
            <a:ext cx="4248360" cy="44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306000" indent="-306000" defTabSz="457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7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Click to edit Master text styles</a:t>
            </a:r>
            <a:endParaRPr b="0" lang="en-IN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Second level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2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3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Third level</a:t>
            </a:r>
            <a:endParaRPr b="0" lang="en-IN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242000" indent="-234000" defTabSz="45720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1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Fourth level</a:t>
            </a:r>
            <a:endParaRPr b="0" lang="en-IN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1602000" indent="-234000" defTabSz="45720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1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Fifth level</a:t>
            </a:r>
            <a:endParaRPr b="0" lang="en-IN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dt" idx="24"/>
          </p:nvPr>
        </p:nvSpPr>
        <p:spPr>
          <a:xfrm>
            <a:off x="6580800" y="6766920"/>
            <a:ext cx="232596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&lt;date/time&gt;</a:t>
            </a:r>
            <a:endParaRPr b="0" lang="en-IN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ftr" idx="25"/>
          </p:nvPr>
        </p:nvSpPr>
        <p:spPr>
          <a:xfrm>
            <a:off x="835200" y="6766920"/>
            <a:ext cx="565704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sldNum" idx="26"/>
          </p:nvPr>
        </p:nvSpPr>
        <p:spPr>
          <a:xfrm>
            <a:off x="8995680" y="6766920"/>
            <a:ext cx="860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13404CD-2C6E-44C6-B942-945745A5F836}" type="slidenum">
              <a: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&lt;number&gt;</a:t>
            </a:fld>
            <a:endParaRPr b="0" lang="en-IN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8"/>
          <p:cNvSpPr/>
          <p:nvPr/>
        </p:nvSpPr>
        <p:spPr>
          <a:xfrm>
            <a:off x="725040" y="815760"/>
            <a:ext cx="3028320" cy="9396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4" name="Rectangle 9"/>
          <p:cNvSpPr/>
          <p:nvPr/>
        </p:nvSpPr>
        <p:spPr>
          <a:xfrm>
            <a:off x="6937560" y="812160"/>
            <a:ext cx="3028320" cy="9756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5" name="Rectangle 10"/>
          <p:cNvSpPr/>
          <p:nvPr/>
        </p:nvSpPr>
        <p:spPr>
          <a:xfrm>
            <a:off x="3829320" y="815760"/>
            <a:ext cx="3028320" cy="903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96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8935560" y="6780960"/>
            <a:ext cx="920160" cy="36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5200" y="1087560"/>
            <a:ext cx="9020520" cy="98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trike="noStrike" u="none" cap="all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Demi"/>
              </a:rPr>
              <a:t>Click to edit Master title style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835200" y="2604600"/>
            <a:ext cx="4248360" cy="555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Click to edit Master text styles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835200" y="3278160"/>
            <a:ext cx="4248360" cy="292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06000" indent="-306000" defTabSz="457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7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Click to edit Master text styles</a:t>
            </a:r>
            <a:endParaRPr b="0" lang="en-IN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Second level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2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3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Third level</a:t>
            </a:r>
            <a:endParaRPr b="0" lang="en-IN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242000" indent="-234000" defTabSz="45720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1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Fourth level</a:t>
            </a:r>
            <a:endParaRPr b="0" lang="en-IN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1602000" indent="-234000" defTabSz="45720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1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Fifth level</a:t>
            </a:r>
            <a:endParaRPr b="0" lang="en-IN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607360" y="2604600"/>
            <a:ext cx="4248360" cy="551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Click to edit Master text styles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5607360" y="3278160"/>
            <a:ext cx="4248360" cy="292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06000" indent="-306000" defTabSz="457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7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Click to edit Master text styles</a:t>
            </a:r>
            <a:endParaRPr b="0" lang="en-IN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Second level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2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3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Third level</a:t>
            </a:r>
            <a:endParaRPr b="0" lang="en-IN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242000" indent="-234000" defTabSz="45720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1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Fourth level</a:t>
            </a:r>
            <a:endParaRPr b="0" lang="en-IN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1602000" indent="-234000" defTabSz="45720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1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Fifth level</a:t>
            </a:r>
            <a:endParaRPr b="0" lang="en-IN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2" name="PlaceHolder 6"/>
          <p:cNvSpPr>
            <a:spLocks noGrp="1"/>
          </p:cNvSpPr>
          <p:nvPr>
            <p:ph type="dt" idx="27"/>
          </p:nvPr>
        </p:nvSpPr>
        <p:spPr>
          <a:xfrm>
            <a:off x="6580800" y="6766920"/>
            <a:ext cx="232596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&lt;date/time&gt;</a:t>
            </a:r>
            <a:endParaRPr b="0" lang="en-IN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" name="PlaceHolder 7"/>
          <p:cNvSpPr>
            <a:spLocks noGrp="1"/>
          </p:cNvSpPr>
          <p:nvPr>
            <p:ph type="ftr" idx="28"/>
          </p:nvPr>
        </p:nvSpPr>
        <p:spPr>
          <a:xfrm>
            <a:off x="835200" y="6766920"/>
            <a:ext cx="565704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PlaceHolder 8"/>
          <p:cNvSpPr>
            <a:spLocks noGrp="1"/>
          </p:cNvSpPr>
          <p:nvPr>
            <p:ph type="sldNum" idx="29"/>
          </p:nvPr>
        </p:nvSpPr>
        <p:spPr>
          <a:xfrm>
            <a:off x="8995680" y="6766920"/>
            <a:ext cx="860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A3AE6A6-BF3D-4C2A-AE94-718A3248C40F}" type="slidenum">
              <a: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&lt;number&gt;</a:t>
            </a:fld>
            <a:endParaRPr b="0" lang="en-IN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8"/>
          <p:cNvSpPr/>
          <p:nvPr/>
        </p:nvSpPr>
        <p:spPr>
          <a:xfrm>
            <a:off x="725040" y="815760"/>
            <a:ext cx="3028320" cy="9396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6" name="Rectangle 9"/>
          <p:cNvSpPr/>
          <p:nvPr/>
        </p:nvSpPr>
        <p:spPr>
          <a:xfrm>
            <a:off x="6937560" y="812160"/>
            <a:ext cx="3028320" cy="9756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7" name="Rectangle 10"/>
          <p:cNvSpPr/>
          <p:nvPr/>
        </p:nvSpPr>
        <p:spPr>
          <a:xfrm>
            <a:off x="3829320" y="815760"/>
            <a:ext cx="3028320" cy="903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08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8935560" y="6780960"/>
            <a:ext cx="920160" cy="36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0880" y="1087560"/>
            <a:ext cx="9020520" cy="59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trike="noStrike" u="none" cap="all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Demi"/>
              </a:rPr>
              <a:t>Click to edit Master title style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dt" idx="30"/>
          </p:nvPr>
        </p:nvSpPr>
        <p:spPr>
          <a:xfrm>
            <a:off x="6580800" y="6766920"/>
            <a:ext cx="232596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&lt;date/time&gt;</a:t>
            </a:r>
            <a:endParaRPr b="0" lang="en-IN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ftr" idx="31"/>
          </p:nvPr>
        </p:nvSpPr>
        <p:spPr>
          <a:xfrm>
            <a:off x="835200" y="6766920"/>
            <a:ext cx="565704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sldNum" idx="32"/>
          </p:nvPr>
        </p:nvSpPr>
        <p:spPr>
          <a:xfrm>
            <a:off x="8995680" y="6766920"/>
            <a:ext cx="860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AAF4C6C-7F6E-4296-AAAF-1A0F56E25B72}" type="slidenum">
              <a: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&lt;number&gt;</a:t>
            </a:fld>
            <a:endParaRPr b="0" lang="en-IN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858240" y="1960200"/>
            <a:ext cx="8974440" cy="396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19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IN" sz="319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2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79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IN" sz="279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4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39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IN" sz="239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830880" y="1072440"/>
            <a:ext cx="9020520" cy="62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IN" sz="439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858240" y="1960200"/>
            <a:ext cx="8974440" cy="396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2"/>
              </a:spcBef>
              <a:buNone/>
            </a:pPr>
            <a:endParaRPr b="0" lang="en-IN" sz="319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25040" y="815760"/>
            <a:ext cx="3028320" cy="9396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37560" y="812160"/>
            <a:ext cx="3028320" cy="9756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29320" y="815760"/>
            <a:ext cx="3028320" cy="903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2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8935560" y="6780960"/>
            <a:ext cx="920160" cy="36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" name="Rectangle 8"/>
          <p:cNvSpPr/>
          <p:nvPr/>
        </p:nvSpPr>
        <p:spPr>
          <a:xfrm>
            <a:off x="726120" y="959400"/>
            <a:ext cx="3011400" cy="579960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87840" y="1290960"/>
            <a:ext cx="2479320" cy="171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trike="noStrike" u="none" cap="all">
                <a:solidFill>
                  <a:srgbClr val="ffffff"/>
                </a:solidFill>
                <a:effectLst/>
                <a:uFillTx/>
                <a:latin typeface="Franklin Gothic Demi"/>
              </a:rPr>
              <a:t>Click to edit Master title style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368240" y="1536480"/>
            <a:ext cx="5439240" cy="464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306000" indent="-30600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2000" strike="noStrike" u="none">
                <a:solidFill>
                  <a:schemeClr val="dk2"/>
                </a:solidFill>
                <a:effectLst/>
                <a:uFillTx/>
                <a:latin typeface="Franklin Gothic Book"/>
              </a:rPr>
              <a:t>Click to edit Master text styles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800" strike="noStrike" u="none">
                <a:solidFill>
                  <a:schemeClr val="dk2"/>
                </a:solidFill>
                <a:effectLst/>
                <a:uFillTx/>
                <a:latin typeface="Franklin Gothic Book"/>
              </a:rPr>
              <a:t>Second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600" strike="noStrike" u="none">
                <a:solidFill>
                  <a:schemeClr val="dk2"/>
                </a:solidFill>
                <a:effectLst/>
                <a:uFillTx/>
                <a:latin typeface="Franklin Gothic Book"/>
              </a:rPr>
              <a:t>Third level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242000" indent="-234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400" strike="noStrike" u="none">
                <a:solidFill>
                  <a:schemeClr val="dk2"/>
                </a:solidFill>
                <a:effectLst/>
                <a:uFillTx/>
                <a:latin typeface="Franklin Gothic Book"/>
              </a:rPr>
              <a:t>Fourth level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1602000" indent="-234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400" strike="noStrike" u="none">
                <a:solidFill>
                  <a:schemeClr val="dk2"/>
                </a:solidFill>
                <a:effectLst/>
                <a:uFillTx/>
                <a:latin typeface="Franklin Gothic Book"/>
              </a:rPr>
              <a:t>Fifth level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987840" y="3189240"/>
            <a:ext cx="2479320" cy="299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1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rgbClr val="ffffff"/>
                </a:solidFill>
                <a:effectLst/>
                <a:uFillTx/>
                <a:latin typeface="Franklin Gothic Book"/>
              </a:rPr>
              <a:t>Click to edit Master text styles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dt" idx="4"/>
          </p:nvPr>
        </p:nvSpPr>
        <p:spPr>
          <a:xfrm>
            <a:off x="6580800" y="6799680"/>
            <a:ext cx="232596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&lt;date/time&gt;</a:t>
            </a:r>
            <a:endParaRPr b="0" lang="en-IN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ftr" idx="5"/>
          </p:nvPr>
        </p:nvSpPr>
        <p:spPr>
          <a:xfrm>
            <a:off x="835200" y="6795360"/>
            <a:ext cx="565704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6"/>
          <p:cNvSpPr>
            <a:spLocks noGrp="1"/>
          </p:cNvSpPr>
          <p:nvPr>
            <p:ph type="sldNum" idx="6"/>
          </p:nvPr>
        </p:nvSpPr>
        <p:spPr>
          <a:xfrm>
            <a:off x="8995680" y="6799680"/>
            <a:ext cx="860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F8D4680-F73C-4998-93C1-367AED55A911}" type="slidenum">
              <a: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&lt;number&gt;</a:t>
            </a:fld>
            <a:endParaRPr b="0" lang="en-IN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/>
          <p:nvPr/>
        </p:nvSpPr>
        <p:spPr>
          <a:xfrm>
            <a:off x="725040" y="815760"/>
            <a:ext cx="3028320" cy="9396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1" name="Rectangle 9"/>
          <p:cNvSpPr/>
          <p:nvPr/>
        </p:nvSpPr>
        <p:spPr>
          <a:xfrm>
            <a:off x="6937560" y="812160"/>
            <a:ext cx="3028320" cy="9756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2" name="Rectangle 10"/>
          <p:cNvSpPr/>
          <p:nvPr/>
        </p:nvSpPr>
        <p:spPr>
          <a:xfrm>
            <a:off x="3829320" y="815760"/>
            <a:ext cx="3028320" cy="903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3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8935560" y="6780960"/>
            <a:ext cx="920160" cy="36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5200" y="5040720"/>
            <a:ext cx="9020520" cy="56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trike="noStrike" u="none" cap="all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Demi"/>
              </a:rPr>
              <a:t>Click to edit Master title style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26120" y="999720"/>
            <a:ext cx="9234000" cy="3640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Franklin Gothic Book"/>
              </a:rPr>
              <a:t>Click icon to add picture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835200" y="5605920"/>
            <a:ext cx="9020520" cy="995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1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Click to edit Master text styles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dt" idx="7"/>
          </p:nvPr>
        </p:nvSpPr>
        <p:spPr>
          <a:xfrm>
            <a:off x="6580800" y="6766920"/>
            <a:ext cx="232596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&lt;date/time&gt;</a:t>
            </a:r>
            <a:endParaRPr b="0" lang="en-IN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ftr" idx="8"/>
          </p:nvPr>
        </p:nvSpPr>
        <p:spPr>
          <a:xfrm>
            <a:off x="835200" y="6766920"/>
            <a:ext cx="565704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PlaceHolder 6"/>
          <p:cNvSpPr>
            <a:spLocks noGrp="1"/>
          </p:cNvSpPr>
          <p:nvPr>
            <p:ph type="sldNum" idx="9"/>
          </p:nvPr>
        </p:nvSpPr>
        <p:spPr>
          <a:xfrm>
            <a:off x="8995680" y="6766920"/>
            <a:ext cx="860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C1375B8-EF03-48F5-AA22-905711D09AF4}" type="slidenum">
              <a: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&lt;number&gt;</a:t>
            </a:fld>
            <a:endParaRPr b="0" lang="en-IN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8"/>
          <p:cNvSpPr/>
          <p:nvPr/>
        </p:nvSpPr>
        <p:spPr>
          <a:xfrm>
            <a:off x="725040" y="815760"/>
            <a:ext cx="3028320" cy="9396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1" name="Rectangle 9"/>
          <p:cNvSpPr/>
          <p:nvPr/>
        </p:nvSpPr>
        <p:spPr>
          <a:xfrm>
            <a:off x="6937560" y="812160"/>
            <a:ext cx="3028320" cy="9756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2" name="Rectangle 10"/>
          <p:cNvSpPr/>
          <p:nvPr/>
        </p:nvSpPr>
        <p:spPr>
          <a:xfrm>
            <a:off x="3829320" y="815760"/>
            <a:ext cx="3028320" cy="903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33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8935560" y="6780960"/>
            <a:ext cx="920160" cy="36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4" name="Rectangle 6"/>
          <p:cNvSpPr/>
          <p:nvPr/>
        </p:nvSpPr>
        <p:spPr>
          <a:xfrm>
            <a:off x="725040" y="3437640"/>
            <a:ext cx="9240840" cy="332892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5200" y="1377720"/>
            <a:ext cx="8991360" cy="147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 cap="all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Demi"/>
              </a:rPr>
              <a:t>Click to edit Master title style</a:t>
            </a:r>
            <a:endParaRPr b="0" lang="en-IN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dt" idx="10"/>
          </p:nvPr>
        </p:nvSpPr>
        <p:spPr>
          <a:xfrm>
            <a:off x="6580800" y="6766920"/>
            <a:ext cx="232596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&lt;date/time&gt;</a:t>
            </a:r>
            <a:endParaRPr b="0" lang="en-IN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ftr" idx="11"/>
          </p:nvPr>
        </p:nvSpPr>
        <p:spPr>
          <a:xfrm>
            <a:off x="835200" y="6766920"/>
            <a:ext cx="565704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sldNum" idx="12"/>
          </p:nvPr>
        </p:nvSpPr>
        <p:spPr>
          <a:xfrm>
            <a:off x="8995680" y="6766920"/>
            <a:ext cx="860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9419EB4-B6BD-4655-A4EF-C0E3BD89974C}" type="slidenum">
              <a: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&lt;number&gt;</a:t>
            </a:fld>
            <a:endParaRPr b="0" lang="en-IN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58240" y="1960200"/>
            <a:ext cx="8974080" cy="39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Click to edit the outline text format</a:t>
            </a:r>
            <a:endParaRPr b="0" lang="en-IN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Second Outline Level</a:t>
            </a:r>
            <a:endParaRPr b="0" lang="en-IN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Third Outline Level</a:t>
            </a:r>
            <a:endParaRPr b="0" lang="en-IN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1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Fourth Outline Level</a:t>
            </a:r>
            <a:endParaRPr b="0" lang="en-IN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Fifth Outline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Sixth Outline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Seventh Outline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8"/>
          <p:cNvSpPr/>
          <p:nvPr/>
        </p:nvSpPr>
        <p:spPr>
          <a:xfrm>
            <a:off x="725040" y="815760"/>
            <a:ext cx="3028320" cy="9396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1" name="Rectangle 9"/>
          <p:cNvSpPr/>
          <p:nvPr/>
        </p:nvSpPr>
        <p:spPr>
          <a:xfrm>
            <a:off x="6937560" y="812160"/>
            <a:ext cx="3028320" cy="9756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2" name="Rectangle 10"/>
          <p:cNvSpPr/>
          <p:nvPr/>
        </p:nvSpPr>
        <p:spPr>
          <a:xfrm>
            <a:off x="3829320" y="815760"/>
            <a:ext cx="3028320" cy="903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43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8935560" y="6780960"/>
            <a:ext cx="920160" cy="36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5200" y="1059840"/>
            <a:ext cx="9020520" cy="1010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trike="noStrike" u="none" cap="all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Demi"/>
              </a:rPr>
              <a:t>Click to edit Master title style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835200" y="1771200"/>
            <a:ext cx="9020520" cy="4560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06000" indent="-306000" defTabSz="457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7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Click to edit Master text styles</a:t>
            </a:r>
            <a:endParaRPr b="0" lang="en-IN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Second level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2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3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Third level</a:t>
            </a:r>
            <a:endParaRPr b="0" lang="en-IN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242000" indent="-234000" defTabSz="45720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1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Fourth level</a:t>
            </a:r>
            <a:endParaRPr b="0" lang="en-IN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1602000" indent="-234000" defTabSz="45720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1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Fifth level</a:t>
            </a:r>
            <a:endParaRPr b="0" lang="en-IN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13"/>
          </p:nvPr>
        </p:nvSpPr>
        <p:spPr>
          <a:xfrm>
            <a:off x="6580800" y="6766920"/>
            <a:ext cx="232596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&lt;date/time&gt;</a:t>
            </a:r>
            <a:endParaRPr b="0" lang="en-IN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 idx="14"/>
          </p:nvPr>
        </p:nvSpPr>
        <p:spPr>
          <a:xfrm>
            <a:off x="835200" y="6766920"/>
            <a:ext cx="565704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 idx="15"/>
          </p:nvPr>
        </p:nvSpPr>
        <p:spPr>
          <a:xfrm>
            <a:off x="8995680" y="6766920"/>
            <a:ext cx="860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6928E04-432D-4D39-A15D-66DF1A5EF71A}" type="slidenum">
              <a: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&lt;number&gt;</a:t>
            </a:fld>
            <a:endParaRPr b="0" lang="en-IN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8" hidden="1"/>
          <p:cNvSpPr/>
          <p:nvPr/>
        </p:nvSpPr>
        <p:spPr>
          <a:xfrm>
            <a:off x="725040" y="815760"/>
            <a:ext cx="3028320" cy="9396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0" name="Rectangle 9" hidden="1"/>
          <p:cNvSpPr/>
          <p:nvPr/>
        </p:nvSpPr>
        <p:spPr>
          <a:xfrm>
            <a:off x="6937560" y="812160"/>
            <a:ext cx="3028320" cy="9756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1" name="Rectangle 10" hidden="1"/>
          <p:cNvSpPr/>
          <p:nvPr/>
        </p:nvSpPr>
        <p:spPr>
          <a:xfrm>
            <a:off x="3829320" y="815760"/>
            <a:ext cx="3028320" cy="903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52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8935560" y="6780960"/>
            <a:ext cx="920160" cy="36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3" name="Rectangle 6"/>
          <p:cNvSpPr/>
          <p:nvPr/>
        </p:nvSpPr>
        <p:spPr>
          <a:xfrm>
            <a:off x="6950880" y="957960"/>
            <a:ext cx="3015360" cy="580104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070040" y="1221120"/>
            <a:ext cx="2554560" cy="4794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trike="noStrike" u="none" cap="all">
                <a:solidFill>
                  <a:srgbClr val="ffffff"/>
                </a:solidFill>
                <a:effectLst/>
                <a:uFillTx/>
                <a:latin typeface="Franklin Gothic Demi"/>
              </a:rPr>
              <a:t>Click to edit Master title style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993600" y="1221120"/>
            <a:ext cx="5856840" cy="4794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06000" indent="-306000" defTabSz="457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7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Click to edit Master text styles</a:t>
            </a:r>
            <a:endParaRPr b="0" lang="en-IN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Second level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2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3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Third level</a:t>
            </a:r>
            <a:endParaRPr b="0" lang="en-IN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242000" indent="-234000" defTabSz="45720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1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Fourth level</a:t>
            </a:r>
            <a:endParaRPr b="0" lang="en-IN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1602000" indent="-234000" defTabSz="45720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1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Fifth level</a:t>
            </a:r>
            <a:endParaRPr b="0" lang="en-IN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6" name="Rectangle 7"/>
          <p:cNvSpPr/>
          <p:nvPr/>
        </p:nvSpPr>
        <p:spPr>
          <a:xfrm>
            <a:off x="725040" y="815760"/>
            <a:ext cx="3028320" cy="9396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7" name="Rectangle 8"/>
          <p:cNvSpPr/>
          <p:nvPr/>
        </p:nvSpPr>
        <p:spPr>
          <a:xfrm>
            <a:off x="6937560" y="812160"/>
            <a:ext cx="3028320" cy="9756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8" name="Rectangle 9"/>
          <p:cNvSpPr/>
          <p:nvPr/>
        </p:nvSpPr>
        <p:spPr>
          <a:xfrm>
            <a:off x="3829320" y="815760"/>
            <a:ext cx="3028320" cy="903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dt" idx="16"/>
          </p:nvPr>
        </p:nvSpPr>
        <p:spPr>
          <a:xfrm>
            <a:off x="6580800" y="6766920"/>
            <a:ext cx="232596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&lt;date/time&gt;</a:t>
            </a:r>
            <a:endParaRPr b="0" lang="en-IN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ftr" idx="17"/>
          </p:nvPr>
        </p:nvSpPr>
        <p:spPr>
          <a:xfrm>
            <a:off x="835200" y="6766920"/>
            <a:ext cx="565704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 type="sldNum" idx="18"/>
          </p:nvPr>
        </p:nvSpPr>
        <p:spPr>
          <a:xfrm>
            <a:off x="8995680" y="6766920"/>
            <a:ext cx="860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CC765D0-F804-41FA-8119-2D1299166888}" type="slidenum">
              <a: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&lt;number&gt;</a:t>
            </a:fld>
            <a:endParaRPr b="0" lang="en-IN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8"/>
          <p:cNvSpPr/>
          <p:nvPr/>
        </p:nvSpPr>
        <p:spPr>
          <a:xfrm>
            <a:off x="725040" y="815760"/>
            <a:ext cx="3028320" cy="9396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3" name="Rectangle 9"/>
          <p:cNvSpPr/>
          <p:nvPr/>
        </p:nvSpPr>
        <p:spPr>
          <a:xfrm>
            <a:off x="6937560" y="812160"/>
            <a:ext cx="3028320" cy="9756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4" name="Rectangle 10"/>
          <p:cNvSpPr/>
          <p:nvPr/>
        </p:nvSpPr>
        <p:spPr>
          <a:xfrm>
            <a:off x="3829320" y="815760"/>
            <a:ext cx="3028320" cy="903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65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8935560" y="6780960"/>
            <a:ext cx="920160" cy="36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5200" y="1059840"/>
            <a:ext cx="9020520" cy="528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trike="noStrike" u="none" cap="all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Demi"/>
              </a:rPr>
              <a:t>Click to edit Master title style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35200" y="1658520"/>
            <a:ext cx="9020520" cy="466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306000" indent="-306000" defTabSz="457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7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Click to edit Master text styles</a:t>
            </a:r>
            <a:endParaRPr b="0" lang="en-IN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Second level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2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3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Third level</a:t>
            </a:r>
            <a:endParaRPr b="0" lang="en-IN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242000" indent="-234000" defTabSz="45720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1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Fourth level</a:t>
            </a:r>
            <a:endParaRPr b="0" lang="en-IN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1602000" indent="-234000" defTabSz="45720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1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Fifth level</a:t>
            </a:r>
            <a:endParaRPr b="0" lang="en-IN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dt" idx="19"/>
          </p:nvPr>
        </p:nvSpPr>
        <p:spPr>
          <a:xfrm>
            <a:off x="6580800" y="6766920"/>
            <a:ext cx="232596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&lt;date/time&gt;</a:t>
            </a:r>
            <a:endParaRPr b="0" lang="en-IN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8"/>
          <p:cNvSpPr/>
          <p:nvPr/>
        </p:nvSpPr>
        <p:spPr>
          <a:xfrm>
            <a:off x="725040" y="815760"/>
            <a:ext cx="3028320" cy="9396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3" name="Rectangle 9"/>
          <p:cNvSpPr/>
          <p:nvPr/>
        </p:nvSpPr>
        <p:spPr>
          <a:xfrm>
            <a:off x="6937560" y="812160"/>
            <a:ext cx="3028320" cy="9756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4" name="Rectangle 10"/>
          <p:cNvSpPr/>
          <p:nvPr/>
        </p:nvSpPr>
        <p:spPr>
          <a:xfrm>
            <a:off x="3829320" y="815760"/>
            <a:ext cx="3028320" cy="903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69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8935560" y="6780960"/>
            <a:ext cx="920160" cy="36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5200" y="1059840"/>
            <a:ext cx="9020520" cy="528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trike="noStrike" u="none" cap="all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Demi"/>
              </a:rPr>
              <a:t>Click to edit Master title style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5200" y="1658520"/>
            <a:ext cx="9020520" cy="466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306000" indent="-306000" defTabSz="457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7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Click to edit Master text styles</a:t>
            </a:r>
            <a:endParaRPr b="0" lang="en-IN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Second level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2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3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Third level</a:t>
            </a:r>
            <a:endParaRPr b="0" lang="en-IN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242000" indent="-234000" defTabSz="45720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1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Fourth level</a:t>
            </a:r>
            <a:endParaRPr b="0" lang="en-IN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1602000" indent="-234000" defTabSz="45720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1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Fifth level</a:t>
            </a:r>
            <a:endParaRPr b="0" lang="en-IN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dt" idx="20"/>
          </p:nvPr>
        </p:nvSpPr>
        <p:spPr>
          <a:xfrm>
            <a:off x="6580800" y="6766920"/>
            <a:ext cx="232596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&lt;date/time&gt;</a:t>
            </a:r>
            <a:endParaRPr b="0" lang="en-IN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8"/>
          <p:cNvSpPr/>
          <p:nvPr/>
        </p:nvSpPr>
        <p:spPr>
          <a:xfrm>
            <a:off x="725040" y="815760"/>
            <a:ext cx="3028320" cy="9396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4" name="Rectangle 9"/>
          <p:cNvSpPr/>
          <p:nvPr/>
        </p:nvSpPr>
        <p:spPr>
          <a:xfrm>
            <a:off x="6937560" y="812160"/>
            <a:ext cx="3028320" cy="9756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5" name="Rectangle 10"/>
          <p:cNvSpPr/>
          <p:nvPr/>
        </p:nvSpPr>
        <p:spPr>
          <a:xfrm>
            <a:off x="3829320" y="815760"/>
            <a:ext cx="3028320" cy="903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6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8935560" y="6780960"/>
            <a:ext cx="920160" cy="36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7" name="Rectangle 7"/>
          <p:cNvSpPr/>
          <p:nvPr/>
        </p:nvSpPr>
        <p:spPr>
          <a:xfrm>
            <a:off x="726120" y="5488200"/>
            <a:ext cx="9234360" cy="125496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5200" y="2747520"/>
            <a:ext cx="9020520" cy="214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 cap="all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Demi"/>
              </a:rPr>
              <a:t>Click to edit Master title style</a:t>
            </a:r>
            <a:endParaRPr b="0" lang="en-IN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835200" y="4889160"/>
            <a:ext cx="9020520" cy="598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1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800" strike="noStrike" u="none" cap="all">
                <a:solidFill>
                  <a:schemeClr val="accent1"/>
                </a:solidFill>
                <a:effectLst/>
                <a:uFillTx/>
                <a:latin typeface="Franklin Gothic Book"/>
              </a:rPr>
              <a:t>Click to edit Master text styles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 idx="21"/>
          </p:nvPr>
        </p:nvSpPr>
        <p:spPr>
          <a:xfrm>
            <a:off x="6580800" y="6766920"/>
            <a:ext cx="232596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&lt;date/time&gt;</a:t>
            </a:r>
            <a:endParaRPr b="0" lang="en-IN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ftr" idx="22"/>
          </p:nvPr>
        </p:nvSpPr>
        <p:spPr>
          <a:xfrm>
            <a:off x="835200" y="6766920"/>
            <a:ext cx="565704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sldNum" idx="23"/>
          </p:nvPr>
        </p:nvSpPr>
        <p:spPr>
          <a:xfrm>
            <a:off x="8995680" y="6766920"/>
            <a:ext cx="860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EA72863-CCB0-4920-93DD-BCE9C6A7602F}" type="slidenum">
              <a: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&lt;number&gt;</a:t>
            </a:fld>
            <a:endParaRPr b="0" lang="en-IN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8"/>
          <p:cNvSpPr/>
          <p:nvPr/>
        </p:nvSpPr>
        <p:spPr>
          <a:xfrm>
            <a:off x="725040" y="815760"/>
            <a:ext cx="3028320" cy="9396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5" name="Rectangle 9"/>
          <p:cNvSpPr/>
          <p:nvPr/>
        </p:nvSpPr>
        <p:spPr>
          <a:xfrm>
            <a:off x="6937560" y="812160"/>
            <a:ext cx="3028320" cy="9756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6" name="Rectangle 10"/>
          <p:cNvSpPr/>
          <p:nvPr/>
        </p:nvSpPr>
        <p:spPr>
          <a:xfrm>
            <a:off x="3829320" y="815760"/>
            <a:ext cx="3028320" cy="903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17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8935560" y="6780960"/>
            <a:ext cx="920160" cy="36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835200" y="1059840"/>
            <a:ext cx="9020520" cy="528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trike="noStrike" u="none" cap="all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Demi"/>
              </a:rPr>
              <a:t>Click to edit Master title style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835200" y="1658520"/>
            <a:ext cx="9020520" cy="466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306000" indent="-306000" defTabSz="457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7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Click to edit Master text styles</a:t>
            </a:r>
            <a:endParaRPr b="0" lang="en-IN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Second level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2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3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Third level</a:t>
            </a:r>
            <a:endParaRPr b="0" lang="en-IN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242000" indent="-234000" defTabSz="45720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1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Fourth level</a:t>
            </a:r>
            <a:endParaRPr b="0" lang="en-IN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1602000" indent="-234000" defTabSz="45720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11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Fifth level</a:t>
            </a:r>
            <a:endParaRPr b="0" lang="en-IN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dt" idx="33"/>
          </p:nvPr>
        </p:nvSpPr>
        <p:spPr>
          <a:xfrm>
            <a:off x="6580800" y="6766920"/>
            <a:ext cx="232596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&lt;date/time&gt;</a:t>
            </a:r>
            <a:endParaRPr b="0" lang="en-IN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471320" y="2176560"/>
            <a:ext cx="7478280" cy="974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trike="noStrike" u="none" cap="all">
                <a:solidFill>
                  <a:schemeClr val="accent1"/>
                </a:solidFill>
                <a:effectLst/>
                <a:uFillTx/>
                <a:latin typeface="Arial"/>
              </a:rPr>
              <a:t>Research agent</a:t>
            </a:r>
            <a:endParaRPr b="0" lang="en-IN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4" name="TextBox 2"/>
          <p:cNvSpPr/>
          <p:nvPr/>
        </p:nvSpPr>
        <p:spPr>
          <a:xfrm>
            <a:off x="90360" y="1391400"/>
            <a:ext cx="1040868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en-US" sz="3200" strike="noStrike" u="none"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Arial"/>
              </a:rPr>
              <a:t>IBM HACKATHON PROJECT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5" name="TextBox 3"/>
          <p:cNvSpPr/>
          <p:nvPr/>
        </p:nvSpPr>
        <p:spPr>
          <a:xfrm>
            <a:off x="2372040" y="4852440"/>
            <a:ext cx="6526440" cy="161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000" strike="noStrike" u="none"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Arial"/>
              </a:rPr>
              <a:t>Presented By-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2000" strike="noStrike" u="none"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Arial"/>
                <a:ea typeface="Microsoft YaHei"/>
              </a:rPr>
              <a:t>Student name :Aditya Ohdar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2000" strike="noStrike" u="none"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Arial"/>
                <a:ea typeface="Microsoft YaHei"/>
              </a:rPr>
              <a:t>College Name &amp; Department : (ITER) Siksha O Anusandhan University (C.S.E)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835200" y="1059840"/>
            <a:ext cx="9020520" cy="528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2800" strike="noStrike" u="none" cap="all">
                <a:solidFill>
                  <a:schemeClr val="accent1"/>
                </a:solidFill>
                <a:effectLst/>
                <a:uFillTx/>
                <a:latin typeface="Franklin Gothic Demi"/>
              </a:rPr>
              <a:t>Results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506880" y="1588320"/>
            <a:ext cx="9716760" cy="51487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835200" y="1059840"/>
            <a:ext cx="9020520" cy="528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2800" strike="noStrike" u="none" cap="all">
                <a:solidFill>
                  <a:schemeClr val="accent1"/>
                </a:solidFill>
                <a:effectLst/>
                <a:uFillTx/>
                <a:latin typeface="Franklin Gothic Demi"/>
              </a:rPr>
              <a:t>Results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360000" y="1796040"/>
            <a:ext cx="5299920" cy="49197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59" name="" descr=""/>
          <p:cNvPicPr/>
          <p:nvPr/>
        </p:nvPicPr>
        <p:blipFill>
          <a:blip r:embed="rId2"/>
          <a:stretch/>
        </p:blipFill>
        <p:spPr>
          <a:xfrm>
            <a:off x="5659920" y="2048040"/>
            <a:ext cx="4564080" cy="4667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0" name=""/>
          <p:cNvSpPr txBox="1"/>
          <p:nvPr/>
        </p:nvSpPr>
        <p:spPr>
          <a:xfrm>
            <a:off x="506880" y="1616400"/>
            <a:ext cx="250272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1" lang="en-IN" sz="1790" strike="noStrike" u="sng">
                <a:solidFill>
                  <a:srgbClr val="000000"/>
                </a:solidFill>
                <a:effectLst/>
                <a:uFillTx/>
                <a:latin typeface="Arial"/>
              </a:rPr>
              <a:t>Some More Outputs</a:t>
            </a:r>
            <a:endParaRPr b="0" lang="en-IN" sz="179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835200" y="1059840"/>
            <a:ext cx="9020520" cy="528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2800" strike="noStrike" u="none" cap="all">
                <a:solidFill>
                  <a:schemeClr val="accent1"/>
                </a:solidFill>
                <a:effectLst/>
                <a:uFillTx/>
                <a:latin typeface="Franklin Gothic Demi"/>
              </a:rPr>
              <a:t>Results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2" name=""/>
          <p:cNvSpPr txBox="1"/>
          <p:nvPr/>
        </p:nvSpPr>
        <p:spPr>
          <a:xfrm>
            <a:off x="506880" y="1616400"/>
            <a:ext cx="250272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1" lang="en-IN" sz="1790" strike="noStrike" u="sng">
                <a:solidFill>
                  <a:srgbClr val="000000"/>
                </a:solidFill>
                <a:effectLst/>
                <a:uFillTx/>
                <a:latin typeface="Arial"/>
              </a:rPr>
              <a:t>Some More Outputs</a:t>
            </a:r>
            <a:endParaRPr b="0" lang="en-IN" sz="179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506880" y="1588320"/>
            <a:ext cx="9716760" cy="5055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4" name=""/>
          <p:cNvSpPr txBox="1"/>
          <p:nvPr/>
        </p:nvSpPr>
        <p:spPr>
          <a:xfrm>
            <a:off x="506880" y="6822720"/>
            <a:ext cx="417312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en-IN" sz="1790" strike="noStrike" u="sng">
                <a:solidFill>
                  <a:srgbClr val="000000"/>
                </a:solidFill>
                <a:effectLst/>
                <a:uFillTx/>
                <a:latin typeface="Arial"/>
              </a:rPr>
              <a:t>Outputs of Any Related Questions</a:t>
            </a:r>
            <a:endParaRPr b="0" lang="en-IN" sz="179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835200" y="1059840"/>
            <a:ext cx="9020520" cy="528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2800" strike="noStrike" u="none" cap="all">
                <a:solidFill>
                  <a:schemeClr val="accent1"/>
                </a:solidFill>
                <a:effectLst/>
                <a:uFillTx/>
                <a:latin typeface="Franklin Gothic Demi"/>
              </a:rPr>
              <a:t>Conclusion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835200" y="1658520"/>
            <a:ext cx="9020520" cy="466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305280" indent="-305280" defTabSz="4572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IN" sz="2000" strike="noStrike" u="none">
                <a:solidFill>
                  <a:srgbClr val="404040"/>
                </a:solidFill>
                <a:effectLst/>
                <a:uFillTx/>
                <a:latin typeface="Calibri"/>
                <a:ea typeface="Calibri"/>
              </a:rPr>
              <a:t>Accelerates Research – Reduces literature review time by quickly summarizing and analyzing papers. 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IN" sz="2000" strike="noStrike" u="none">
                <a:solidFill>
                  <a:srgbClr val="404040"/>
                </a:solidFill>
                <a:effectLst/>
                <a:uFillTx/>
                <a:latin typeface="Calibri"/>
                <a:ea typeface="Calibri"/>
              </a:rPr>
              <a:t>Supports Innovation – Frees up researchers’ time to focus on creative and experimental work. 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IN" sz="2000" strike="noStrike" u="none">
                <a:solidFill>
                  <a:srgbClr val="404040"/>
                </a:solidFill>
                <a:effectLst/>
                <a:uFillTx/>
                <a:latin typeface="Calibri"/>
                <a:ea typeface="Calibri"/>
              </a:rPr>
              <a:t>Accessible Knowledge – Makes research findings more understandable and actionable. 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IN" sz="2000" strike="noStrike" u="none">
                <a:solidFill>
                  <a:srgbClr val="404040"/>
                </a:solidFill>
                <a:effectLst/>
                <a:uFillTx/>
                <a:latin typeface="Calibri"/>
                <a:ea typeface="Calibri"/>
              </a:rPr>
              <a:t>Enhances Accuracy – Provides precise and reliable insights using AI-powered NLP models. 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IN" sz="2000" strike="noStrike" u="none">
                <a:solidFill>
                  <a:srgbClr val="404040"/>
                </a:solidFill>
                <a:effectLst/>
                <a:uFillTx/>
                <a:latin typeface="Calibri"/>
                <a:ea typeface="Calibri"/>
              </a:rPr>
              <a:t> Improves Collaboration – Suggests potential co-authors and relevant institutions. 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7" name=""/>
          <p:cNvSpPr txBox="1"/>
          <p:nvPr/>
        </p:nvSpPr>
        <p:spPr>
          <a:xfrm>
            <a:off x="948600" y="1658520"/>
            <a:ext cx="4811400" cy="657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1" lang="en-IN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“Empowering Research Through AI”</a:t>
            </a:r>
            <a:r>
              <a:rPr b="0" lang="en-IN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endParaRPr b="0" lang="en-IN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/>
          </p:nvPr>
        </p:nvSpPr>
        <p:spPr>
          <a:xfrm>
            <a:off x="720000" y="2340000"/>
            <a:ext cx="9020520" cy="3978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305280" indent="-305280" defTabSz="4572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  <a:ea typeface="Franklin Gothic Book"/>
              </a:rPr>
              <a:t>Multilingual Research Support- Summarize and analyze research papers in multiple languages. 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  <a:ea typeface="Franklin Gothic Book"/>
              </a:rPr>
              <a:t>Voice-Activated Research Assistant- Enable hands-free querying and interaction. 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  <a:ea typeface="Franklin Gothic Book"/>
              </a:rPr>
              <a:t>Real-Time Collaboration Features- Allow multiple researchers to work together on the same project. 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  <a:ea typeface="Franklin Gothic Book"/>
              </a:rPr>
              <a:t>Research Gap and Novel Topic Identification- Highlight unexplored areas for future study. 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  <a:ea typeface="Franklin Gothic Book"/>
              </a:rPr>
              <a:t>Integration with Publishing Platforms- Seamless submission to journals and conferences. 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  <a:ea typeface="Franklin Gothic Book"/>
              </a:rPr>
              <a:t>AI-Assisted Paper Drafting- Generate high-quality research drafts with minimal effort. 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9" name="Title 4"/>
          <p:cNvSpPr/>
          <p:nvPr/>
        </p:nvSpPr>
        <p:spPr>
          <a:xfrm>
            <a:off x="801360" y="908640"/>
            <a:ext cx="9020520" cy="5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77500" lnSpcReduction="19999"/>
          </a:bodyPr>
          <a:p>
            <a:pPr defTabSz="457200">
              <a:lnSpc>
                <a:spcPct val="100000"/>
              </a:lnSpc>
            </a:pPr>
            <a:r>
              <a:rPr b="1" lang="en-US" sz="4400" strike="noStrike" u="none" cap="all">
                <a:solidFill>
                  <a:schemeClr val="accent1"/>
                </a:solidFill>
                <a:effectLst/>
                <a:uFillTx/>
                <a:latin typeface="Arial"/>
              </a:rPr>
              <a:t>Future scope</a:t>
            </a:r>
            <a:endParaRPr b="0" lang="en-IN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835200" y="1059840"/>
            <a:ext cx="9020520" cy="528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2800" strike="noStrike" u="none" cap="all">
                <a:solidFill>
                  <a:schemeClr val="accent1"/>
                </a:solidFill>
                <a:effectLst/>
                <a:uFillTx/>
                <a:latin typeface="Franklin Gothic Demi"/>
              </a:rPr>
              <a:t>IBM Certifications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1"/>
          <a:stretch/>
        </p:blipFill>
        <p:spPr>
          <a:xfrm>
            <a:off x="3893040" y="1587960"/>
            <a:ext cx="6330600" cy="5083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2" name=""/>
          <p:cNvSpPr txBox="1"/>
          <p:nvPr/>
        </p:nvSpPr>
        <p:spPr>
          <a:xfrm>
            <a:off x="360000" y="2514240"/>
            <a:ext cx="3533400" cy="107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1" lang="en-IN" sz="2200" strike="noStrike" u="none">
                <a:solidFill>
                  <a:srgbClr val="2a6099"/>
                </a:solidFill>
                <a:effectLst/>
                <a:uFillTx/>
                <a:latin typeface="Arial"/>
              </a:rPr>
              <a:t>Getting Started With Artificial Intelligence</a:t>
            </a:r>
            <a:endParaRPr b="1" lang="en-IN" sz="2200" strike="noStrike" u="none">
              <a:solidFill>
                <a:srgbClr val="2a6099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835200" y="1059840"/>
            <a:ext cx="9020520" cy="528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2800" strike="noStrike" u="none" cap="all">
                <a:solidFill>
                  <a:schemeClr val="accent1"/>
                </a:solidFill>
                <a:effectLst/>
                <a:uFillTx/>
                <a:latin typeface="Franklin Gothic Demi"/>
              </a:rPr>
              <a:t>IBM Certifications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3949920" y="1587960"/>
            <a:ext cx="6126480" cy="5034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5" name=""/>
          <p:cNvSpPr txBox="1"/>
          <p:nvPr/>
        </p:nvSpPr>
        <p:spPr>
          <a:xfrm>
            <a:off x="506880" y="3052800"/>
            <a:ext cx="3238920" cy="71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1" lang="en-IN" sz="1600" strike="noStrike" u="none">
                <a:solidFill>
                  <a:srgbClr val="2a6099"/>
                </a:solidFill>
                <a:effectLst/>
                <a:uFillTx/>
                <a:latin typeface="Arial"/>
              </a:rPr>
              <a:t>Journey toCloud:Envisionong Your Solution</a:t>
            </a:r>
            <a:endParaRPr b="1" lang="en-IN" sz="1600" strike="noStrike" u="none">
              <a:solidFill>
                <a:srgbClr val="2a6099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835200" y="1059840"/>
            <a:ext cx="9020520" cy="528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2800" strike="noStrike" u="none" cap="all">
                <a:solidFill>
                  <a:schemeClr val="accent1"/>
                </a:solidFill>
                <a:effectLst/>
                <a:uFillTx/>
                <a:latin typeface="Franklin Gothic Demi"/>
              </a:rPr>
              <a:t>IBM Certifications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7" name=""/>
          <p:cNvSpPr txBox="1"/>
          <p:nvPr/>
        </p:nvSpPr>
        <p:spPr>
          <a:xfrm>
            <a:off x="506880" y="3052800"/>
            <a:ext cx="3238920" cy="940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1" lang="en-IN" sz="2000" strike="noStrike" u="none">
                <a:solidFill>
                  <a:srgbClr val="2a6099"/>
                </a:solidFill>
                <a:effectLst/>
                <a:uFillTx/>
                <a:latin typeface="Arial"/>
              </a:rPr>
              <a:t>Lab: Retrieval Augmented Generation With LangChain</a:t>
            </a:r>
            <a:endParaRPr b="1" lang="en-IN" sz="2000" strike="noStrike" u="none">
              <a:solidFill>
                <a:srgbClr val="2a6099"/>
              </a:solidFill>
              <a:effectLst/>
              <a:uFillTx/>
              <a:latin typeface="Arial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1"/>
          <a:stretch/>
        </p:blipFill>
        <p:spPr>
          <a:xfrm>
            <a:off x="4040280" y="1587960"/>
            <a:ext cx="6145560" cy="50554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835200" y="1059840"/>
            <a:ext cx="9020520" cy="528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2800" strike="noStrike" u="none" cap="all">
                <a:solidFill>
                  <a:schemeClr val="accent1"/>
                </a:solidFill>
                <a:effectLst/>
                <a:uFillTx/>
                <a:latin typeface="Franklin Gothic Demi"/>
              </a:rPr>
              <a:t>GitHub Link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835200" y="1658520"/>
            <a:ext cx="9020520" cy="466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306000" indent="-306000" defTabSz="457200">
              <a:lnSpc>
                <a:spcPct val="100000"/>
              </a:lnSpc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1" lang="en-IN" sz="2800" strike="noStrike" u="sng">
                <a:solidFill>
                  <a:srgbClr val="2a6099"/>
                </a:solidFill>
                <a:effectLst/>
                <a:uFillTx/>
                <a:latin typeface="Franklin Gothic Book"/>
              </a:rPr>
              <a:t>GitHub Repository Link:</a:t>
            </a:r>
            <a:r>
              <a:rPr b="1" lang="en-IN" sz="2000" strike="noStrike" u="none">
                <a:solidFill>
                  <a:srgbClr val="2a6099"/>
                </a:solidFill>
                <a:effectLst/>
                <a:uFillTx/>
                <a:latin typeface="Franklin Gothic Book"/>
              </a:rPr>
              <a:t>https://github.com/Ohdaradi/Research-Agent</a:t>
            </a:r>
            <a:endParaRPr b="1" lang="en-IN" sz="2000" strike="noStrike" u="none">
              <a:solidFill>
                <a:srgbClr val="2a6099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1556280" y="3118680"/>
            <a:ext cx="7605000" cy="132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trike="noStrike" u="none" cap="all">
                <a:solidFill>
                  <a:srgbClr val="002060"/>
                </a:solidFill>
                <a:effectLst/>
                <a:uFillTx/>
                <a:latin typeface="Arial"/>
              </a:rPr>
              <a:t>THANK YOU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054800" y="916560"/>
            <a:ext cx="8600040" cy="132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trike="noStrike" u="none" cap="all">
                <a:solidFill>
                  <a:srgbClr val="002060"/>
                </a:solidFill>
                <a:effectLst/>
                <a:uFillTx/>
                <a:latin typeface="Arial"/>
              </a:rPr>
              <a:t>OUTLINE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1045440" y="1974600"/>
            <a:ext cx="9011880" cy="522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  <a:ea typeface="Franklin Gothic Book"/>
              </a:rPr>
              <a:t>  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  <a:ea typeface="Franklin Gothic Book"/>
              </a:rPr>
              <a:t>Problem Statement 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  <a:ea typeface="Franklin Gothic Book"/>
              </a:rPr>
              <a:t>Technology used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  <a:ea typeface="Franklin Gothic Book"/>
              </a:rPr>
              <a:t>Wow factor 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  <a:ea typeface="Franklin Gothic Book"/>
              </a:rPr>
              <a:t>End users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  <a:ea typeface="Franklin Gothic Book"/>
              </a:rPr>
              <a:t>Result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  <a:ea typeface="Franklin Gothic Book"/>
              </a:rPr>
              <a:t>Conclusion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  <a:ea typeface="Franklin Gothic Book"/>
              </a:rPr>
              <a:t>Git-hub Link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  <a:ea typeface="Franklin Gothic Book"/>
              </a:rPr>
              <a:t>Future scope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  <a:ea typeface="Franklin Gothic Book"/>
              </a:rPr>
              <a:t>IBM Certifications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  <a:ea typeface="Franklin Gothic Book"/>
              </a:rPr>
              <a:t>Github Repository Link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457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IN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5200" y="1059840"/>
            <a:ext cx="9020520" cy="528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77500" lnSpcReduction="19999"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trike="noStrike" u="none" cap="all">
                <a:solidFill>
                  <a:schemeClr val="accent1"/>
                </a:solidFill>
                <a:effectLst/>
                <a:uFillTx/>
                <a:latin typeface="Arial"/>
              </a:rPr>
              <a:t>Problem Statement</a:t>
            </a:r>
            <a:endParaRPr b="0" lang="en-IN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730080" y="1594080"/>
            <a:ext cx="9020520" cy="466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4572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rgbClr val="404040"/>
                </a:solidFill>
                <a:effectLst/>
                <a:uFillTx/>
                <a:latin typeface="Calibri"/>
                <a:ea typeface="Calibri"/>
              </a:rPr>
              <a:t> Research Agent</a:t>
            </a:r>
            <a:r>
              <a:rPr b="1" lang="en-US" sz="1800" strike="noStrike" u="none">
                <a:solidFill>
                  <a:srgbClr val="404040"/>
                </a:solidFill>
                <a:effectLst/>
                <a:uFillTx/>
                <a:latin typeface="Calibri"/>
                <a:ea typeface="Calibri"/>
              </a:rPr>
              <a:t> 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Franklin Gothic Book"/>
                <a:ea typeface="Calibri"/>
              </a:rPr>
              <a:t>A Research Agent is an AI system designed to assist with academic and scientific research tasks.</a:t>
            </a:r>
            <a:endParaRPr b="0" lang="en-IN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Franklin Gothic Book"/>
                <a:ea typeface="Calibri"/>
              </a:rPr>
              <a:t>- Summarizes research papers</a:t>
            </a:r>
            <a:endParaRPr b="0" lang="en-IN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Franklin Gothic Book"/>
                <a:ea typeface="Calibri"/>
              </a:rPr>
              <a:t>- Organizes references</a:t>
            </a:r>
            <a:endParaRPr b="0" lang="en-IN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Franklin Gothic Book"/>
                <a:ea typeface="Calibri"/>
              </a:rPr>
              <a:t>- Suggests hypotheses</a:t>
            </a:r>
            <a:endParaRPr b="0" lang="en-IN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Franklin Gothic Book"/>
                <a:ea typeface="Calibri"/>
              </a:rPr>
              <a:t>- Drafts sections of research reports</a:t>
            </a:r>
            <a:endParaRPr b="0" lang="en-IN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4572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Franklin Gothic Book"/>
                <a:ea typeface="Calibri"/>
              </a:rPr>
              <a:t>This project is built fully on IBM Cloud Lite using Watsonx.ai and the Granite foundation model.</a:t>
            </a:r>
            <a:br>
              <a:rPr sz="1800"/>
            </a:br>
            <a:endParaRPr b="0" lang="en-IN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35200" y="1059840"/>
            <a:ext cx="9020520" cy="528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77500" lnSpcReduction="19999"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trike="noStrike" u="none" cap="all">
                <a:solidFill>
                  <a:schemeClr val="accent1"/>
                </a:solidFill>
                <a:effectLst/>
                <a:uFillTx/>
                <a:latin typeface="Arial"/>
              </a:rPr>
              <a:t>Technology  used</a:t>
            </a:r>
            <a:endParaRPr b="0" lang="en-IN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835200" y="1658520"/>
            <a:ext cx="4401720" cy="22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ts val="275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US" sz="2200" strike="noStrike" u="none">
                <a:solidFill>
                  <a:srgbClr val="000000"/>
                </a:solidFill>
                <a:effectLst/>
                <a:uFillTx/>
                <a:latin typeface="Kanit"/>
                <a:ea typeface="Kanit"/>
              </a:rPr>
              <a:t>IBM Cloud Lite Services</a:t>
            </a:r>
            <a:endParaRPr b="1" lang="en-IN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lnSpc>
                <a:spcPts val="275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Martel Sans Light"/>
                <a:ea typeface="Martel Sans Light"/>
              </a:rPr>
              <a:t>Leveraging scalable, cost-effective infrastructure for seamless deployment and operation.</a:t>
            </a:r>
            <a:endParaRPr b="1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5457600" y="1658520"/>
            <a:ext cx="4402080" cy="22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ts val="275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US" sz="2200" strike="noStrike" u="none">
                <a:solidFill>
                  <a:srgbClr val="000000"/>
                </a:solidFill>
                <a:effectLst/>
                <a:uFillTx/>
                <a:latin typeface="Kanit"/>
                <a:ea typeface="Kanit"/>
              </a:rPr>
              <a:t>Natural Language Processing (NLP)</a:t>
            </a:r>
            <a:endParaRPr b="1" lang="en-IN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lnSpc>
                <a:spcPts val="2999"/>
              </a:lnSpc>
              <a:buNone/>
              <a:tabLst>
                <a:tab algn="l" pos="0"/>
              </a:tabLst>
            </a:pPr>
            <a:r>
              <a:rPr b="0" lang="en-US" sz="1850" strike="noStrike" u="none">
                <a:solidFill>
                  <a:srgbClr val="000000"/>
                </a:solidFill>
                <a:effectLst/>
                <a:uFillTx/>
                <a:latin typeface="Martel Sans Light"/>
                <a:ea typeface="Martel Sans Light"/>
              </a:rPr>
              <a:t>Enabling the agent to understand, interpret, and generate human language from research texts.</a:t>
            </a:r>
            <a:endParaRPr b="1" lang="en-IN" sz="1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835200" y="4092840"/>
            <a:ext cx="4401720" cy="22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ts val="275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US" sz="2200" strike="noStrike" u="none">
                <a:solidFill>
                  <a:srgbClr val="000000"/>
                </a:solidFill>
                <a:effectLst/>
                <a:uFillTx/>
                <a:latin typeface="Kanit"/>
                <a:ea typeface="Kanit"/>
              </a:rPr>
              <a:t>Retrieval Augmented Generation (RAG)</a:t>
            </a:r>
            <a:endParaRPr b="1" lang="en-IN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lnSpc>
                <a:spcPts val="2999"/>
              </a:lnSpc>
              <a:buNone/>
              <a:tabLst>
                <a:tab algn="l" pos="0"/>
              </a:tabLst>
            </a:pPr>
            <a:r>
              <a:rPr b="0" lang="en-US" sz="1850" strike="noStrike" u="none">
                <a:solidFill>
                  <a:srgbClr val="000000"/>
                </a:solidFill>
                <a:effectLst/>
                <a:uFillTx/>
                <a:latin typeface="Martel Sans Light"/>
                <a:ea typeface="Martel Sans Light"/>
              </a:rPr>
              <a:t>Combining retrieval capabilities with generative AI for highly accurate and contextually relevant responses.</a:t>
            </a:r>
            <a:endParaRPr b="1" lang="en-IN" sz="1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/>
          </p:nvPr>
        </p:nvSpPr>
        <p:spPr>
          <a:xfrm>
            <a:off x="5457240" y="4092840"/>
            <a:ext cx="4401720" cy="22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ts val="275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US" sz="2200" strike="noStrike" u="none">
                <a:solidFill>
                  <a:srgbClr val="000000"/>
                </a:solidFill>
                <a:effectLst/>
                <a:uFillTx/>
                <a:latin typeface="Kanit"/>
                <a:ea typeface="Kanit"/>
              </a:rPr>
              <a:t>IBM Granite Model</a:t>
            </a:r>
            <a:endParaRPr b="1" lang="en-IN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lnSpc>
                <a:spcPts val="2999"/>
              </a:lnSpc>
              <a:buNone/>
              <a:tabLst>
                <a:tab algn="l" pos="0"/>
              </a:tabLst>
            </a:pPr>
            <a:r>
              <a:rPr b="0" lang="en-US" sz="1850" strike="noStrike" u="none">
                <a:solidFill>
                  <a:srgbClr val="000000"/>
                </a:solidFill>
                <a:effectLst/>
                <a:uFillTx/>
                <a:latin typeface="Martel Sans Light"/>
                <a:ea typeface="Martel Sans Light"/>
              </a:rPr>
              <a:t>Utilizing a powerful foundation model for advanced text understanding and generation tasks.</a:t>
            </a:r>
            <a:endParaRPr b="1" lang="en-IN" sz="1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835200" y="1059840"/>
            <a:ext cx="9020520" cy="528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2800" strike="noStrike" u="none" cap="all">
                <a:solidFill>
                  <a:schemeClr val="accent1"/>
                </a:solidFill>
                <a:effectLst/>
                <a:uFillTx/>
                <a:latin typeface="Franklin Gothic Demi"/>
              </a:rPr>
              <a:t>IBM cloud services used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835200" y="1658520"/>
            <a:ext cx="9020520" cy="466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305280" indent="-305280" defTabSz="457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1" lang="en-IN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IBM Cloud Watsonx AI Studio</a:t>
            </a:r>
            <a:endParaRPr b="1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1" lang="en-IN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IBM Cloud Watsonx AI runtime</a:t>
            </a:r>
            <a:endParaRPr b="1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1" lang="en-IN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IBM Cloud Agent Lab</a:t>
            </a:r>
            <a:endParaRPr b="1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b="1" lang="en-IN" sz="2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IBM Granite foundation model</a:t>
            </a:r>
            <a:endParaRPr b="1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37" name="Image 0" descr="preencoded.png"/>
          <p:cNvPicPr/>
          <p:nvPr/>
        </p:nvPicPr>
        <p:blipFill>
          <a:blip r:embed="rId1"/>
          <a:stretch/>
        </p:blipFill>
        <p:spPr>
          <a:xfrm>
            <a:off x="1023480" y="1658520"/>
            <a:ext cx="1250280" cy="9547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38" name="Image 1" descr="preencoded.png"/>
          <p:cNvPicPr/>
          <p:nvPr/>
        </p:nvPicPr>
        <p:blipFill>
          <a:blip r:embed="rId2"/>
          <a:stretch/>
        </p:blipFill>
        <p:spPr>
          <a:xfrm>
            <a:off x="2348640" y="1658520"/>
            <a:ext cx="1250280" cy="9547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39" name="Image 3" descr="preencoded.png"/>
          <p:cNvPicPr/>
          <p:nvPr/>
        </p:nvPicPr>
        <p:blipFill>
          <a:blip r:embed="rId3"/>
          <a:stretch/>
        </p:blipFill>
        <p:spPr>
          <a:xfrm>
            <a:off x="3893040" y="1588320"/>
            <a:ext cx="1250280" cy="9547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40" name="Image 4" descr="preencoded.png"/>
          <p:cNvPicPr/>
          <p:nvPr/>
        </p:nvPicPr>
        <p:blipFill>
          <a:blip r:embed="rId4"/>
          <a:stretch/>
        </p:blipFill>
        <p:spPr>
          <a:xfrm>
            <a:off x="5512680" y="1588320"/>
            <a:ext cx="1250280" cy="9547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835200" y="1129680"/>
            <a:ext cx="9020520" cy="528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200" strike="noStrike" u="none" cap="all">
                <a:solidFill>
                  <a:schemeClr val="accent1"/>
                </a:solidFill>
                <a:effectLst/>
                <a:uFillTx/>
                <a:latin typeface="Arial"/>
                <a:ea typeface="Franklin Gothic Demi"/>
              </a:rPr>
              <a:t>Wow factors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835200" y="1658520"/>
            <a:ext cx="9020520" cy="466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70000" lnSpcReduction="19999"/>
          </a:bodyPr>
          <a:p>
            <a:pPr indent="0" defTabSz="457200">
              <a:lnSpc>
                <a:spcPct val="110000"/>
              </a:lnSpc>
              <a:spcBef>
                <a:spcPts val="56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IN" sz="2000" strike="noStrike" u="none">
                <a:solidFill>
                  <a:srgbClr val="0f0f0f"/>
                </a:solidFill>
                <a:effectLst/>
                <a:uFillTx/>
                <a:latin typeface="Calibri"/>
                <a:ea typeface="Franklin Gothic Book"/>
              </a:rPr>
              <a:t>This agent will significantly reduce research time, improve the quality of literature reviews, help early-stage researchers find direction, and foster interdisciplinary collaboration by making knowledge more accessible and actionable.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4572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IN" sz="2000" strike="noStrike" u="none">
                <a:solidFill>
                  <a:srgbClr val="0f0f0f"/>
                </a:solidFill>
                <a:effectLst/>
                <a:uFillTx/>
                <a:latin typeface="Calibri"/>
                <a:ea typeface="Franklin Gothic Book"/>
              </a:rPr>
              <a:t>Unique Capabilities: 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4572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IN" sz="1800" strike="noStrike" u="none">
                <a:solidFill>
                  <a:srgbClr val="0f0f0f"/>
                </a:solidFill>
                <a:effectLst/>
                <a:uFillTx/>
                <a:latin typeface="Calibri"/>
                <a:ea typeface="Calibri"/>
              </a:rPr>
              <a:t>⦿</a:t>
            </a:r>
            <a:r>
              <a:rPr b="1" lang="en-IN" sz="1800" strike="noStrike" u="none">
                <a:solidFill>
                  <a:srgbClr val="0f0f0f"/>
                </a:solidFill>
                <a:effectLst/>
                <a:uFillTx/>
                <a:latin typeface="Calibri"/>
                <a:ea typeface="Calibri"/>
              </a:rPr>
              <a:t>Massive Time Savings:</a:t>
            </a:r>
            <a:r>
              <a:rPr b="0" lang="en-IN" sz="1800" strike="noStrike" u="none">
                <a:solidFill>
                  <a:srgbClr val="0f0f0f"/>
                </a:solidFill>
                <a:effectLst/>
                <a:uFillTx/>
                <a:latin typeface="Calibri"/>
                <a:ea typeface="Calibri"/>
              </a:rPr>
              <a:t> Cuts literature review time by over 70% through instant summarization and reference extraction.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4572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IN" sz="1800" strike="noStrike" u="none">
                <a:solidFill>
                  <a:srgbClr val="0f0f0f"/>
                </a:solidFill>
                <a:effectLst/>
                <a:uFillTx/>
                <a:latin typeface="Calibri"/>
                <a:ea typeface="Calibri"/>
              </a:rPr>
              <a:t>⦿</a:t>
            </a:r>
            <a:r>
              <a:rPr b="1" lang="en-IN" sz="1800" strike="noStrike" u="none">
                <a:solidFill>
                  <a:srgbClr val="0f0f0f"/>
                </a:solidFill>
                <a:effectLst/>
                <a:uFillTx/>
                <a:latin typeface="Calibri"/>
                <a:ea typeface="Calibri"/>
              </a:rPr>
              <a:t>Factual, Grounded AI:</a:t>
            </a:r>
            <a:r>
              <a:rPr b="0" lang="en-IN" sz="1800" strike="noStrike" u="none">
                <a:solidFill>
                  <a:srgbClr val="0f0f0f"/>
                </a:solidFill>
                <a:effectLst/>
                <a:uFillTx/>
                <a:latin typeface="Calibri"/>
                <a:ea typeface="Calibri"/>
              </a:rPr>
              <a:t> Uses vectorized document grounding to ensure responses are accurate and based on uploaded research.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4572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IN" sz="1800" strike="noStrike" u="none">
                <a:solidFill>
                  <a:srgbClr val="0f0f0f"/>
                </a:solidFill>
                <a:effectLst/>
                <a:uFillTx/>
                <a:latin typeface="Calibri"/>
                <a:ea typeface="Calibri"/>
              </a:rPr>
              <a:t>⦿</a:t>
            </a:r>
            <a:r>
              <a:rPr b="1" lang="en-IN" sz="1800" strike="noStrike" u="none">
                <a:solidFill>
                  <a:srgbClr val="0f0f0f"/>
                </a:solidFill>
                <a:effectLst/>
                <a:uFillTx/>
                <a:latin typeface="Calibri"/>
                <a:ea typeface="Calibri"/>
              </a:rPr>
              <a:t>Smart Hypothesis Generation:</a:t>
            </a:r>
            <a:r>
              <a:rPr b="0" lang="en-IN" sz="1800" strike="noStrike" u="none">
                <a:solidFill>
                  <a:srgbClr val="0f0f0f"/>
                </a:solidFill>
                <a:effectLst/>
                <a:uFillTx/>
                <a:latin typeface="Calibri"/>
                <a:ea typeface="Calibri"/>
              </a:rPr>
              <a:t> Suggests innovative research directions from existing literature.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4572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IN" sz="1800" strike="noStrike" u="none">
                <a:solidFill>
                  <a:srgbClr val="0f0f0f"/>
                </a:solidFill>
                <a:effectLst/>
                <a:uFillTx/>
                <a:latin typeface="Calibri"/>
                <a:ea typeface="Calibri"/>
              </a:rPr>
              <a:t>⦿</a:t>
            </a:r>
            <a:r>
              <a:rPr b="1" lang="en-IN" sz="1800" strike="noStrike" u="none">
                <a:solidFill>
                  <a:srgbClr val="0f0f0f"/>
                </a:solidFill>
                <a:effectLst/>
                <a:uFillTx/>
                <a:latin typeface="Calibri"/>
                <a:ea typeface="Calibri"/>
              </a:rPr>
              <a:t>Contextual Q&amp;A:</a:t>
            </a:r>
            <a:r>
              <a:rPr b="0" lang="en-IN" sz="1800" strike="noStrike" u="none">
                <a:solidFill>
                  <a:srgbClr val="0f0f0f"/>
                </a:solidFill>
                <a:effectLst/>
                <a:uFillTx/>
                <a:latin typeface="Calibri"/>
                <a:ea typeface="Calibri"/>
              </a:rPr>
              <a:t> Understands complex academic queries and provides targeted answers with citations.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4572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IN" sz="1800" strike="noStrike" u="none">
                <a:solidFill>
                  <a:srgbClr val="0f0f0f"/>
                </a:solidFill>
                <a:effectLst/>
                <a:uFillTx/>
                <a:latin typeface="Calibri"/>
                <a:ea typeface="Calibri"/>
              </a:rPr>
              <a:t>⦿</a:t>
            </a:r>
            <a:r>
              <a:rPr b="1" lang="en-IN" sz="1800" strike="noStrike" u="none">
                <a:solidFill>
                  <a:srgbClr val="0f0f0f"/>
                </a:solidFill>
                <a:effectLst/>
                <a:uFillTx/>
                <a:latin typeface="Calibri"/>
                <a:ea typeface="Calibri"/>
              </a:rPr>
              <a:t>Multi-format Support:</a:t>
            </a:r>
            <a:r>
              <a:rPr b="0" lang="en-IN" sz="1800" strike="noStrike" u="none">
                <a:solidFill>
                  <a:srgbClr val="0f0f0f"/>
                </a:solidFill>
                <a:effectLst/>
                <a:uFillTx/>
                <a:latin typeface="Calibri"/>
                <a:ea typeface="Calibri"/>
              </a:rPr>
              <a:t> Works with PDF, DOCX, and TXT documents without conversion hassles.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4572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IN" sz="1800" strike="noStrike" u="none">
                <a:solidFill>
                  <a:srgbClr val="0f0f0f"/>
                </a:solidFill>
                <a:effectLst/>
                <a:uFillTx/>
                <a:latin typeface="Calibri"/>
                <a:ea typeface="Calibri"/>
              </a:rPr>
              <a:t>⦿</a:t>
            </a:r>
            <a:r>
              <a:rPr b="1" lang="en-IN" sz="1800" strike="noStrike" u="none">
                <a:solidFill>
                  <a:srgbClr val="0f0f0f"/>
                </a:solidFill>
                <a:effectLst/>
                <a:uFillTx/>
                <a:latin typeface="Calibri"/>
                <a:ea typeface="Calibri"/>
              </a:rPr>
              <a:t>Scalable for Any Domain:</a:t>
            </a:r>
            <a:r>
              <a:rPr b="0" lang="en-IN" sz="1800" strike="noStrike" u="none">
                <a:solidFill>
                  <a:srgbClr val="0f0f0f"/>
                </a:solidFill>
                <a:effectLst/>
                <a:uFillTx/>
                <a:latin typeface="Calibri"/>
                <a:ea typeface="Calibri"/>
              </a:rPr>
              <a:t> Adaptable to medicine, engineering, AI, climate research, and more.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4572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IN" sz="1800" strike="noStrike" u="none">
                <a:solidFill>
                  <a:srgbClr val="0f0f0f"/>
                </a:solidFill>
                <a:effectLst/>
                <a:uFillTx/>
                <a:latin typeface="Calibri"/>
                <a:ea typeface="Calibri"/>
              </a:rPr>
              <a:t>⦿</a:t>
            </a:r>
            <a:r>
              <a:rPr b="1" lang="en-IN" sz="1800" strike="noStrike" u="none">
                <a:solidFill>
                  <a:srgbClr val="0f0f0f"/>
                </a:solidFill>
                <a:effectLst/>
                <a:uFillTx/>
                <a:latin typeface="Calibri"/>
                <a:ea typeface="Calibri"/>
              </a:rPr>
              <a:t>Seamless Deployment:</a:t>
            </a:r>
            <a:r>
              <a:rPr b="0" lang="en-IN" sz="1800" strike="noStrike" u="none">
                <a:solidFill>
                  <a:srgbClr val="0f0f0f"/>
                </a:solidFill>
                <a:effectLst/>
                <a:uFillTx/>
                <a:latin typeface="Calibri"/>
                <a:ea typeface="Calibri"/>
              </a:rPr>
              <a:t> Fully no-code build on IBM Watsonx.ai, deployable as an API.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4572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IN" sz="1800" strike="noStrike" u="none">
                <a:solidFill>
                  <a:srgbClr val="0f0f0f"/>
                </a:solidFill>
                <a:effectLst/>
                <a:uFillTx/>
                <a:latin typeface="Calibri"/>
                <a:ea typeface="Calibri"/>
              </a:rPr>
              <a:t>⦿</a:t>
            </a:r>
            <a:r>
              <a:rPr b="1" lang="en-IN" sz="1800" strike="noStrike" u="none">
                <a:solidFill>
                  <a:srgbClr val="0f0f0f"/>
                </a:solidFill>
                <a:effectLst/>
                <a:uFillTx/>
                <a:latin typeface="Calibri"/>
                <a:ea typeface="Calibri"/>
              </a:rPr>
              <a:t>Accessible Anytime:</a:t>
            </a:r>
            <a:r>
              <a:rPr b="0" lang="en-IN" sz="1800" strike="noStrike" u="none">
                <a:solidFill>
                  <a:srgbClr val="0f0f0f"/>
                </a:solidFill>
                <a:effectLst/>
                <a:uFillTx/>
                <a:latin typeface="Calibri"/>
                <a:ea typeface="Calibri"/>
              </a:rPr>
              <a:t> Cloud-hosted — usable from any location without local software installation.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4572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835200" y="1077840"/>
            <a:ext cx="9020520" cy="528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2800" strike="noStrike" u="none" cap="all">
                <a:solidFill>
                  <a:schemeClr val="accent1"/>
                </a:solidFill>
                <a:effectLst/>
                <a:uFillTx/>
                <a:latin typeface="Franklin Gothic Demi"/>
              </a:rPr>
              <a:t>End users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835200" y="1658520"/>
            <a:ext cx="4401720" cy="22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Students and Academics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lnSpc>
                <a:spcPts val="265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Martel Sans Light"/>
                <a:ea typeface="Martel Sans Light"/>
              </a:rPr>
              <a:t>Streamlining literature reviews, discovering novel connections, and accelerating publication cycles.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5457600" y="1796040"/>
            <a:ext cx="4766040" cy="208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ts val="2449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Kanit"/>
                <a:ea typeface="Kanit"/>
              </a:rPr>
              <a:t>Research Institutions &amp; Universities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lnSpc>
                <a:spcPts val="265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Martel Sans Light"/>
                <a:ea typeface="Martel Sans Light"/>
              </a:rPr>
              <a:t>Enhancing productivity, fostering interdisciplinary projects, and improving research output.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835200" y="4092480"/>
            <a:ext cx="4402080" cy="22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ts val="2449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Kanit"/>
                <a:ea typeface="Kanit"/>
              </a:rPr>
              <a:t>Industry R&amp;D Teams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lnSpc>
                <a:spcPts val="265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Martel Sans Light"/>
                <a:ea typeface="Martel Sans Light"/>
              </a:rPr>
              <a:t>Staying ahead of technological advancements, identifying market gaps, and informing product development.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/>
          </p:nvPr>
        </p:nvSpPr>
        <p:spPr>
          <a:xfrm>
            <a:off x="5457240" y="4092840"/>
            <a:ext cx="4401720" cy="222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Librarians and Knowledge Managers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ts val="265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Martel Sans Light"/>
                <a:ea typeface="Martel Sans Light"/>
              </a:rPr>
              <a:t>Providing up-to-date resources for curriculum development and guiding students in their research endeavors.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835200" y="1059840"/>
            <a:ext cx="9020520" cy="528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2800" strike="noStrike" u="none" cap="all">
                <a:solidFill>
                  <a:schemeClr val="accent1"/>
                </a:solidFill>
                <a:effectLst/>
                <a:uFillTx/>
                <a:latin typeface="Franklin Gothic Demi"/>
              </a:rPr>
              <a:t>Results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49" name="Picture 1" descr="A screenshot of a computer&#10;&#10;AI-generated content may be incorrect."/>
          <p:cNvPicPr/>
          <p:nvPr/>
        </p:nvPicPr>
        <p:blipFill>
          <a:blip r:embed="rId1"/>
          <a:stretch/>
        </p:blipFill>
        <p:spPr>
          <a:xfrm>
            <a:off x="4482000" y="1257480"/>
            <a:ext cx="5594400" cy="5565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0" name=""/>
          <p:cNvSpPr txBox="1"/>
          <p:nvPr/>
        </p:nvSpPr>
        <p:spPr>
          <a:xfrm>
            <a:off x="654120" y="2334600"/>
            <a:ext cx="3680640" cy="2448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IN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Research Agent is successfully deployed and ready for interaction.</a:t>
            </a:r>
            <a:endParaRPr b="0" lang="en-IN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IN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It can generate reports, suggest hypotheses, and draft sections of research papers,</a:t>
            </a:r>
            <a:endParaRPr b="0" lang="en-IN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IN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streamlining academic workflows and enhancing research efficiency. </a:t>
            </a:r>
            <a:endParaRPr b="0" lang="en-IN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1" name=""/>
          <p:cNvSpPr txBox="1"/>
          <p:nvPr/>
        </p:nvSpPr>
        <p:spPr>
          <a:xfrm>
            <a:off x="654120" y="1796040"/>
            <a:ext cx="2797200" cy="65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1" lang="en-IN" sz="2000" strike="noStrike" u="none">
                <a:solidFill>
                  <a:srgbClr val="2a6099"/>
                </a:solidFill>
                <a:effectLst/>
                <a:uFillTx/>
                <a:latin typeface="Arial"/>
              </a:rPr>
              <a:t>Deployed AI Agen</a:t>
            </a:r>
            <a:r>
              <a:rPr b="1" lang="en-IN" sz="1790" strike="noStrike" u="none">
                <a:solidFill>
                  <a:srgbClr val="2a6099"/>
                </a:solidFill>
                <a:effectLst/>
                <a:uFillTx/>
                <a:latin typeface="Arial"/>
              </a:rPr>
              <a:t>t</a:t>
            </a:r>
            <a:endParaRPr b="1" lang="en-IN" sz="1790" strike="noStrike" u="none">
              <a:solidFill>
                <a:srgbClr val="2a6099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835200" y="1059840"/>
            <a:ext cx="9020520" cy="528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2800" strike="noStrike" u="none" cap="all">
                <a:solidFill>
                  <a:schemeClr val="accent1"/>
                </a:solidFill>
                <a:effectLst/>
                <a:uFillTx/>
                <a:latin typeface="Franklin Gothic Demi"/>
              </a:rPr>
              <a:t>Results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4776480" y="1796040"/>
            <a:ext cx="5447160" cy="4847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4" name=""/>
          <p:cNvSpPr txBox="1"/>
          <p:nvPr/>
        </p:nvSpPr>
        <p:spPr>
          <a:xfrm>
            <a:off x="654120" y="2154960"/>
            <a:ext cx="3680640" cy="3477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1" lang="en-IN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Research Agent successfully processed an uploaded research document and generated a concise summary.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1" lang="en-IN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This shows how the agent condenses complex research into concise, useful insights. 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 pitchFamily="0" charset="1"/>
        <a:ea typeface=""/>
        <a:cs typeface=""/>
      </a:majorFont>
      <a:minorFont>
        <a:latin typeface="Franklin Gothic Book" panose="020B05020201040202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 pitchFamily="0" charset="1"/>
        <a:ea typeface=""/>
        <a:cs typeface=""/>
      </a:majorFont>
      <a:minorFont>
        <a:latin typeface="Franklin Gothic Book" panose="020B05020201040202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61</TotalTime>
  <Application>LibreOffice/25.2.4.3$Windows_X86_64 LibreOffice_project/33e196637044ead23f5c3226cde09b47731f7e27</Application>
  <AppVersion>15.0000</AppVersion>
  <Words>392</Words>
  <Paragraphs>65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2021-05-26T16:50:10Z</dcterms:created>
  <dc:creator>Vaibhav Ostwal</dc:creator>
  <dc:description/>
  <dc:language>en-IN</dc:language>
  <cp:lastModifiedBy/>
  <cp:lastPrinted>2025-08-02T13:51:37Z</cp:lastPrinted>
  <dcterms:modified xsi:type="dcterms:W3CDTF">2025-08-02T13:54:36Z</dcterms:modified>
  <cp:revision>144</cp:revision>
  <dc:subject/>
  <dc:title>SkillsBuild Partner Update template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  <property fmtid="{D5CDD505-2E9C-101B-9397-08002B2CF9AE}" pid="3" name="PresentationFormat">
    <vt:lpwstr>Widescreen</vt:lpwstr>
  </property>
  <property fmtid="{D5CDD505-2E9C-101B-9397-08002B2CF9AE}" pid="4" name="Slides">
    <vt:i4>17</vt:i4>
  </property>
</Properties>
</file>