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90" r:id="rId3"/>
    <p:sldId id="267" r:id="rId4"/>
    <p:sldId id="289" r:id="rId5"/>
    <p:sldId id="258" r:id="rId6"/>
    <p:sldId id="273" r:id="rId7"/>
    <p:sldId id="259" r:id="rId8"/>
    <p:sldId id="261" r:id="rId9"/>
    <p:sldId id="257" r:id="rId10"/>
    <p:sldId id="260" r:id="rId11"/>
    <p:sldId id="262" r:id="rId12"/>
    <p:sldId id="263" r:id="rId13"/>
    <p:sldId id="264" r:id="rId14"/>
    <p:sldId id="265" r:id="rId15"/>
    <p:sldId id="266" r:id="rId16"/>
    <p:sldId id="277" r:id="rId17"/>
    <p:sldId id="285" r:id="rId18"/>
  </p:sldIdLst>
  <p:sldSz cx="9144000" cy="5143500" type="screen16x9"/>
  <p:notesSz cx="6858000" cy="9144000"/>
  <p:embeddedFontLst>
    <p:embeddedFont>
      <p:font typeface="Bahnschrift Light Condensed" panose="020B0502040204020203" pitchFamily="34" charset="0"/>
      <p:regular r:id="rId20"/>
    </p:embeddedFont>
    <p:embeddedFont>
      <p:font typeface="Bahnschrift SemiBold" panose="020B0502040204020203" pitchFamily="34" charset="0"/>
      <p:bold r:id="rId21"/>
    </p:embeddedFont>
    <p:embeddedFont>
      <p:font typeface="Bahnschrift SemiCondensed" panose="020B0502040204020203" pitchFamily="34" charset="0"/>
      <p:regular r:id="rId22"/>
      <p:bold r:id="rId23"/>
    </p:embeddedFont>
    <p:embeddedFont>
      <p:font typeface="Fira Sans Extra Condensed" panose="020B0503050000020004" pitchFamily="3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6EE58F-954F-46AA-BBBF-EC06782BBEF4}">
  <a:tblStyle styleId="{106EE58F-954F-46AA-BBBF-EC06782BBE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119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838e2ec6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838e2ec6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838e2ec6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838e2ec6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99fe2707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99fe2707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0dc0e16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0dc0e16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dc0e16b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dc0e16b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a0dc0e16b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a0dc0e16b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ga0dc0e16b1_0_1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6" name="Google Shape;1736;ga0dc0e16b1_0_1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6"/>
        <p:cNvGrpSpPr/>
        <p:nvPr/>
      </p:nvGrpSpPr>
      <p:grpSpPr>
        <a:xfrm>
          <a:off x="0" y="0"/>
          <a:ext cx="0" cy="0"/>
          <a:chOff x="0" y="0"/>
          <a:chExt cx="0" cy="0"/>
        </a:xfrm>
      </p:grpSpPr>
      <p:sp>
        <p:nvSpPr>
          <p:cNvPr id="2097" name="Google Shape;2097;ga377f5a3ea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8" name="Google Shape;2098;ga377f5a3ea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EA3A665B-33FF-1D8A-86D1-402D07767CCD}"/>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9CAFF3CC-AED1-16ED-E485-2C19704202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DAB0A19C-DB10-27BA-37E9-F9FCDBC06C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46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a0dc0e16b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a0dc0e16b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a:extLst>
            <a:ext uri="{FF2B5EF4-FFF2-40B4-BE49-F238E27FC236}">
              <a16:creationId xmlns:a16="http://schemas.microsoft.com/office/drawing/2014/main" id="{F1F0416A-7827-2A7A-A342-15204E205EA8}"/>
            </a:ext>
          </a:extLst>
        </p:cNvPr>
        <p:cNvGrpSpPr/>
        <p:nvPr/>
      </p:nvGrpSpPr>
      <p:grpSpPr>
        <a:xfrm>
          <a:off x="0" y="0"/>
          <a:ext cx="0" cy="0"/>
          <a:chOff x="0" y="0"/>
          <a:chExt cx="0" cy="0"/>
        </a:xfrm>
      </p:grpSpPr>
      <p:sp>
        <p:nvSpPr>
          <p:cNvPr id="462" name="Google Shape;462;ga0dc0e16b1_0_12:notes">
            <a:extLst>
              <a:ext uri="{FF2B5EF4-FFF2-40B4-BE49-F238E27FC236}">
                <a16:creationId xmlns:a16="http://schemas.microsoft.com/office/drawing/2014/main" id="{5D3BB077-0752-C899-5FEA-FEE9EE59BD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a0dc0e16b1_0_12:notes">
            <a:extLst>
              <a:ext uri="{FF2B5EF4-FFF2-40B4-BE49-F238E27FC236}">
                <a16:creationId xmlns:a16="http://schemas.microsoft.com/office/drawing/2014/main" id="{B9E09323-5891-240E-6BFD-9149BEECD6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97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9838e2ec6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9838e2ec6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a0dc0e16b1_0_1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a0dc0e16b1_0_1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9838e2ec6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9838e2ec6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838e2ec6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838e2ec6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838e2ec6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838e2ec6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744575"/>
            <a:ext cx="82296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Font typeface="Fira Sans Extra Condensed"/>
              <a:buNone/>
              <a:defRPr sz="48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215125"/>
            <a:ext cx="8229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400"/>
              <a:buNone/>
              <a:defRPr sz="2400">
                <a:solidFill>
                  <a:srgbClr val="000000"/>
                </a:solidFill>
              </a:defRPr>
            </a:lvl1pPr>
            <a:lvl2pPr lvl="1" algn="ctr">
              <a:lnSpc>
                <a:spcPct val="100000"/>
              </a:lnSpc>
              <a:spcBef>
                <a:spcPts val="0"/>
              </a:spcBef>
              <a:spcAft>
                <a:spcPts val="0"/>
              </a:spcAft>
              <a:buClr>
                <a:srgbClr val="000000"/>
              </a:buClr>
              <a:buSzPts val="2800"/>
              <a:buNone/>
              <a:defRPr sz="2800">
                <a:solidFill>
                  <a:srgbClr val="000000"/>
                </a:solidFill>
              </a:defRPr>
            </a:lvl2pPr>
            <a:lvl3pPr lvl="2" algn="ctr">
              <a:lnSpc>
                <a:spcPct val="100000"/>
              </a:lnSpc>
              <a:spcBef>
                <a:spcPts val="0"/>
              </a:spcBef>
              <a:spcAft>
                <a:spcPts val="0"/>
              </a:spcAft>
              <a:buClr>
                <a:srgbClr val="000000"/>
              </a:buClr>
              <a:buSzPts val="2800"/>
              <a:buNone/>
              <a:defRPr sz="2800">
                <a:solidFill>
                  <a:srgbClr val="000000"/>
                </a:solidFill>
              </a:defRPr>
            </a:lvl3pPr>
            <a:lvl4pPr lvl="3" algn="ctr">
              <a:lnSpc>
                <a:spcPct val="100000"/>
              </a:lnSpc>
              <a:spcBef>
                <a:spcPts val="0"/>
              </a:spcBef>
              <a:spcAft>
                <a:spcPts val="0"/>
              </a:spcAft>
              <a:buClr>
                <a:srgbClr val="000000"/>
              </a:buClr>
              <a:buSzPts val="2800"/>
              <a:buNone/>
              <a:defRPr sz="2800">
                <a:solidFill>
                  <a:srgbClr val="000000"/>
                </a:solidFill>
              </a:defRPr>
            </a:lvl4pPr>
            <a:lvl5pPr lvl="4" algn="ctr">
              <a:lnSpc>
                <a:spcPct val="100000"/>
              </a:lnSpc>
              <a:spcBef>
                <a:spcPts val="0"/>
              </a:spcBef>
              <a:spcAft>
                <a:spcPts val="0"/>
              </a:spcAft>
              <a:buClr>
                <a:srgbClr val="000000"/>
              </a:buClr>
              <a:buSzPts val="2800"/>
              <a:buNone/>
              <a:defRPr sz="2800">
                <a:solidFill>
                  <a:srgbClr val="000000"/>
                </a:solidFill>
              </a:defRPr>
            </a:lvl5pPr>
            <a:lvl6pPr lvl="5" algn="ctr">
              <a:lnSpc>
                <a:spcPct val="100000"/>
              </a:lnSpc>
              <a:spcBef>
                <a:spcPts val="0"/>
              </a:spcBef>
              <a:spcAft>
                <a:spcPts val="0"/>
              </a:spcAft>
              <a:buClr>
                <a:srgbClr val="000000"/>
              </a:buClr>
              <a:buSzPts val="2800"/>
              <a:buNone/>
              <a:defRPr sz="2800">
                <a:solidFill>
                  <a:srgbClr val="000000"/>
                </a:solidFill>
              </a:defRPr>
            </a:lvl6pPr>
            <a:lvl7pPr lvl="6" algn="ctr">
              <a:lnSpc>
                <a:spcPct val="100000"/>
              </a:lnSpc>
              <a:spcBef>
                <a:spcPts val="0"/>
              </a:spcBef>
              <a:spcAft>
                <a:spcPts val="0"/>
              </a:spcAft>
              <a:buClr>
                <a:srgbClr val="000000"/>
              </a:buClr>
              <a:buSzPts val="2800"/>
              <a:buNone/>
              <a:defRPr sz="2800">
                <a:solidFill>
                  <a:srgbClr val="000000"/>
                </a:solidFill>
              </a:defRPr>
            </a:lvl7pPr>
            <a:lvl8pPr lvl="7" algn="ctr">
              <a:lnSpc>
                <a:spcPct val="100000"/>
              </a:lnSpc>
              <a:spcBef>
                <a:spcPts val="0"/>
              </a:spcBef>
              <a:spcAft>
                <a:spcPts val="0"/>
              </a:spcAft>
              <a:buClr>
                <a:srgbClr val="000000"/>
              </a:buClr>
              <a:buSzPts val="2800"/>
              <a:buNone/>
              <a:defRPr sz="2800">
                <a:solidFill>
                  <a:srgbClr val="000000"/>
                </a:solidFill>
              </a:defRPr>
            </a:lvl8pPr>
            <a:lvl9pPr lvl="8" algn="ctr">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1">
          <p15:clr>
            <a:srgbClr val="EA4335"/>
          </p15:clr>
        </p15:guide>
        <p15:guide id="4" orient="horz" pos="298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7"/>
          <p:cNvSpPr txBox="1">
            <a:spLocks noGrp="1"/>
          </p:cNvSpPr>
          <p:nvPr>
            <p:ph type="ctrTitle"/>
          </p:nvPr>
        </p:nvSpPr>
        <p:spPr>
          <a:xfrm>
            <a:off x="4636769" y="425274"/>
            <a:ext cx="4357106" cy="233981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2">
                    <a:lumMod val="75000"/>
                  </a:schemeClr>
                </a:solidFill>
              </a:rPr>
              <a:t>Workshop</a:t>
            </a:r>
            <a:r>
              <a:rPr lang="en-US" dirty="0"/>
              <a:t>: Cloud for IoT</a:t>
            </a:r>
            <a:br>
              <a:rPr lang="vi-VN" dirty="0"/>
            </a:br>
            <a:r>
              <a:rPr lang="en-US" dirty="0">
                <a:solidFill>
                  <a:srgbClr val="92D050"/>
                </a:solidFill>
              </a:rPr>
              <a:t>AWS</a:t>
            </a:r>
            <a:r>
              <a:rPr lang="en-US" dirty="0"/>
              <a:t> &amp; </a:t>
            </a:r>
            <a:r>
              <a:rPr lang="en-US" dirty="0">
                <a:solidFill>
                  <a:srgbClr val="FF0000"/>
                </a:solidFill>
              </a:rPr>
              <a:t>Azure</a:t>
            </a:r>
          </a:p>
        </p:txBody>
      </p:sp>
      <p:sp>
        <p:nvSpPr>
          <p:cNvPr id="60" name="Google Shape;60;p17"/>
          <p:cNvSpPr txBox="1">
            <a:spLocks noGrp="1"/>
          </p:cNvSpPr>
          <p:nvPr>
            <p:ph type="subTitle" idx="1"/>
          </p:nvPr>
        </p:nvSpPr>
        <p:spPr>
          <a:xfrm>
            <a:off x="5814900" y="4643389"/>
            <a:ext cx="3329100" cy="792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b="1" dirty="0"/>
              <a:t>GVHD: Phù Trần Tín</a:t>
            </a:r>
            <a:endParaRPr dirty="0"/>
          </a:p>
        </p:txBody>
      </p:sp>
      <p:sp>
        <p:nvSpPr>
          <p:cNvPr id="61" name="Google Shape;61;p17"/>
          <p:cNvSpPr/>
          <p:nvPr/>
        </p:nvSpPr>
        <p:spPr>
          <a:xfrm>
            <a:off x="-647875" y="398129"/>
            <a:ext cx="4412891" cy="3585620"/>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7"/>
          <p:cNvSpPr/>
          <p:nvPr/>
        </p:nvSpPr>
        <p:spPr>
          <a:xfrm>
            <a:off x="-42915" y="688572"/>
            <a:ext cx="3834249" cy="3320812"/>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7"/>
          <p:cNvSpPr/>
          <p:nvPr/>
        </p:nvSpPr>
        <p:spPr>
          <a:xfrm>
            <a:off x="698359" y="1595184"/>
            <a:ext cx="3572490" cy="2902766"/>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45BFDE"/>
              </a:gs>
              <a:gs pos="100000">
                <a:srgbClr val="1E6E8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7"/>
          <p:cNvSpPr/>
          <p:nvPr/>
        </p:nvSpPr>
        <p:spPr>
          <a:xfrm>
            <a:off x="1188161" y="1830336"/>
            <a:ext cx="3104045" cy="2688389"/>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7"/>
          <p:cNvSpPr/>
          <p:nvPr/>
        </p:nvSpPr>
        <p:spPr>
          <a:xfrm>
            <a:off x="1955043" y="2844154"/>
            <a:ext cx="2323330" cy="1887782"/>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7"/>
          <p:cNvSpPr/>
          <p:nvPr/>
        </p:nvSpPr>
        <p:spPr>
          <a:xfrm>
            <a:off x="2273543" y="2997063"/>
            <a:ext cx="2018682" cy="1748365"/>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latin typeface="Bahnschrift SemiCondensed" panose="020B0502040204020203" pitchFamily="34" charset="0"/>
              </a:rPr>
              <a:t>Thách</a:t>
            </a:r>
            <a:r>
              <a:rPr lang="en-US" sz="2800" dirty="0">
                <a:latin typeface="Bahnschrift SemiCondensed" panose="020B0502040204020203" pitchFamily="34" charset="0"/>
              </a:rPr>
              <a:t> </a:t>
            </a:r>
            <a:r>
              <a:rPr lang="en-US" sz="2800" dirty="0" err="1">
                <a:latin typeface="Bahnschrift SemiCondensed" panose="020B0502040204020203" pitchFamily="34" charset="0"/>
              </a:rPr>
              <a:t>Thức</a:t>
            </a:r>
            <a:r>
              <a:rPr lang="en-US" sz="2800" dirty="0">
                <a:latin typeface="Bahnschrift SemiCondensed" panose="020B0502040204020203" pitchFamily="34" charset="0"/>
              </a:rPr>
              <a:t> Khi </a:t>
            </a:r>
            <a:r>
              <a:rPr lang="en-US" sz="2800" dirty="0" err="1">
                <a:latin typeface="Bahnschrift SemiCondensed" panose="020B0502040204020203" pitchFamily="34" charset="0"/>
              </a:rPr>
              <a:t>Triển</a:t>
            </a:r>
            <a:r>
              <a:rPr lang="en-US" sz="2800" dirty="0">
                <a:latin typeface="Bahnschrift SemiCondensed" panose="020B0502040204020203" pitchFamily="34" charset="0"/>
              </a:rPr>
              <a:t> Khai </a:t>
            </a:r>
            <a:r>
              <a:rPr lang="en-US" sz="2800" dirty="0">
                <a:solidFill>
                  <a:srgbClr val="92D050"/>
                </a:solidFill>
                <a:latin typeface="Bahnschrift SemiCondensed" panose="020B0502040204020203" pitchFamily="34" charset="0"/>
              </a:rPr>
              <a:t>AWS</a:t>
            </a:r>
            <a:r>
              <a:rPr lang="en-US" sz="2800" dirty="0">
                <a:latin typeface="Bahnschrift SemiCondensed" panose="020B0502040204020203" pitchFamily="34" charset="0"/>
              </a:rPr>
              <a:t> IoT</a:t>
            </a:r>
            <a:endParaRPr sz="2800" dirty="0">
              <a:latin typeface="Bahnschrift SemiCondensed" panose="020B0502040204020203" pitchFamily="34" charset="0"/>
            </a:endParaRPr>
          </a:p>
        </p:txBody>
      </p:sp>
      <p:sp>
        <p:nvSpPr>
          <p:cNvPr id="201" name="Google Shape;201;p21"/>
          <p:cNvSpPr/>
          <p:nvPr/>
        </p:nvSpPr>
        <p:spPr>
          <a:xfrm>
            <a:off x="2578305" y="1464435"/>
            <a:ext cx="4153449" cy="2201979"/>
          </a:xfrm>
          <a:custGeom>
            <a:avLst/>
            <a:gdLst/>
            <a:ahLst/>
            <a:cxnLst/>
            <a:rect l="l" t="t" r="r" b="b"/>
            <a:pathLst>
              <a:path w="116392" h="61706" extrusionOk="0">
                <a:moveTo>
                  <a:pt x="57369" y="39174"/>
                </a:moveTo>
                <a:cubicBezTo>
                  <a:pt x="58798" y="39174"/>
                  <a:pt x="59925" y="40326"/>
                  <a:pt x="59925" y="41730"/>
                </a:cubicBezTo>
                <a:cubicBezTo>
                  <a:pt x="59925" y="43159"/>
                  <a:pt x="58798" y="44286"/>
                  <a:pt x="57369" y="44286"/>
                </a:cubicBezTo>
                <a:cubicBezTo>
                  <a:pt x="55965" y="44286"/>
                  <a:pt x="54813" y="43159"/>
                  <a:pt x="54813" y="41730"/>
                </a:cubicBezTo>
                <a:cubicBezTo>
                  <a:pt x="54813" y="40326"/>
                  <a:pt x="55965" y="39174"/>
                  <a:pt x="57369" y="39174"/>
                </a:cubicBezTo>
                <a:close/>
                <a:moveTo>
                  <a:pt x="6441" y="39925"/>
                </a:moveTo>
                <a:cubicBezTo>
                  <a:pt x="7845" y="39925"/>
                  <a:pt x="8998" y="41078"/>
                  <a:pt x="8998" y="42482"/>
                </a:cubicBezTo>
                <a:cubicBezTo>
                  <a:pt x="8998" y="43885"/>
                  <a:pt x="7845" y="45038"/>
                  <a:pt x="6441" y="45038"/>
                </a:cubicBezTo>
                <a:cubicBezTo>
                  <a:pt x="5013" y="45038"/>
                  <a:pt x="3885" y="43885"/>
                  <a:pt x="3885" y="42482"/>
                </a:cubicBezTo>
                <a:cubicBezTo>
                  <a:pt x="3885" y="41078"/>
                  <a:pt x="5013" y="39925"/>
                  <a:pt x="6441" y="39925"/>
                </a:cubicBezTo>
                <a:close/>
                <a:moveTo>
                  <a:pt x="37995" y="0"/>
                </a:moveTo>
                <a:cubicBezTo>
                  <a:pt x="27469" y="0"/>
                  <a:pt x="18822" y="8196"/>
                  <a:pt x="18096" y="18522"/>
                </a:cubicBezTo>
                <a:cubicBezTo>
                  <a:pt x="10251" y="20402"/>
                  <a:pt x="4537" y="27519"/>
                  <a:pt x="4537" y="35715"/>
                </a:cubicBezTo>
                <a:cubicBezTo>
                  <a:pt x="4537" y="35915"/>
                  <a:pt x="4562" y="36116"/>
                  <a:pt x="4612" y="36291"/>
                </a:cubicBezTo>
                <a:cubicBezTo>
                  <a:pt x="1955" y="37093"/>
                  <a:pt x="0" y="39550"/>
                  <a:pt x="0" y="42482"/>
                </a:cubicBezTo>
                <a:cubicBezTo>
                  <a:pt x="0" y="46041"/>
                  <a:pt x="2882" y="48923"/>
                  <a:pt x="6441" y="48923"/>
                </a:cubicBezTo>
                <a:cubicBezTo>
                  <a:pt x="10000" y="48923"/>
                  <a:pt x="12882" y="46041"/>
                  <a:pt x="12882" y="42482"/>
                </a:cubicBezTo>
                <a:cubicBezTo>
                  <a:pt x="12882" y="39575"/>
                  <a:pt x="10953" y="37118"/>
                  <a:pt x="8321" y="36316"/>
                </a:cubicBezTo>
                <a:cubicBezTo>
                  <a:pt x="8371" y="36141"/>
                  <a:pt x="8421" y="35940"/>
                  <a:pt x="8421" y="35715"/>
                </a:cubicBezTo>
                <a:cubicBezTo>
                  <a:pt x="8421" y="28898"/>
                  <a:pt x="13509" y="23008"/>
                  <a:pt x="20251" y="22056"/>
                </a:cubicBezTo>
                <a:cubicBezTo>
                  <a:pt x="21203" y="21930"/>
                  <a:pt x="21930" y="21103"/>
                  <a:pt x="21930" y="20126"/>
                </a:cubicBezTo>
                <a:lnTo>
                  <a:pt x="21930" y="19950"/>
                </a:lnTo>
                <a:cubicBezTo>
                  <a:pt x="21930" y="11103"/>
                  <a:pt x="29123" y="3885"/>
                  <a:pt x="37995" y="3885"/>
                </a:cubicBezTo>
                <a:cubicBezTo>
                  <a:pt x="44612" y="3885"/>
                  <a:pt x="50427" y="7845"/>
                  <a:pt x="52858" y="13960"/>
                </a:cubicBezTo>
                <a:cubicBezTo>
                  <a:pt x="53058" y="14487"/>
                  <a:pt x="53509" y="14913"/>
                  <a:pt x="54061" y="15088"/>
                </a:cubicBezTo>
                <a:cubicBezTo>
                  <a:pt x="54248" y="15151"/>
                  <a:pt x="54445" y="15181"/>
                  <a:pt x="54644" y="15181"/>
                </a:cubicBezTo>
                <a:cubicBezTo>
                  <a:pt x="55003" y="15181"/>
                  <a:pt x="55367" y="15081"/>
                  <a:pt x="55690" y="14888"/>
                </a:cubicBezTo>
                <a:cubicBezTo>
                  <a:pt x="57820" y="13559"/>
                  <a:pt x="60201" y="12883"/>
                  <a:pt x="62757" y="12883"/>
                </a:cubicBezTo>
                <a:cubicBezTo>
                  <a:pt x="68522" y="12883"/>
                  <a:pt x="73710" y="16492"/>
                  <a:pt x="75665" y="21855"/>
                </a:cubicBezTo>
                <a:cubicBezTo>
                  <a:pt x="75865" y="22356"/>
                  <a:pt x="76241" y="22757"/>
                  <a:pt x="76742" y="22958"/>
                </a:cubicBezTo>
                <a:cubicBezTo>
                  <a:pt x="76979" y="23064"/>
                  <a:pt x="77233" y="23115"/>
                  <a:pt x="77485" y="23115"/>
                </a:cubicBezTo>
                <a:cubicBezTo>
                  <a:pt x="77766" y="23115"/>
                  <a:pt x="78045" y="23052"/>
                  <a:pt x="78296" y="22933"/>
                </a:cubicBezTo>
                <a:cubicBezTo>
                  <a:pt x="79775" y="22256"/>
                  <a:pt x="81429" y="21905"/>
                  <a:pt x="83033" y="21905"/>
                </a:cubicBezTo>
                <a:cubicBezTo>
                  <a:pt x="88096" y="21905"/>
                  <a:pt x="92507" y="25138"/>
                  <a:pt x="94011" y="29950"/>
                </a:cubicBezTo>
                <a:cubicBezTo>
                  <a:pt x="94278" y="30773"/>
                  <a:pt x="95034" y="31308"/>
                  <a:pt x="95851" y="31308"/>
                </a:cubicBezTo>
                <a:cubicBezTo>
                  <a:pt x="96030" y="31308"/>
                  <a:pt x="96212" y="31283"/>
                  <a:pt x="96392" y="31229"/>
                </a:cubicBezTo>
                <a:cubicBezTo>
                  <a:pt x="97169" y="31028"/>
                  <a:pt x="97971" y="30903"/>
                  <a:pt x="98798" y="30903"/>
                </a:cubicBezTo>
                <a:cubicBezTo>
                  <a:pt x="103710" y="30903"/>
                  <a:pt x="113259" y="35414"/>
                  <a:pt x="112482" y="47820"/>
                </a:cubicBezTo>
                <a:cubicBezTo>
                  <a:pt x="112482" y="47870"/>
                  <a:pt x="112457" y="51981"/>
                  <a:pt x="109625" y="54838"/>
                </a:cubicBezTo>
                <a:cubicBezTo>
                  <a:pt x="107670" y="56818"/>
                  <a:pt x="106041" y="57820"/>
                  <a:pt x="102307" y="57820"/>
                </a:cubicBezTo>
                <a:lnTo>
                  <a:pt x="38321" y="57820"/>
                </a:lnTo>
                <a:cubicBezTo>
                  <a:pt x="38296" y="57820"/>
                  <a:pt x="36467" y="57795"/>
                  <a:pt x="34687" y="56893"/>
                </a:cubicBezTo>
                <a:cubicBezTo>
                  <a:pt x="32356" y="55740"/>
                  <a:pt x="31253" y="53735"/>
                  <a:pt x="31253" y="50753"/>
                </a:cubicBezTo>
                <a:cubicBezTo>
                  <a:pt x="31253" y="43935"/>
                  <a:pt x="37594" y="43685"/>
                  <a:pt x="38321" y="43685"/>
                </a:cubicBezTo>
                <a:lnTo>
                  <a:pt x="51229" y="43685"/>
                </a:lnTo>
                <a:cubicBezTo>
                  <a:pt x="52056" y="46291"/>
                  <a:pt x="54512" y="48171"/>
                  <a:pt x="57369" y="48171"/>
                </a:cubicBezTo>
                <a:cubicBezTo>
                  <a:pt x="60928" y="48171"/>
                  <a:pt x="63835" y="45289"/>
                  <a:pt x="63835" y="41730"/>
                </a:cubicBezTo>
                <a:cubicBezTo>
                  <a:pt x="63835" y="38171"/>
                  <a:pt x="60928" y="35289"/>
                  <a:pt x="57369" y="35289"/>
                </a:cubicBezTo>
                <a:cubicBezTo>
                  <a:pt x="54512" y="35289"/>
                  <a:pt x="52056" y="37194"/>
                  <a:pt x="51229" y="39800"/>
                </a:cubicBezTo>
                <a:lnTo>
                  <a:pt x="38321" y="39800"/>
                </a:lnTo>
                <a:cubicBezTo>
                  <a:pt x="34512" y="39800"/>
                  <a:pt x="27369" y="42081"/>
                  <a:pt x="27369" y="50753"/>
                </a:cubicBezTo>
                <a:cubicBezTo>
                  <a:pt x="27369" y="59399"/>
                  <a:pt x="34512" y="61705"/>
                  <a:pt x="38321" y="61705"/>
                </a:cubicBezTo>
                <a:lnTo>
                  <a:pt x="102307" y="61705"/>
                </a:lnTo>
                <a:cubicBezTo>
                  <a:pt x="107119" y="61705"/>
                  <a:pt x="109675" y="60302"/>
                  <a:pt x="112382" y="57570"/>
                </a:cubicBezTo>
                <a:cubicBezTo>
                  <a:pt x="116392" y="53509"/>
                  <a:pt x="116367" y="48021"/>
                  <a:pt x="116367" y="47795"/>
                </a:cubicBezTo>
                <a:cubicBezTo>
                  <a:pt x="116367" y="42933"/>
                  <a:pt x="114186" y="34662"/>
                  <a:pt x="110176" y="31404"/>
                </a:cubicBezTo>
                <a:cubicBezTo>
                  <a:pt x="106893" y="28697"/>
                  <a:pt x="102532" y="27018"/>
                  <a:pt x="98798" y="27018"/>
                </a:cubicBezTo>
                <a:cubicBezTo>
                  <a:pt x="98221" y="27018"/>
                  <a:pt x="97670" y="27068"/>
                  <a:pt x="97093" y="27143"/>
                </a:cubicBezTo>
                <a:cubicBezTo>
                  <a:pt x="94662" y="21605"/>
                  <a:pt x="89224" y="18021"/>
                  <a:pt x="83033" y="18021"/>
                </a:cubicBezTo>
                <a:cubicBezTo>
                  <a:pt x="81529" y="18021"/>
                  <a:pt x="80001" y="18246"/>
                  <a:pt x="78547" y="18697"/>
                </a:cubicBezTo>
                <a:cubicBezTo>
                  <a:pt x="75590" y="12833"/>
                  <a:pt x="69474" y="8998"/>
                  <a:pt x="62757" y="8998"/>
                </a:cubicBezTo>
                <a:cubicBezTo>
                  <a:pt x="60226" y="8998"/>
                  <a:pt x="57795" y="9524"/>
                  <a:pt x="55564" y="10552"/>
                </a:cubicBezTo>
                <a:cubicBezTo>
                  <a:pt x="52156" y="4086"/>
                  <a:pt x="45489" y="0"/>
                  <a:pt x="37995" y="0"/>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1"/>
          <p:cNvGrpSpPr/>
          <p:nvPr/>
        </p:nvGrpSpPr>
        <p:grpSpPr>
          <a:xfrm>
            <a:off x="4963564" y="2809983"/>
            <a:ext cx="484667" cy="551449"/>
            <a:chOff x="1529350" y="258825"/>
            <a:chExt cx="423475" cy="481825"/>
          </a:xfrm>
        </p:grpSpPr>
        <p:sp>
          <p:nvSpPr>
            <p:cNvPr id="203" name="Google Shape;203;p21"/>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 name="Google Shape;204;p21"/>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5" name="Google Shape;205;p21"/>
          <p:cNvGrpSpPr/>
          <p:nvPr/>
        </p:nvGrpSpPr>
        <p:grpSpPr>
          <a:xfrm>
            <a:off x="2778656" y="3266758"/>
            <a:ext cx="370895" cy="430800"/>
            <a:chOff x="4492800" y="2027925"/>
            <a:chExt cx="414825" cy="481825"/>
          </a:xfrm>
        </p:grpSpPr>
        <p:sp>
          <p:nvSpPr>
            <p:cNvPr id="206" name="Google Shape;206;p21"/>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7" name="Google Shape;207;p21"/>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8" name="Google Shape;208;p21"/>
          <p:cNvGrpSpPr/>
          <p:nvPr/>
        </p:nvGrpSpPr>
        <p:grpSpPr>
          <a:xfrm>
            <a:off x="3512919" y="2010760"/>
            <a:ext cx="413808" cy="363659"/>
            <a:chOff x="2085450" y="2057100"/>
            <a:chExt cx="481900" cy="423500"/>
          </a:xfrm>
        </p:grpSpPr>
        <p:sp>
          <p:nvSpPr>
            <p:cNvPr id="209" name="Google Shape;209;p21"/>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0" name="Google Shape;210;p21"/>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1" name="Google Shape;211;p21"/>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2" name="Google Shape;212;p21"/>
          <p:cNvSpPr txBox="1"/>
          <p:nvPr/>
        </p:nvSpPr>
        <p:spPr>
          <a:xfrm>
            <a:off x="6685370" y="2077607"/>
            <a:ext cx="2296240" cy="1280613"/>
          </a:xfrm>
          <a:prstGeom prst="rect">
            <a:avLst/>
          </a:prstGeom>
          <a:noFill/>
          <a:ln>
            <a:noFill/>
          </a:ln>
        </p:spPr>
        <p:txBody>
          <a:bodyPr spcFirstLastPara="1" wrap="square" lIns="91425" tIns="91425" rIns="182875" bIns="91425" anchor="ctr" anchorCtr="0">
            <a:noAutofit/>
          </a:bodyPr>
          <a:lstStyle/>
          <a:p>
            <a:pPr marL="0" lvl="0" indent="0" algn="r" rtl="0">
              <a:spcBef>
                <a:spcPts val="0"/>
              </a:spcBef>
              <a:spcAft>
                <a:spcPts val="0"/>
              </a:spcAft>
              <a:buClr>
                <a:srgbClr val="000000"/>
              </a:buClr>
              <a:buSzPts val="1100"/>
              <a:buFont typeface="Arial"/>
              <a:buNone/>
            </a:pPr>
            <a:r>
              <a:rPr lang="vi-VN" sz="1050" dirty="0"/>
              <a:t>AWS hỗ trợ </a:t>
            </a:r>
            <a:r>
              <a:rPr lang="vi-VN" sz="1050" b="1" dirty="0"/>
              <a:t>nhiều giao thức (</a:t>
            </a:r>
            <a:r>
              <a:rPr lang="vi-VN" sz="1050" b="1" dirty="0" err="1"/>
              <a:t>Zigbee</a:t>
            </a:r>
            <a:r>
              <a:rPr lang="vi-VN" sz="1050" b="1" dirty="0"/>
              <a:t>, </a:t>
            </a:r>
            <a:r>
              <a:rPr lang="vi-VN" sz="1050" b="1" dirty="0" err="1"/>
              <a:t>LoRaWAN</a:t>
            </a:r>
            <a:r>
              <a:rPr lang="vi-VN" sz="1050" b="1" dirty="0"/>
              <a:t>, BLE)</a:t>
            </a:r>
            <a:r>
              <a:rPr lang="vi-VN" sz="1050" dirty="0"/>
              <a:t>. </a:t>
            </a:r>
            <a:r>
              <a:rPr lang="vi-VN" sz="1050" b="1" dirty="0" err="1"/>
              <a:t>IoT</a:t>
            </a:r>
            <a:r>
              <a:rPr lang="vi-VN" sz="1050" b="1" dirty="0"/>
              <a:t> </a:t>
            </a:r>
            <a:r>
              <a:rPr lang="vi-VN" sz="1050" b="1" dirty="0" err="1"/>
              <a:t>SiteWise</a:t>
            </a:r>
            <a:r>
              <a:rPr lang="vi-VN" sz="1050" dirty="0"/>
              <a:t> chuẩn hóa dữ liệu </a:t>
            </a:r>
            <a:r>
              <a:rPr lang="vi-VN" sz="1050" dirty="0" err="1"/>
              <a:t>sensor</a:t>
            </a:r>
            <a:r>
              <a:rPr lang="vi-VN" sz="1050" dirty="0"/>
              <a:t>, nhưng tích hợp </a:t>
            </a:r>
            <a:r>
              <a:rPr lang="vi-VN" sz="1050" b="1" dirty="0" err="1"/>
              <a:t>legacy</a:t>
            </a:r>
            <a:r>
              <a:rPr lang="vi-VN" sz="1050" b="1" dirty="0"/>
              <a:t> </a:t>
            </a:r>
            <a:r>
              <a:rPr lang="vi-VN" sz="1050" b="1" dirty="0" err="1"/>
              <a:t>system</a:t>
            </a:r>
            <a:r>
              <a:rPr lang="vi-VN" sz="1050" dirty="0"/>
              <a:t> vào MQTT/OPC-UA tốn </a:t>
            </a:r>
            <a:r>
              <a:rPr lang="vi-VN" sz="1050" dirty="0" err="1"/>
              <a:t>effort</a:t>
            </a:r>
            <a:r>
              <a:rPr lang="vi-VN" sz="1050" dirty="0"/>
              <a:t> phát triển.</a:t>
            </a:r>
            <a:endParaRPr sz="900" dirty="0">
              <a:solidFill>
                <a:srgbClr val="000000"/>
              </a:solidFill>
              <a:latin typeface="Roboto"/>
              <a:ea typeface="Roboto"/>
              <a:cs typeface="Roboto"/>
              <a:sym typeface="Roboto"/>
            </a:endParaRPr>
          </a:p>
        </p:txBody>
      </p:sp>
      <p:sp>
        <p:nvSpPr>
          <p:cNvPr id="213" name="Google Shape;213;p21"/>
          <p:cNvSpPr txBox="1"/>
          <p:nvPr/>
        </p:nvSpPr>
        <p:spPr>
          <a:xfrm>
            <a:off x="477825" y="1943461"/>
            <a:ext cx="2486279" cy="649500"/>
          </a:xfrm>
          <a:prstGeom prst="rect">
            <a:avLst/>
          </a:prstGeom>
          <a:noFill/>
          <a:ln>
            <a:noFill/>
          </a:ln>
        </p:spPr>
        <p:txBody>
          <a:bodyPr spcFirstLastPara="1" wrap="square" lIns="91425" tIns="91425" rIns="182875" bIns="91425" anchor="ctr" anchorCtr="0">
            <a:noAutofit/>
          </a:bodyPr>
          <a:lstStyle/>
          <a:p>
            <a:pPr marL="0" lvl="0" indent="0" algn="l" rtl="0">
              <a:spcBef>
                <a:spcPts val="0"/>
              </a:spcBef>
              <a:spcAft>
                <a:spcPts val="0"/>
              </a:spcAft>
              <a:buNone/>
            </a:pPr>
            <a:r>
              <a:rPr lang="vi-VN" sz="1050" dirty="0"/>
              <a:t>Ứng dụng </a:t>
            </a:r>
            <a:r>
              <a:rPr lang="vi-VN" sz="1050" dirty="0" err="1"/>
              <a:t>IoT</a:t>
            </a:r>
            <a:r>
              <a:rPr lang="vi-VN" sz="1050" dirty="0"/>
              <a:t> thời gian thực cần độ trễ &lt;10ms, khó đạt với </a:t>
            </a:r>
            <a:r>
              <a:rPr lang="vi-VN" sz="1050" dirty="0" err="1"/>
              <a:t>cloud</a:t>
            </a:r>
            <a:r>
              <a:rPr lang="vi-VN" sz="1050" dirty="0"/>
              <a:t> tập trung. </a:t>
            </a:r>
            <a:r>
              <a:rPr lang="vi-VN" sz="1050" b="1" dirty="0"/>
              <a:t>AWS </a:t>
            </a:r>
            <a:r>
              <a:rPr lang="vi-VN" sz="1050" b="1" dirty="0" err="1"/>
              <a:t>Greengrass</a:t>
            </a:r>
            <a:r>
              <a:rPr lang="vi-VN" sz="1050" dirty="0"/>
              <a:t> hỗ trợ xử lý biên (</a:t>
            </a:r>
            <a:r>
              <a:rPr lang="vi-VN" sz="1050" dirty="0" err="1"/>
              <a:t>edge</a:t>
            </a:r>
            <a:r>
              <a:rPr lang="vi-VN" sz="1050" dirty="0"/>
              <a:t>), nhưng đồng bộ dữ liệu có thể gây xung đột phiên bản.</a:t>
            </a:r>
            <a:endParaRPr sz="1050" dirty="0">
              <a:latin typeface="Roboto"/>
              <a:ea typeface="Roboto"/>
              <a:cs typeface="Roboto"/>
              <a:sym typeface="Roboto"/>
            </a:endParaRPr>
          </a:p>
        </p:txBody>
      </p:sp>
      <p:sp>
        <p:nvSpPr>
          <p:cNvPr id="214" name="Google Shape;214;p21"/>
          <p:cNvSpPr txBox="1"/>
          <p:nvPr/>
        </p:nvSpPr>
        <p:spPr>
          <a:xfrm>
            <a:off x="457200" y="3830933"/>
            <a:ext cx="2389966" cy="649500"/>
          </a:xfrm>
          <a:prstGeom prst="rect">
            <a:avLst/>
          </a:prstGeom>
          <a:noFill/>
          <a:ln>
            <a:noFill/>
          </a:ln>
        </p:spPr>
        <p:txBody>
          <a:bodyPr spcFirstLastPara="1" wrap="square" lIns="91425" tIns="91425" rIns="182875" bIns="91425" anchor="ctr" anchorCtr="0">
            <a:noAutofit/>
          </a:bodyPr>
          <a:lstStyle/>
          <a:p>
            <a:pPr marL="0" lvl="0" indent="0" algn="l" rtl="0">
              <a:lnSpc>
                <a:spcPct val="100000"/>
              </a:lnSpc>
              <a:spcBef>
                <a:spcPts val="0"/>
              </a:spcBef>
              <a:spcAft>
                <a:spcPts val="0"/>
              </a:spcAft>
              <a:buClr>
                <a:srgbClr val="000000"/>
              </a:buClr>
              <a:buSzPts val="1100"/>
              <a:buFont typeface="Arial"/>
              <a:buNone/>
            </a:pPr>
            <a:r>
              <a:rPr lang="en-US" sz="1050" b="1" dirty="0"/>
              <a:t>IoT Device Management</a:t>
            </a:r>
            <a:r>
              <a:rPr lang="en-US" sz="1050" dirty="0"/>
              <a:t> </a:t>
            </a:r>
            <a:r>
              <a:rPr lang="en-US" sz="1050" dirty="0" err="1"/>
              <a:t>nhóm</a:t>
            </a:r>
            <a:r>
              <a:rPr lang="en-US" sz="1050" dirty="0"/>
              <a:t> </a:t>
            </a:r>
            <a:r>
              <a:rPr lang="en-US" sz="1050" dirty="0" err="1"/>
              <a:t>thiết</a:t>
            </a:r>
            <a:r>
              <a:rPr lang="en-US" sz="1050" dirty="0"/>
              <a:t> </a:t>
            </a:r>
            <a:r>
              <a:rPr lang="en-US" sz="1050" dirty="0" err="1"/>
              <a:t>bị</a:t>
            </a:r>
            <a:r>
              <a:rPr lang="en-US" sz="1050" dirty="0"/>
              <a:t> </a:t>
            </a:r>
            <a:r>
              <a:rPr lang="en-US" sz="1050" dirty="0" err="1"/>
              <a:t>theo</a:t>
            </a:r>
            <a:r>
              <a:rPr lang="en-US" sz="1050" dirty="0"/>
              <a:t> </a:t>
            </a:r>
            <a:r>
              <a:rPr lang="en-US" sz="1050" dirty="0" err="1"/>
              <a:t>thuộc</a:t>
            </a:r>
            <a:r>
              <a:rPr lang="en-US" sz="1050" dirty="0"/>
              <a:t> </a:t>
            </a:r>
            <a:r>
              <a:rPr lang="en-US" sz="1050" dirty="0" err="1"/>
              <a:t>tính</a:t>
            </a:r>
            <a:r>
              <a:rPr lang="en-US" sz="1050" dirty="0"/>
              <a:t>, </a:t>
            </a:r>
            <a:r>
              <a:rPr lang="en-US" sz="1050" b="1" dirty="0"/>
              <a:t>Fleet Hub</a:t>
            </a:r>
            <a:r>
              <a:rPr lang="en-US" sz="1050" dirty="0"/>
              <a:t> </a:t>
            </a:r>
            <a:r>
              <a:rPr lang="en-US" sz="1050" dirty="0" err="1"/>
              <a:t>giám</a:t>
            </a:r>
            <a:r>
              <a:rPr lang="en-US" sz="1050" dirty="0"/>
              <a:t> </a:t>
            </a:r>
            <a:r>
              <a:rPr lang="en-US" sz="1050" dirty="0" err="1"/>
              <a:t>sát</a:t>
            </a:r>
            <a:r>
              <a:rPr lang="en-US" sz="1050" dirty="0"/>
              <a:t> </a:t>
            </a:r>
            <a:r>
              <a:rPr lang="en-US" sz="1050" dirty="0" err="1"/>
              <a:t>tập</a:t>
            </a:r>
            <a:r>
              <a:rPr lang="en-US" sz="1050" dirty="0"/>
              <a:t> </a:t>
            </a:r>
            <a:r>
              <a:rPr lang="en-US" sz="1050" dirty="0" err="1"/>
              <a:t>trung</a:t>
            </a:r>
            <a:r>
              <a:rPr lang="en-US" sz="1050" dirty="0"/>
              <a:t>. </a:t>
            </a:r>
            <a:r>
              <a:rPr lang="en-US" sz="1050" dirty="0" err="1"/>
              <a:t>Cập</a:t>
            </a:r>
            <a:r>
              <a:rPr lang="en-US" sz="1050" dirty="0"/>
              <a:t> </a:t>
            </a:r>
            <a:r>
              <a:rPr lang="en-US" sz="1050" dirty="0" err="1"/>
              <a:t>nhật</a:t>
            </a:r>
            <a:r>
              <a:rPr lang="en-US" sz="1050" dirty="0"/>
              <a:t> firmware OTA </a:t>
            </a:r>
            <a:r>
              <a:rPr lang="en-US" sz="1050" dirty="0" err="1"/>
              <a:t>cần</a:t>
            </a:r>
            <a:r>
              <a:rPr lang="en-US" sz="1050" dirty="0"/>
              <a:t> </a:t>
            </a:r>
            <a:r>
              <a:rPr lang="en-US" sz="1050" b="1" dirty="0"/>
              <a:t>rolling update</a:t>
            </a:r>
            <a:r>
              <a:rPr lang="en-US" sz="1050" dirty="0"/>
              <a:t> </a:t>
            </a:r>
            <a:r>
              <a:rPr lang="en-US" sz="1050" dirty="0" err="1"/>
              <a:t>để</a:t>
            </a:r>
            <a:r>
              <a:rPr lang="en-US" sz="1050" dirty="0"/>
              <a:t> </a:t>
            </a:r>
            <a:r>
              <a:rPr lang="en-US" sz="1050" dirty="0" err="1"/>
              <a:t>tránh</a:t>
            </a:r>
            <a:r>
              <a:rPr lang="en-US" sz="1050" dirty="0"/>
              <a:t> downtime.</a:t>
            </a:r>
            <a:endParaRPr sz="900" dirty="0">
              <a:solidFill>
                <a:srgbClr val="000000"/>
              </a:solidFill>
              <a:latin typeface="Roboto"/>
              <a:ea typeface="Roboto"/>
              <a:cs typeface="Roboto"/>
              <a:sym typeface="Roboto"/>
            </a:endParaRPr>
          </a:p>
        </p:txBody>
      </p:sp>
      <p:sp>
        <p:nvSpPr>
          <p:cNvPr id="215" name="Google Shape;215;p21"/>
          <p:cNvSpPr/>
          <p:nvPr/>
        </p:nvSpPr>
        <p:spPr>
          <a:xfrm>
            <a:off x="485475" y="1338345"/>
            <a:ext cx="1287900" cy="434100"/>
          </a:xfrm>
          <a:prstGeom prst="roundRect">
            <a:avLst>
              <a:gd name="adj" fmla="val 50000"/>
            </a:avLst>
          </a:pr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err="1">
                <a:solidFill>
                  <a:srgbClr val="FFFFFF"/>
                </a:solidFill>
                <a:latin typeface="Roboto"/>
                <a:ea typeface="Roboto"/>
                <a:cs typeface="Roboto"/>
                <a:sym typeface="Roboto"/>
              </a:rPr>
              <a:t>Độ</a:t>
            </a:r>
            <a:r>
              <a:rPr lang="en-US" sz="1200" b="1" dirty="0">
                <a:solidFill>
                  <a:srgbClr val="FFFFFF"/>
                </a:solidFill>
                <a:latin typeface="Roboto"/>
                <a:ea typeface="Roboto"/>
                <a:cs typeface="Roboto"/>
                <a:sym typeface="Roboto"/>
              </a:rPr>
              <a:t> </a:t>
            </a:r>
            <a:r>
              <a:rPr lang="en-US" sz="1200" b="1" dirty="0" err="1">
                <a:solidFill>
                  <a:srgbClr val="FFFFFF"/>
                </a:solidFill>
                <a:latin typeface="Roboto"/>
                <a:ea typeface="Roboto"/>
                <a:cs typeface="Roboto"/>
                <a:sym typeface="Roboto"/>
              </a:rPr>
              <a:t>Trễ</a:t>
            </a:r>
            <a:r>
              <a:rPr lang="en-US" sz="1200" b="1" dirty="0">
                <a:solidFill>
                  <a:srgbClr val="FFFFFF"/>
                </a:solidFill>
                <a:latin typeface="Roboto"/>
                <a:ea typeface="Roboto"/>
                <a:cs typeface="Roboto"/>
                <a:sym typeface="Roboto"/>
              </a:rPr>
              <a:t> &amp; </a:t>
            </a:r>
            <a:r>
              <a:rPr lang="en-US" sz="1200" b="1" dirty="0" err="1">
                <a:solidFill>
                  <a:srgbClr val="FFFFFF"/>
                </a:solidFill>
                <a:latin typeface="Roboto"/>
                <a:ea typeface="Roboto"/>
                <a:cs typeface="Roboto"/>
                <a:sym typeface="Roboto"/>
              </a:rPr>
              <a:t>Băng</a:t>
            </a:r>
            <a:r>
              <a:rPr lang="en-US" sz="1200" b="1" dirty="0">
                <a:solidFill>
                  <a:srgbClr val="FFFFFF"/>
                </a:solidFill>
                <a:latin typeface="Roboto"/>
                <a:ea typeface="Roboto"/>
                <a:cs typeface="Roboto"/>
                <a:sym typeface="Roboto"/>
              </a:rPr>
              <a:t> Thông</a:t>
            </a:r>
            <a:endParaRPr sz="1000" dirty="0">
              <a:solidFill>
                <a:srgbClr val="FFFFFF"/>
              </a:solidFill>
            </a:endParaRPr>
          </a:p>
        </p:txBody>
      </p:sp>
      <p:sp>
        <p:nvSpPr>
          <p:cNvPr id="216" name="Google Shape;216;p21"/>
          <p:cNvSpPr/>
          <p:nvPr/>
        </p:nvSpPr>
        <p:spPr>
          <a:xfrm>
            <a:off x="477825" y="3141170"/>
            <a:ext cx="1287900" cy="434100"/>
          </a:xfrm>
          <a:prstGeom prst="roundRect">
            <a:avLst>
              <a:gd name="adj" fmla="val 50000"/>
            </a:avLst>
          </a:pr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dirty="0">
                <a:solidFill>
                  <a:srgbClr val="FFFFFF"/>
                </a:solidFill>
                <a:latin typeface="Roboto"/>
                <a:ea typeface="Roboto"/>
                <a:cs typeface="Roboto"/>
                <a:sym typeface="Roboto"/>
              </a:rPr>
              <a:t>Quản Lý </a:t>
            </a:r>
            <a:r>
              <a:rPr lang="en-US" sz="1100" b="1" dirty="0" err="1">
                <a:solidFill>
                  <a:srgbClr val="FFFFFF"/>
                </a:solidFill>
                <a:latin typeface="Roboto"/>
                <a:ea typeface="Roboto"/>
                <a:cs typeface="Roboto"/>
                <a:sym typeface="Roboto"/>
              </a:rPr>
              <a:t>Thiết</a:t>
            </a:r>
            <a:r>
              <a:rPr lang="en-US" sz="1100" b="1" dirty="0">
                <a:solidFill>
                  <a:srgbClr val="FFFFFF"/>
                </a:solidFill>
                <a:latin typeface="Roboto"/>
                <a:ea typeface="Roboto"/>
                <a:cs typeface="Roboto"/>
                <a:sym typeface="Roboto"/>
              </a:rPr>
              <a:t> </a:t>
            </a:r>
            <a:r>
              <a:rPr lang="en-US" sz="1100" b="1" dirty="0" err="1">
                <a:solidFill>
                  <a:srgbClr val="FFFFFF"/>
                </a:solidFill>
                <a:latin typeface="Roboto"/>
                <a:ea typeface="Roboto"/>
                <a:cs typeface="Roboto"/>
                <a:sym typeface="Roboto"/>
              </a:rPr>
              <a:t>Bị</a:t>
            </a:r>
            <a:r>
              <a:rPr lang="en-US" sz="1100" b="1" dirty="0">
                <a:solidFill>
                  <a:srgbClr val="FFFFFF"/>
                </a:solidFill>
                <a:latin typeface="Roboto"/>
                <a:ea typeface="Roboto"/>
                <a:cs typeface="Roboto"/>
                <a:sym typeface="Roboto"/>
              </a:rPr>
              <a:t> Quy </a:t>
            </a:r>
            <a:r>
              <a:rPr lang="en-US" sz="1100" b="1" dirty="0" err="1">
                <a:solidFill>
                  <a:srgbClr val="FFFFFF"/>
                </a:solidFill>
                <a:latin typeface="Roboto"/>
                <a:ea typeface="Roboto"/>
                <a:cs typeface="Roboto"/>
                <a:sym typeface="Roboto"/>
              </a:rPr>
              <a:t>Mô</a:t>
            </a:r>
            <a:r>
              <a:rPr lang="en-US" sz="1100" b="1" dirty="0">
                <a:solidFill>
                  <a:srgbClr val="FFFFFF"/>
                </a:solidFill>
                <a:latin typeface="Roboto"/>
                <a:ea typeface="Roboto"/>
                <a:cs typeface="Roboto"/>
                <a:sym typeface="Roboto"/>
              </a:rPr>
              <a:t> </a:t>
            </a:r>
            <a:r>
              <a:rPr lang="en-US" sz="1100" b="1" dirty="0" err="1">
                <a:solidFill>
                  <a:srgbClr val="FFFFFF"/>
                </a:solidFill>
                <a:latin typeface="Roboto"/>
                <a:ea typeface="Roboto"/>
                <a:cs typeface="Roboto"/>
                <a:sym typeface="Roboto"/>
              </a:rPr>
              <a:t>Lớn</a:t>
            </a:r>
            <a:endParaRPr sz="900" dirty="0">
              <a:solidFill>
                <a:srgbClr val="FFFFFF"/>
              </a:solidFill>
            </a:endParaRPr>
          </a:p>
        </p:txBody>
      </p:sp>
      <p:sp>
        <p:nvSpPr>
          <p:cNvPr id="217" name="Google Shape;217;p21"/>
          <p:cNvSpPr/>
          <p:nvPr/>
        </p:nvSpPr>
        <p:spPr>
          <a:xfrm>
            <a:off x="7501323" y="1689369"/>
            <a:ext cx="1287900" cy="434100"/>
          </a:xfrm>
          <a:prstGeom prst="roundRect">
            <a:avLst>
              <a:gd name="adj" fmla="val 50000"/>
            </a:avLst>
          </a:pr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050" b="1" dirty="0">
                <a:solidFill>
                  <a:srgbClr val="FFFFFF"/>
                </a:solidFill>
                <a:latin typeface="Roboto"/>
                <a:ea typeface="Roboto"/>
                <a:cs typeface="Roboto"/>
                <a:sym typeface="Roboto"/>
              </a:rPr>
              <a:t>Tương Thích &amp; Tiêu Chuẩn Hóa</a:t>
            </a:r>
            <a:endParaRPr lang="en-US" sz="800" dirty="0">
              <a:solidFill>
                <a:srgbClr val="FFFFFF"/>
              </a:solidFill>
            </a:endParaRPr>
          </a:p>
        </p:txBody>
      </p:sp>
      <p:grpSp>
        <p:nvGrpSpPr>
          <p:cNvPr id="220" name="Google Shape;220;p21"/>
          <p:cNvGrpSpPr/>
          <p:nvPr/>
        </p:nvGrpSpPr>
        <p:grpSpPr>
          <a:xfrm>
            <a:off x="5940512" y="1771374"/>
            <a:ext cx="478772" cy="478772"/>
            <a:chOff x="-63250675" y="4110200"/>
            <a:chExt cx="317425" cy="317425"/>
          </a:xfrm>
        </p:grpSpPr>
        <p:sp>
          <p:nvSpPr>
            <p:cNvPr id="221" name="Google Shape;221;p21"/>
            <p:cNvSpPr/>
            <p:nvPr/>
          </p:nvSpPr>
          <p:spPr>
            <a:xfrm>
              <a:off x="-63007300" y="4153725"/>
              <a:ext cx="30725" cy="29750"/>
            </a:xfrm>
            <a:custGeom>
              <a:avLst/>
              <a:gdLst/>
              <a:ahLst/>
              <a:cxnLst/>
              <a:rect l="l" t="t" r="r" b="b"/>
              <a:pathLst>
                <a:path w="1229" h="1190" extrusionOk="0">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63203425" y="4159025"/>
              <a:ext cx="222925" cy="222150"/>
            </a:xfrm>
            <a:custGeom>
              <a:avLst/>
              <a:gdLst/>
              <a:ahLst/>
              <a:cxnLst/>
              <a:rect l="l" t="t" r="r" b="b"/>
              <a:pathLst>
                <a:path w="8917" h="8886" extrusionOk="0">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63102600" y="4401625"/>
              <a:ext cx="20500" cy="26000"/>
            </a:xfrm>
            <a:custGeom>
              <a:avLst/>
              <a:gdLst/>
              <a:ahLst/>
              <a:cxnLst/>
              <a:rect l="l" t="t" r="r" b="b"/>
              <a:pathLst>
                <a:path w="820" h="1040" extrusionOk="0">
                  <a:moveTo>
                    <a:pt x="0" y="0"/>
                  </a:moveTo>
                  <a:lnTo>
                    <a:pt x="0" y="630"/>
                  </a:lnTo>
                  <a:cubicBezTo>
                    <a:pt x="0" y="882"/>
                    <a:pt x="189" y="1040"/>
                    <a:pt x="441" y="1040"/>
                  </a:cubicBezTo>
                  <a:cubicBezTo>
                    <a:pt x="662" y="1040"/>
                    <a:pt x="819" y="851"/>
                    <a:pt x="819" y="630"/>
                  </a:cubicBezTo>
                  <a:lnTo>
                    <a:pt x="819" y="0"/>
                  </a:ln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63006525" y="4354350"/>
              <a:ext cx="29950" cy="29975"/>
            </a:xfrm>
            <a:custGeom>
              <a:avLst/>
              <a:gdLst/>
              <a:ahLst/>
              <a:cxnLst/>
              <a:rect l="l" t="t" r="r" b="b"/>
              <a:pathLst>
                <a:path w="1198" h="1199" extrusionOk="0">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62960825" y="4258275"/>
              <a:ext cx="27575" cy="20500"/>
            </a:xfrm>
            <a:custGeom>
              <a:avLst/>
              <a:gdLst/>
              <a:ahLst/>
              <a:cxnLst/>
              <a:rect l="l" t="t" r="r" b="b"/>
              <a:pathLst>
                <a:path w="1103" h="820" extrusionOk="0">
                  <a:moveTo>
                    <a:pt x="0" y="0"/>
                  </a:moveTo>
                  <a:lnTo>
                    <a:pt x="0" y="441"/>
                  </a:lnTo>
                  <a:lnTo>
                    <a:pt x="0" y="819"/>
                  </a:lnTo>
                  <a:lnTo>
                    <a:pt x="662" y="819"/>
                  </a:lnTo>
                  <a:cubicBezTo>
                    <a:pt x="914" y="819"/>
                    <a:pt x="1071" y="630"/>
                    <a:pt x="1071" y="378"/>
                  </a:cubicBezTo>
                  <a:cubicBezTo>
                    <a:pt x="1103" y="189"/>
                    <a:pt x="914" y="0"/>
                    <a:pt x="662" y="0"/>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63250675" y="4259050"/>
              <a:ext cx="26800" cy="20500"/>
            </a:xfrm>
            <a:custGeom>
              <a:avLst/>
              <a:gdLst/>
              <a:ahLst/>
              <a:cxnLst/>
              <a:rect l="l" t="t" r="r" b="b"/>
              <a:pathLst>
                <a:path w="1072" h="820" extrusionOk="0">
                  <a:moveTo>
                    <a:pt x="410" y="1"/>
                  </a:moveTo>
                  <a:cubicBezTo>
                    <a:pt x="158" y="1"/>
                    <a:pt x="0" y="190"/>
                    <a:pt x="0" y="410"/>
                  </a:cubicBezTo>
                  <a:cubicBezTo>
                    <a:pt x="0" y="631"/>
                    <a:pt x="221" y="820"/>
                    <a:pt x="410" y="820"/>
                  </a:cubicBezTo>
                  <a:lnTo>
                    <a:pt x="1071" y="820"/>
                  </a:lnTo>
                  <a:lnTo>
                    <a:pt x="1071" y="442"/>
                  </a:lnTo>
                  <a:lnTo>
                    <a:pt x="1071" y="1"/>
                  </a:ln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63208950" y="4354350"/>
              <a:ext cx="29175" cy="29975"/>
            </a:xfrm>
            <a:custGeom>
              <a:avLst/>
              <a:gdLst/>
              <a:ahLst/>
              <a:cxnLst/>
              <a:rect l="l" t="t" r="r" b="b"/>
              <a:pathLst>
                <a:path w="1167" h="1199" extrusionOk="0">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63208150" y="4153725"/>
              <a:ext cx="30725" cy="29750"/>
            </a:xfrm>
            <a:custGeom>
              <a:avLst/>
              <a:gdLst/>
              <a:ahLst/>
              <a:cxnLst/>
              <a:rect l="l" t="t" r="r" b="b"/>
              <a:pathLst>
                <a:path w="1229" h="1190" extrusionOk="0">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63102600" y="4110200"/>
              <a:ext cx="20500" cy="27600"/>
            </a:xfrm>
            <a:custGeom>
              <a:avLst/>
              <a:gdLst/>
              <a:ahLst/>
              <a:cxnLst/>
              <a:rect l="l" t="t" r="r" b="b"/>
              <a:pathLst>
                <a:path w="820" h="1104" extrusionOk="0">
                  <a:moveTo>
                    <a:pt x="441" y="0"/>
                  </a:moveTo>
                  <a:cubicBezTo>
                    <a:pt x="221" y="0"/>
                    <a:pt x="0" y="221"/>
                    <a:pt x="0" y="410"/>
                  </a:cubicBezTo>
                  <a:lnTo>
                    <a:pt x="0" y="1103"/>
                  </a:lnTo>
                  <a:lnTo>
                    <a:pt x="819" y="1103"/>
                  </a:lnTo>
                  <a:lnTo>
                    <a:pt x="819" y="410"/>
                  </a:lnTo>
                  <a:cubicBezTo>
                    <a:pt x="819" y="158"/>
                    <a:pt x="630" y="0"/>
                    <a:pt x="441" y="0"/>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352091" y="369476"/>
            <a:ext cx="822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800" dirty="0">
                <a:latin typeface="Bahnschrift SemiCondensed" panose="020B0502040204020203" pitchFamily="34" charset="0"/>
              </a:rPr>
              <a:t>Xu Hướng Phát Triển </a:t>
            </a:r>
            <a:r>
              <a:rPr lang="vi-VN" sz="2800" dirty="0">
                <a:solidFill>
                  <a:srgbClr val="92D050"/>
                </a:solidFill>
                <a:latin typeface="Bahnschrift SemiCondensed" panose="020B0502040204020203" pitchFamily="34" charset="0"/>
              </a:rPr>
              <a:t>AWS</a:t>
            </a:r>
            <a:r>
              <a:rPr lang="vi-VN" sz="2800" dirty="0">
                <a:latin typeface="Bahnschrift SemiCondensed" panose="020B0502040204020203" pitchFamily="34" charset="0"/>
              </a:rPr>
              <a:t> </a:t>
            </a:r>
            <a:r>
              <a:rPr lang="vi-VN" sz="2800" dirty="0" err="1">
                <a:latin typeface="Bahnschrift SemiCondensed" panose="020B0502040204020203" pitchFamily="34" charset="0"/>
              </a:rPr>
              <a:t>IoT</a:t>
            </a:r>
            <a:endParaRPr sz="2800" dirty="0">
              <a:latin typeface="Bahnschrift SemiCondensed" panose="020B0502040204020203" pitchFamily="34" charset="0"/>
            </a:endParaRPr>
          </a:p>
        </p:txBody>
      </p:sp>
      <p:sp>
        <p:nvSpPr>
          <p:cNvPr id="262" name="Google Shape;262;p23"/>
          <p:cNvSpPr/>
          <p:nvPr/>
        </p:nvSpPr>
        <p:spPr>
          <a:xfrm>
            <a:off x="1687100" y="1477250"/>
            <a:ext cx="1433520" cy="1613555"/>
          </a:xfrm>
          <a:custGeom>
            <a:avLst/>
            <a:gdLst/>
            <a:ahLst/>
            <a:cxnLst/>
            <a:rect l="l" t="t" r="r" b="b"/>
            <a:pathLst>
              <a:path w="54533" h="59330" extrusionOk="0">
                <a:moveTo>
                  <a:pt x="43479" y="0"/>
                </a:moveTo>
                <a:cubicBezTo>
                  <a:pt x="42162" y="0"/>
                  <a:pt x="38405" y="644"/>
                  <a:pt x="34344" y="7204"/>
                </a:cubicBezTo>
                <a:lnTo>
                  <a:pt x="1" y="58240"/>
                </a:lnTo>
                <a:lnTo>
                  <a:pt x="2219" y="59329"/>
                </a:lnTo>
                <a:lnTo>
                  <a:pt x="36602" y="8252"/>
                </a:lnTo>
                <a:cubicBezTo>
                  <a:pt x="40244" y="2351"/>
                  <a:pt x="43175" y="2190"/>
                  <a:pt x="43497" y="2190"/>
                </a:cubicBezTo>
                <a:lnTo>
                  <a:pt x="43645" y="2217"/>
                </a:lnTo>
                <a:lnTo>
                  <a:pt x="43699" y="2204"/>
                </a:lnTo>
                <a:lnTo>
                  <a:pt x="54533" y="2204"/>
                </a:lnTo>
                <a:lnTo>
                  <a:pt x="54533" y="13"/>
                </a:lnTo>
                <a:lnTo>
                  <a:pt x="43779" y="13"/>
                </a:lnTo>
                <a:cubicBezTo>
                  <a:pt x="43701" y="6"/>
                  <a:pt x="43601" y="0"/>
                  <a:pt x="43479" y="0"/>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a:off x="3066437" y="1086784"/>
            <a:ext cx="836400" cy="824000"/>
          </a:xfrm>
          <a:custGeom>
            <a:avLst/>
            <a:gdLst/>
            <a:ahLst/>
            <a:cxnLst/>
            <a:rect l="l" t="t" r="r" b="b"/>
            <a:pathLst>
              <a:path w="33456" h="32960" extrusionOk="0">
                <a:moveTo>
                  <a:pt x="16721" y="1"/>
                </a:moveTo>
                <a:cubicBezTo>
                  <a:pt x="7487" y="1"/>
                  <a:pt x="0" y="7380"/>
                  <a:pt x="0" y="16480"/>
                </a:cubicBezTo>
                <a:cubicBezTo>
                  <a:pt x="0" y="25580"/>
                  <a:pt x="7487" y="32959"/>
                  <a:pt x="16721" y="32959"/>
                </a:cubicBezTo>
                <a:cubicBezTo>
                  <a:pt x="25969" y="32959"/>
                  <a:pt x="33456" y="25580"/>
                  <a:pt x="33456" y="16480"/>
                </a:cubicBezTo>
                <a:cubicBezTo>
                  <a:pt x="33456" y="7380"/>
                  <a:pt x="25969" y="1"/>
                  <a:pt x="16721" y="1"/>
                </a:cubicBez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1098750" y="2531280"/>
            <a:ext cx="3120775" cy="559525"/>
          </a:xfrm>
          <a:custGeom>
            <a:avLst/>
            <a:gdLst/>
            <a:ahLst/>
            <a:cxnLst/>
            <a:rect l="l" t="t" r="r" b="b"/>
            <a:pathLst>
              <a:path w="124831" h="22381" extrusionOk="0">
                <a:moveTo>
                  <a:pt x="111053" y="0"/>
                </a:moveTo>
                <a:cubicBezTo>
                  <a:pt x="110878" y="0"/>
                  <a:pt x="106523" y="14"/>
                  <a:pt x="104077" y="3643"/>
                </a:cubicBezTo>
                <a:lnTo>
                  <a:pt x="94977" y="17232"/>
                </a:lnTo>
                <a:lnTo>
                  <a:pt x="94950" y="17326"/>
                </a:lnTo>
                <a:cubicBezTo>
                  <a:pt x="94896" y="17434"/>
                  <a:pt x="93579" y="20350"/>
                  <a:pt x="87651" y="20431"/>
                </a:cubicBezTo>
                <a:lnTo>
                  <a:pt x="0" y="20431"/>
                </a:lnTo>
                <a:lnTo>
                  <a:pt x="0" y="22380"/>
                </a:lnTo>
                <a:lnTo>
                  <a:pt x="87665" y="22380"/>
                </a:lnTo>
                <a:cubicBezTo>
                  <a:pt x="94708" y="22273"/>
                  <a:pt x="96738" y="18737"/>
                  <a:pt x="97060" y="18065"/>
                </a:cubicBezTo>
                <a:lnTo>
                  <a:pt x="106053" y="4611"/>
                </a:lnTo>
                <a:cubicBezTo>
                  <a:pt x="107827" y="1990"/>
                  <a:pt x="110918" y="1949"/>
                  <a:pt x="111053" y="1949"/>
                </a:cubicBezTo>
                <a:lnTo>
                  <a:pt x="124830" y="1949"/>
                </a:lnTo>
                <a:lnTo>
                  <a:pt x="124830" y="0"/>
                </a:ln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V="1">
            <a:off x="1070900" y="3711301"/>
            <a:ext cx="3249697" cy="71584"/>
          </a:xfrm>
          <a:custGeom>
            <a:avLst/>
            <a:gdLst/>
            <a:ahLst/>
            <a:cxnLst/>
            <a:rect l="l" t="t" r="r" b="b"/>
            <a:pathLst>
              <a:path w="179766" h="2178" extrusionOk="0">
                <a:moveTo>
                  <a:pt x="0" y="0"/>
                </a:moveTo>
                <a:lnTo>
                  <a:pt x="0" y="2178"/>
                </a:lnTo>
                <a:lnTo>
                  <a:pt x="179765" y="2178"/>
                </a:lnTo>
                <a:lnTo>
                  <a:pt x="179765" y="0"/>
                </a:ln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3989050" y="2126514"/>
            <a:ext cx="836422" cy="823917"/>
          </a:xfrm>
          <a:custGeom>
            <a:avLst/>
            <a:gdLst/>
            <a:ahLst/>
            <a:cxnLst/>
            <a:rect l="l" t="t" r="r" b="b"/>
            <a:pathLst>
              <a:path w="25082" h="24707" extrusionOk="0">
                <a:moveTo>
                  <a:pt x="12541" y="1"/>
                </a:moveTo>
                <a:cubicBezTo>
                  <a:pt x="5619" y="1"/>
                  <a:pt x="0" y="5525"/>
                  <a:pt x="0" y="12353"/>
                </a:cubicBezTo>
                <a:cubicBezTo>
                  <a:pt x="0" y="19182"/>
                  <a:pt x="5619" y="24706"/>
                  <a:pt x="12541" y="24706"/>
                </a:cubicBezTo>
                <a:cubicBezTo>
                  <a:pt x="19463" y="24706"/>
                  <a:pt x="25082" y="19182"/>
                  <a:pt x="25082" y="12353"/>
                </a:cubicBezTo>
                <a:cubicBezTo>
                  <a:pt x="25082" y="5525"/>
                  <a:pt x="19463" y="1"/>
                  <a:pt x="12541" y="1"/>
                </a:cubicBez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0" y="1277294"/>
            <a:ext cx="1797537" cy="3401341"/>
          </a:xfrm>
          <a:custGeom>
            <a:avLst/>
            <a:gdLst/>
            <a:ahLst/>
            <a:cxnLst/>
            <a:rect l="l" t="t" r="r" b="b"/>
            <a:pathLst>
              <a:path w="57489" h="108782" extrusionOk="0">
                <a:moveTo>
                  <a:pt x="15176" y="1"/>
                </a:moveTo>
                <a:cubicBezTo>
                  <a:pt x="6788" y="1"/>
                  <a:pt x="0" y="7098"/>
                  <a:pt x="0" y="15862"/>
                </a:cubicBezTo>
                <a:lnTo>
                  <a:pt x="0" y="92907"/>
                </a:lnTo>
                <a:cubicBezTo>
                  <a:pt x="0" y="101671"/>
                  <a:pt x="6788" y="108781"/>
                  <a:pt x="15176" y="108781"/>
                </a:cubicBezTo>
                <a:cubicBezTo>
                  <a:pt x="23563" y="108781"/>
                  <a:pt x="30351" y="101671"/>
                  <a:pt x="30351" y="92907"/>
                </a:cubicBezTo>
                <a:cubicBezTo>
                  <a:pt x="30351" y="92141"/>
                  <a:pt x="30297" y="91388"/>
                  <a:pt x="30190" y="90649"/>
                </a:cubicBezTo>
                <a:cubicBezTo>
                  <a:pt x="33147" y="89628"/>
                  <a:pt x="35687" y="87692"/>
                  <a:pt x="37529" y="85165"/>
                </a:cubicBezTo>
                <a:cubicBezTo>
                  <a:pt x="38711" y="85447"/>
                  <a:pt x="39948" y="85609"/>
                  <a:pt x="41211" y="85609"/>
                </a:cubicBezTo>
                <a:cubicBezTo>
                  <a:pt x="50204" y="85609"/>
                  <a:pt x="57489" y="77987"/>
                  <a:pt x="57489" y="68605"/>
                </a:cubicBezTo>
                <a:cubicBezTo>
                  <a:pt x="57489" y="62248"/>
                  <a:pt x="54142" y="56710"/>
                  <a:pt x="49182" y="53793"/>
                </a:cubicBezTo>
                <a:cubicBezTo>
                  <a:pt x="49223" y="53296"/>
                  <a:pt x="49249" y="52785"/>
                  <a:pt x="49249" y="52274"/>
                </a:cubicBezTo>
                <a:cubicBezTo>
                  <a:pt x="49249" y="45083"/>
                  <a:pt x="44679" y="39021"/>
                  <a:pt x="38416" y="37072"/>
                </a:cubicBezTo>
                <a:cubicBezTo>
                  <a:pt x="39773" y="35083"/>
                  <a:pt x="40566" y="32690"/>
                  <a:pt x="40566" y="30109"/>
                </a:cubicBezTo>
                <a:cubicBezTo>
                  <a:pt x="40566" y="23967"/>
                  <a:pt x="36077" y="18872"/>
                  <a:pt x="30203" y="17932"/>
                </a:cubicBezTo>
                <a:cubicBezTo>
                  <a:pt x="30297" y="17260"/>
                  <a:pt x="30351" y="16561"/>
                  <a:pt x="30351" y="15862"/>
                </a:cubicBezTo>
                <a:cubicBezTo>
                  <a:pt x="30351" y="7098"/>
                  <a:pt x="23563" y="1"/>
                  <a:pt x="15176" y="1"/>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a:off x="4268106" y="3331220"/>
            <a:ext cx="836465" cy="823804"/>
          </a:xfrm>
          <a:custGeom>
            <a:avLst/>
            <a:gdLst/>
            <a:ahLst/>
            <a:cxnLst/>
            <a:rect l="l" t="t" r="r" b="b"/>
            <a:pathLst>
              <a:path w="31978" h="31494" extrusionOk="0">
                <a:moveTo>
                  <a:pt x="15982" y="1"/>
                </a:moveTo>
                <a:cubicBezTo>
                  <a:pt x="7164" y="1"/>
                  <a:pt x="0" y="7044"/>
                  <a:pt x="0" y="15741"/>
                </a:cubicBezTo>
                <a:cubicBezTo>
                  <a:pt x="0" y="24437"/>
                  <a:pt x="7164" y="31494"/>
                  <a:pt x="15982" y="31494"/>
                </a:cubicBezTo>
                <a:cubicBezTo>
                  <a:pt x="24813" y="31494"/>
                  <a:pt x="31977" y="24437"/>
                  <a:pt x="31977" y="15741"/>
                </a:cubicBezTo>
                <a:cubicBezTo>
                  <a:pt x="31977" y="7044"/>
                  <a:pt x="24813" y="1"/>
                  <a:pt x="15982" y="1"/>
                </a:cubicBez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txBox="1"/>
          <p:nvPr/>
        </p:nvSpPr>
        <p:spPr>
          <a:xfrm flipH="1">
            <a:off x="4864074" y="1115246"/>
            <a:ext cx="3382628" cy="771300"/>
          </a:xfrm>
          <a:prstGeom prst="rect">
            <a:avLst/>
          </a:prstGeom>
          <a:solidFill>
            <a:srgbClr val="EFEFEF"/>
          </a:solid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vi-VN" sz="1000" b="1" dirty="0"/>
              <a:t>AWS </a:t>
            </a:r>
            <a:r>
              <a:rPr lang="vi-VN" sz="1000" b="1" dirty="0" err="1"/>
              <a:t>Wavelength</a:t>
            </a:r>
            <a:r>
              <a:rPr lang="vi-VN" sz="1000" b="1" dirty="0"/>
              <a:t> </a:t>
            </a:r>
            <a:r>
              <a:rPr lang="vi-VN" sz="1000" b="1" dirty="0" err="1"/>
              <a:t>Zones</a:t>
            </a:r>
            <a:r>
              <a:rPr lang="vi-VN" sz="1000" dirty="0"/>
              <a:t> giúp </a:t>
            </a:r>
            <a:r>
              <a:rPr lang="vi-VN" sz="1000" dirty="0" err="1"/>
              <a:t>IoT</a:t>
            </a:r>
            <a:r>
              <a:rPr lang="vi-VN" sz="1000" dirty="0"/>
              <a:t> giảm độ trễ &lt;10ms, hỗ trợ </a:t>
            </a:r>
            <a:r>
              <a:rPr lang="vi-VN" sz="1000" b="1" dirty="0"/>
              <a:t>AR/VR, xe tự lái</a:t>
            </a:r>
            <a:r>
              <a:rPr lang="vi-VN" sz="1000" dirty="0"/>
              <a:t>. </a:t>
            </a:r>
            <a:r>
              <a:rPr lang="vi-VN" sz="1000" b="1" dirty="0" err="1"/>
              <a:t>Private</a:t>
            </a:r>
            <a:r>
              <a:rPr lang="vi-VN" sz="1000" b="1" dirty="0"/>
              <a:t> 5G</a:t>
            </a:r>
            <a:r>
              <a:rPr lang="vi-VN" sz="1000" dirty="0"/>
              <a:t> tối ưu </a:t>
            </a:r>
            <a:r>
              <a:rPr lang="vi-VN" sz="1000" dirty="0" err="1"/>
              <a:t>IoT</a:t>
            </a:r>
            <a:r>
              <a:rPr lang="vi-VN" sz="1000" dirty="0"/>
              <a:t> công nghiệp, giúp nhà máy giám sát sản xuất theo thời gian thực.</a:t>
            </a:r>
            <a:endParaRPr lang="en-US" sz="800" dirty="0">
              <a:solidFill>
                <a:srgbClr val="000000"/>
              </a:solidFill>
              <a:latin typeface="Roboto"/>
              <a:ea typeface="Roboto"/>
              <a:cs typeface="Roboto"/>
              <a:sym typeface="Roboto"/>
            </a:endParaRPr>
          </a:p>
        </p:txBody>
      </p:sp>
      <p:sp>
        <p:nvSpPr>
          <p:cNvPr id="272" name="Google Shape;272;p23"/>
          <p:cNvSpPr txBox="1"/>
          <p:nvPr/>
        </p:nvSpPr>
        <p:spPr>
          <a:xfrm flipH="1">
            <a:off x="5266229" y="3362136"/>
            <a:ext cx="2973067" cy="7713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1000" b="1" dirty="0"/>
              <a:t>Managed Blockchain</a:t>
            </a:r>
            <a:r>
              <a:rPr lang="en-US" sz="1000" dirty="0"/>
              <a:t> </a:t>
            </a:r>
            <a:r>
              <a:rPr lang="en-US" sz="1000" dirty="0" err="1"/>
              <a:t>giúp</a:t>
            </a:r>
            <a:r>
              <a:rPr lang="en-US" sz="1000" dirty="0"/>
              <a:t> IoT </a:t>
            </a:r>
            <a:r>
              <a:rPr lang="en-US" sz="1000" dirty="0" err="1"/>
              <a:t>minh</a:t>
            </a:r>
            <a:r>
              <a:rPr lang="en-US" sz="1000" dirty="0"/>
              <a:t> </a:t>
            </a:r>
            <a:r>
              <a:rPr lang="en-US" sz="1000" dirty="0" err="1"/>
              <a:t>bạch</a:t>
            </a:r>
            <a:r>
              <a:rPr lang="en-US" sz="1000" dirty="0"/>
              <a:t> </a:t>
            </a:r>
            <a:r>
              <a:rPr lang="en-US" sz="1000" dirty="0" err="1"/>
              <a:t>dữ</a:t>
            </a:r>
            <a:r>
              <a:rPr lang="en-US" sz="1000" dirty="0"/>
              <a:t> </a:t>
            </a:r>
            <a:r>
              <a:rPr lang="en-US" sz="1000" dirty="0" err="1"/>
              <a:t>liệu</a:t>
            </a:r>
            <a:r>
              <a:rPr lang="en-US" sz="1000" dirty="0"/>
              <a:t> </a:t>
            </a:r>
            <a:r>
              <a:rPr lang="en-US" sz="1000" dirty="0" err="1"/>
              <a:t>chuỗi</a:t>
            </a:r>
            <a:r>
              <a:rPr lang="en-US" sz="1000" dirty="0"/>
              <a:t> </a:t>
            </a:r>
            <a:r>
              <a:rPr lang="en-US" sz="1000" dirty="0" err="1"/>
              <a:t>cung</a:t>
            </a:r>
            <a:r>
              <a:rPr lang="en-US" sz="1000" dirty="0"/>
              <a:t> </a:t>
            </a:r>
            <a:r>
              <a:rPr lang="en-US" sz="1000" dirty="0" err="1"/>
              <a:t>ứng</a:t>
            </a:r>
            <a:r>
              <a:rPr lang="en-US" sz="1000" dirty="0"/>
              <a:t>. </a:t>
            </a:r>
            <a:r>
              <a:rPr lang="en-US" sz="1000" dirty="0" err="1"/>
              <a:t>Ví</a:t>
            </a:r>
            <a:r>
              <a:rPr lang="en-US" sz="1000" dirty="0"/>
              <a:t> </a:t>
            </a:r>
            <a:r>
              <a:rPr lang="en-US" sz="1000" dirty="0" err="1"/>
              <a:t>dụ</a:t>
            </a:r>
            <a:r>
              <a:rPr lang="en-US" sz="1000" dirty="0"/>
              <a:t>: </a:t>
            </a:r>
            <a:r>
              <a:rPr lang="en-US" sz="1000" dirty="0" err="1"/>
              <a:t>Ghi</a:t>
            </a:r>
            <a:r>
              <a:rPr lang="en-US" sz="1000" dirty="0"/>
              <a:t> </a:t>
            </a:r>
            <a:r>
              <a:rPr lang="en-US" sz="1000" dirty="0" err="1"/>
              <a:t>lại</a:t>
            </a:r>
            <a:r>
              <a:rPr lang="en-US" sz="1000" dirty="0"/>
              <a:t> </a:t>
            </a:r>
            <a:r>
              <a:rPr lang="en-US" sz="1000" dirty="0" err="1"/>
              <a:t>nhiệt</a:t>
            </a:r>
            <a:r>
              <a:rPr lang="en-US" sz="1000" dirty="0"/>
              <a:t> </a:t>
            </a:r>
            <a:r>
              <a:rPr lang="en-US" sz="1000" dirty="0" err="1"/>
              <a:t>độ</a:t>
            </a:r>
            <a:r>
              <a:rPr lang="en-US" sz="1000" dirty="0"/>
              <a:t> </a:t>
            </a:r>
            <a:r>
              <a:rPr lang="en-US" sz="1000" dirty="0" err="1"/>
              <a:t>bảo</a:t>
            </a:r>
            <a:r>
              <a:rPr lang="en-US" sz="1000" dirty="0"/>
              <a:t> </a:t>
            </a:r>
            <a:r>
              <a:rPr lang="en-US" sz="1000" dirty="0" err="1"/>
              <a:t>quản</a:t>
            </a:r>
            <a:r>
              <a:rPr lang="en-US" sz="1000" dirty="0"/>
              <a:t> </a:t>
            </a:r>
            <a:r>
              <a:rPr lang="en-US" sz="1000" dirty="0" err="1"/>
              <a:t>thực</a:t>
            </a:r>
            <a:r>
              <a:rPr lang="en-US" sz="1000" dirty="0"/>
              <a:t> </a:t>
            </a:r>
            <a:r>
              <a:rPr lang="en-US" sz="1000" dirty="0" err="1"/>
              <a:t>phẩm</a:t>
            </a:r>
            <a:r>
              <a:rPr lang="en-US" sz="1000" dirty="0"/>
              <a:t> </a:t>
            </a:r>
            <a:r>
              <a:rPr lang="en-US" sz="1000" dirty="0" err="1"/>
              <a:t>lên</a:t>
            </a:r>
            <a:r>
              <a:rPr lang="en-US" sz="1000" dirty="0"/>
              <a:t> blockchain, </a:t>
            </a:r>
            <a:r>
              <a:rPr lang="en-US" sz="1000" dirty="0" err="1"/>
              <a:t>tự</a:t>
            </a:r>
            <a:r>
              <a:rPr lang="en-US" sz="1000" dirty="0"/>
              <a:t> </a:t>
            </a:r>
            <a:r>
              <a:rPr lang="en-US" sz="1000" dirty="0" err="1"/>
              <a:t>động</a:t>
            </a:r>
            <a:r>
              <a:rPr lang="en-US" sz="1000" dirty="0"/>
              <a:t> </a:t>
            </a:r>
            <a:r>
              <a:rPr lang="en-US" sz="1000" dirty="0" err="1"/>
              <a:t>kích</a:t>
            </a:r>
            <a:r>
              <a:rPr lang="en-US" sz="1000" dirty="0"/>
              <a:t> </a:t>
            </a:r>
            <a:r>
              <a:rPr lang="en-US" sz="1000" dirty="0" err="1"/>
              <a:t>hoạt</a:t>
            </a:r>
            <a:r>
              <a:rPr lang="en-US" sz="1000" dirty="0"/>
              <a:t> </a:t>
            </a:r>
            <a:r>
              <a:rPr lang="en-US" sz="1000" dirty="0" err="1"/>
              <a:t>hợp</a:t>
            </a:r>
            <a:r>
              <a:rPr lang="en-US" sz="1000" dirty="0"/>
              <a:t> </a:t>
            </a:r>
            <a:r>
              <a:rPr lang="en-US" sz="1000" dirty="0" err="1"/>
              <a:t>đồng</a:t>
            </a:r>
            <a:r>
              <a:rPr lang="en-US" sz="1000" dirty="0"/>
              <a:t> </a:t>
            </a:r>
            <a:r>
              <a:rPr lang="en-US" sz="1000" dirty="0" err="1"/>
              <a:t>thông</a:t>
            </a:r>
            <a:r>
              <a:rPr lang="en-US" sz="1000" dirty="0"/>
              <a:t> </a:t>
            </a:r>
            <a:r>
              <a:rPr lang="en-US" sz="1000" dirty="0" err="1"/>
              <a:t>minh</a:t>
            </a:r>
            <a:r>
              <a:rPr lang="en-US" sz="1000" dirty="0"/>
              <a:t> </a:t>
            </a:r>
            <a:r>
              <a:rPr lang="en-US" sz="1000" dirty="0" err="1"/>
              <a:t>khi</a:t>
            </a:r>
            <a:r>
              <a:rPr lang="en-US" sz="1000" dirty="0"/>
              <a:t> vi </a:t>
            </a:r>
            <a:r>
              <a:rPr lang="en-US" sz="1000" dirty="0" err="1"/>
              <a:t>phạm</a:t>
            </a:r>
            <a:r>
              <a:rPr lang="en-US" sz="1000" dirty="0"/>
              <a:t>.</a:t>
            </a:r>
            <a:endParaRPr sz="1000" dirty="0">
              <a:solidFill>
                <a:srgbClr val="000000"/>
              </a:solidFill>
              <a:latin typeface="Roboto"/>
              <a:ea typeface="Roboto"/>
              <a:cs typeface="Roboto"/>
              <a:sym typeface="Roboto"/>
            </a:endParaRPr>
          </a:p>
        </p:txBody>
      </p:sp>
      <p:sp>
        <p:nvSpPr>
          <p:cNvPr id="274" name="Google Shape;274;p23"/>
          <p:cNvSpPr txBox="1"/>
          <p:nvPr/>
        </p:nvSpPr>
        <p:spPr>
          <a:xfrm flipH="1">
            <a:off x="4924477" y="2240250"/>
            <a:ext cx="3323025" cy="771300"/>
          </a:xfrm>
          <a:prstGeom prst="rect">
            <a:avLst/>
          </a:prstGeom>
          <a:solidFill>
            <a:srgbClr val="EEEEEE"/>
          </a:solid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vi-VN" sz="1000" b="1" dirty="0"/>
              <a:t>AWS </a:t>
            </a:r>
            <a:r>
              <a:rPr lang="vi-VN" sz="1000" b="1" dirty="0" err="1"/>
              <a:t>Panorama</a:t>
            </a:r>
            <a:r>
              <a:rPr lang="vi-VN" sz="1000" dirty="0"/>
              <a:t> xử lý </a:t>
            </a:r>
            <a:r>
              <a:rPr lang="vi-VN" sz="1000" dirty="0" err="1"/>
              <a:t>video</a:t>
            </a:r>
            <a:r>
              <a:rPr lang="vi-VN" sz="1000" dirty="0"/>
              <a:t> tại chỗ, </a:t>
            </a:r>
            <a:r>
              <a:rPr lang="vi-VN" sz="1000" b="1" dirty="0" err="1"/>
              <a:t>Lookout</a:t>
            </a:r>
            <a:r>
              <a:rPr lang="vi-VN" sz="1000" b="1" dirty="0"/>
              <a:t> </a:t>
            </a:r>
            <a:r>
              <a:rPr lang="vi-VN" sz="1000" b="1" dirty="0" err="1"/>
              <a:t>for</a:t>
            </a:r>
            <a:r>
              <a:rPr lang="vi-VN" sz="1000" b="1" dirty="0"/>
              <a:t> </a:t>
            </a:r>
            <a:r>
              <a:rPr lang="vi-VN" sz="1000" b="1" dirty="0" err="1"/>
              <a:t>Equipment</a:t>
            </a:r>
            <a:r>
              <a:rPr lang="vi-VN" sz="1000" dirty="0"/>
              <a:t> dự đoán lỗi thiết bị trước 30 ngày. Ví dụ: Hệ thống bơm nước phát hiện rò rỉ qua phân tích rung động.</a:t>
            </a:r>
            <a:endParaRPr sz="800" dirty="0">
              <a:solidFill>
                <a:srgbClr val="000000"/>
              </a:solidFill>
              <a:latin typeface="Roboto"/>
              <a:ea typeface="Roboto"/>
              <a:cs typeface="Roboto"/>
              <a:sym typeface="Roboto"/>
            </a:endParaRPr>
          </a:p>
        </p:txBody>
      </p:sp>
      <p:sp>
        <p:nvSpPr>
          <p:cNvPr id="275" name="Google Shape;275;p23"/>
          <p:cNvSpPr/>
          <p:nvPr/>
        </p:nvSpPr>
        <p:spPr>
          <a:xfrm>
            <a:off x="8247502" y="1111559"/>
            <a:ext cx="477900" cy="771300"/>
          </a:xfrm>
          <a:prstGeom prst="flowChartDelay">
            <a:avLst/>
          </a:pr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1600" b="1" dirty="0">
                <a:solidFill>
                  <a:schemeClr val="lt1"/>
                </a:solidFill>
                <a:latin typeface="Roboto"/>
                <a:ea typeface="Roboto"/>
                <a:cs typeface="Roboto"/>
                <a:sym typeface="Roboto"/>
              </a:rPr>
              <a:t>1</a:t>
            </a:r>
            <a:endParaRPr dirty="0"/>
          </a:p>
        </p:txBody>
      </p:sp>
      <p:sp>
        <p:nvSpPr>
          <p:cNvPr id="276" name="Google Shape;276;p23"/>
          <p:cNvSpPr/>
          <p:nvPr/>
        </p:nvSpPr>
        <p:spPr>
          <a:xfrm>
            <a:off x="8248302" y="2240271"/>
            <a:ext cx="477900" cy="771300"/>
          </a:xfrm>
          <a:prstGeom prst="flowChartDelay">
            <a:avLst/>
          </a:pr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a:solidFill>
                  <a:schemeClr val="lt1"/>
                </a:solidFill>
                <a:latin typeface="Roboto"/>
                <a:ea typeface="Roboto"/>
                <a:cs typeface="Roboto"/>
                <a:sym typeface="Roboto"/>
              </a:rPr>
              <a:t>2</a:t>
            </a:r>
            <a:endParaRPr/>
          </a:p>
        </p:txBody>
      </p:sp>
      <p:sp>
        <p:nvSpPr>
          <p:cNvPr id="277" name="Google Shape;277;p23"/>
          <p:cNvSpPr/>
          <p:nvPr/>
        </p:nvSpPr>
        <p:spPr>
          <a:xfrm>
            <a:off x="8240097" y="3362128"/>
            <a:ext cx="477900" cy="771300"/>
          </a:xfrm>
          <a:prstGeom prst="flowChartDelay">
            <a:avLst/>
          </a:pr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dirty="0">
                <a:solidFill>
                  <a:schemeClr val="lt1"/>
                </a:solidFill>
                <a:latin typeface="Roboto"/>
                <a:ea typeface="Roboto"/>
                <a:cs typeface="Roboto"/>
                <a:sym typeface="Roboto"/>
              </a:rPr>
              <a:t>3</a:t>
            </a:r>
            <a:endParaRPr dirty="0"/>
          </a:p>
        </p:txBody>
      </p:sp>
      <p:grpSp>
        <p:nvGrpSpPr>
          <p:cNvPr id="279" name="Google Shape;279;p23"/>
          <p:cNvGrpSpPr/>
          <p:nvPr/>
        </p:nvGrpSpPr>
        <p:grpSpPr>
          <a:xfrm>
            <a:off x="3365367" y="1329162"/>
            <a:ext cx="238531" cy="339253"/>
            <a:chOff x="3342725" y="2620775"/>
            <a:chExt cx="338775" cy="481825"/>
          </a:xfrm>
        </p:grpSpPr>
        <p:sp>
          <p:nvSpPr>
            <p:cNvPr id="280" name="Google Shape;280;p23"/>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1" name="Google Shape;281;p23"/>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2" name="Google Shape;282;p23"/>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3" name="Google Shape;283;p23"/>
          <p:cNvGrpSpPr/>
          <p:nvPr/>
        </p:nvGrpSpPr>
        <p:grpSpPr>
          <a:xfrm>
            <a:off x="4268106" y="2380422"/>
            <a:ext cx="278296" cy="339253"/>
            <a:chOff x="3907325" y="2620775"/>
            <a:chExt cx="395250" cy="481825"/>
          </a:xfrm>
        </p:grpSpPr>
        <p:sp>
          <p:nvSpPr>
            <p:cNvPr id="284" name="Google Shape;284;p23"/>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5" name="Google Shape;285;p23"/>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6" name="Google Shape;286;p23"/>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7" name="Google Shape;287;p23"/>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88" name="Google Shape;288;p23"/>
          <p:cNvGrpSpPr/>
          <p:nvPr/>
        </p:nvGrpSpPr>
        <p:grpSpPr>
          <a:xfrm>
            <a:off x="4505477" y="3584101"/>
            <a:ext cx="339253" cy="318042"/>
            <a:chOff x="5049725" y="2635825"/>
            <a:chExt cx="481825" cy="451700"/>
          </a:xfrm>
        </p:grpSpPr>
        <p:sp>
          <p:nvSpPr>
            <p:cNvPr id="289" name="Google Shape;289;p23"/>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0" name="Google Shape;290;p23"/>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1" name="Google Shape;291;p23"/>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 name="TextBox 2">
            <a:extLst>
              <a:ext uri="{FF2B5EF4-FFF2-40B4-BE49-F238E27FC236}">
                <a16:creationId xmlns:a16="http://schemas.microsoft.com/office/drawing/2014/main" id="{FECC6D59-CA2A-E882-DE40-66CE3508A4F0}"/>
              </a:ext>
            </a:extLst>
          </p:cNvPr>
          <p:cNvSpPr txBox="1"/>
          <p:nvPr/>
        </p:nvSpPr>
        <p:spPr>
          <a:xfrm>
            <a:off x="1792911" y="2811338"/>
            <a:ext cx="1904934" cy="246221"/>
          </a:xfrm>
          <a:prstGeom prst="rect">
            <a:avLst/>
          </a:prstGeom>
          <a:noFill/>
        </p:spPr>
        <p:txBody>
          <a:bodyPr wrap="square">
            <a:spAutoFit/>
          </a:bodyPr>
          <a:lstStyle/>
          <a:p>
            <a:r>
              <a:rPr lang="en-US" sz="1000" dirty="0" err="1"/>
              <a:t>AIoT</a:t>
            </a:r>
            <a:r>
              <a:rPr lang="en-US" sz="1000" dirty="0"/>
              <a:t> &amp; </a:t>
            </a:r>
            <a:r>
              <a:rPr lang="en-US" sz="1000" dirty="0" err="1"/>
              <a:t>Phân</a:t>
            </a:r>
            <a:r>
              <a:rPr lang="en-US" sz="1000" dirty="0"/>
              <a:t> </a:t>
            </a:r>
            <a:r>
              <a:rPr lang="en-US" sz="1000" dirty="0" err="1"/>
              <a:t>Tích</a:t>
            </a:r>
            <a:r>
              <a:rPr lang="en-US" sz="1000" dirty="0"/>
              <a:t> </a:t>
            </a:r>
            <a:r>
              <a:rPr lang="en-US" sz="1000" dirty="0" err="1"/>
              <a:t>Dự</a:t>
            </a:r>
            <a:r>
              <a:rPr lang="en-US" sz="1000" dirty="0"/>
              <a:t> </a:t>
            </a:r>
            <a:r>
              <a:rPr lang="en-US" sz="1000" dirty="0" err="1"/>
              <a:t>Đoán</a:t>
            </a:r>
            <a:endParaRPr lang="en-US" sz="1000" dirty="0"/>
          </a:p>
        </p:txBody>
      </p:sp>
      <p:sp>
        <p:nvSpPr>
          <p:cNvPr id="5" name="TextBox 4">
            <a:extLst>
              <a:ext uri="{FF2B5EF4-FFF2-40B4-BE49-F238E27FC236}">
                <a16:creationId xmlns:a16="http://schemas.microsoft.com/office/drawing/2014/main" id="{0817E06A-1DA2-9DFB-62E6-AE8FF366E860}"/>
              </a:ext>
            </a:extLst>
          </p:cNvPr>
          <p:cNvSpPr txBox="1"/>
          <p:nvPr/>
        </p:nvSpPr>
        <p:spPr>
          <a:xfrm rot="18306232">
            <a:off x="1055122" y="1960783"/>
            <a:ext cx="2254836" cy="246221"/>
          </a:xfrm>
          <a:prstGeom prst="rect">
            <a:avLst/>
          </a:prstGeom>
          <a:noFill/>
        </p:spPr>
        <p:txBody>
          <a:bodyPr wrap="square">
            <a:spAutoFit/>
          </a:bodyPr>
          <a:lstStyle/>
          <a:p>
            <a:r>
              <a:rPr lang="en-US" sz="1000" dirty="0" err="1"/>
              <a:t>Kết</a:t>
            </a:r>
            <a:r>
              <a:rPr lang="en-US" sz="1000" dirty="0"/>
              <a:t> </a:t>
            </a:r>
            <a:r>
              <a:rPr lang="en-US" sz="1000" dirty="0" err="1"/>
              <a:t>Hợp</a:t>
            </a:r>
            <a:r>
              <a:rPr lang="en-US" sz="1000" dirty="0"/>
              <a:t> 5G &amp; Edge Computing</a:t>
            </a:r>
          </a:p>
        </p:txBody>
      </p:sp>
      <p:sp>
        <p:nvSpPr>
          <p:cNvPr id="7" name="TextBox 6">
            <a:extLst>
              <a:ext uri="{FF2B5EF4-FFF2-40B4-BE49-F238E27FC236}">
                <a16:creationId xmlns:a16="http://schemas.microsoft.com/office/drawing/2014/main" id="{9253F7BC-B6A7-32B5-537C-5502D2639BD3}"/>
              </a:ext>
            </a:extLst>
          </p:cNvPr>
          <p:cNvSpPr txBox="1"/>
          <p:nvPr/>
        </p:nvSpPr>
        <p:spPr>
          <a:xfrm>
            <a:off x="2182540" y="3477311"/>
            <a:ext cx="4572000" cy="246221"/>
          </a:xfrm>
          <a:prstGeom prst="rect">
            <a:avLst/>
          </a:prstGeom>
          <a:noFill/>
        </p:spPr>
        <p:txBody>
          <a:bodyPr wrap="square">
            <a:spAutoFit/>
          </a:bodyPr>
          <a:lstStyle/>
          <a:p>
            <a:r>
              <a:rPr lang="en-US" sz="1000" dirty="0"/>
              <a:t>Bảo </a:t>
            </a:r>
            <a:r>
              <a:rPr lang="en-US" sz="1000" dirty="0" err="1"/>
              <a:t>Mật</a:t>
            </a:r>
            <a:r>
              <a:rPr lang="en-US" sz="1000" dirty="0"/>
              <a:t> </a:t>
            </a:r>
            <a:r>
              <a:rPr lang="en-US" sz="1000" dirty="0" err="1"/>
              <a:t>Hóa</a:t>
            </a:r>
            <a:r>
              <a:rPr lang="en-US" sz="1000" dirty="0"/>
              <a:t> </a:t>
            </a:r>
            <a:r>
              <a:rPr lang="en-US" sz="1000" dirty="0" err="1"/>
              <a:t>Bằng</a:t>
            </a:r>
            <a:r>
              <a:rPr lang="en-US" sz="1000" dirty="0"/>
              <a:t> Blockchain</a:t>
            </a: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cxnSp>
        <p:nvCxnSpPr>
          <p:cNvPr id="304" name="Google Shape;304;p24"/>
          <p:cNvCxnSpPr>
            <a:cxnSpLocks/>
          </p:cNvCxnSpPr>
          <p:nvPr/>
        </p:nvCxnSpPr>
        <p:spPr>
          <a:xfrm flipV="1">
            <a:off x="1691875" y="1199581"/>
            <a:ext cx="3137" cy="1119414"/>
          </a:xfrm>
          <a:prstGeom prst="straightConnector1">
            <a:avLst/>
          </a:prstGeom>
          <a:noFill/>
          <a:ln w="19050" cap="flat" cmpd="sng">
            <a:solidFill>
              <a:schemeClr val="accent6"/>
            </a:solidFill>
            <a:prstDash val="solid"/>
            <a:round/>
            <a:headEnd type="none" w="med" len="med"/>
            <a:tailEnd type="oval" w="med" len="med"/>
          </a:ln>
        </p:spPr>
      </p:cxnSp>
      <p:sp>
        <p:nvSpPr>
          <p:cNvPr id="305" name="Google Shape;305;p24"/>
          <p:cNvSpPr txBox="1">
            <a:spLocks noGrp="1"/>
          </p:cNvSpPr>
          <p:nvPr>
            <p:ph type="title"/>
          </p:nvPr>
        </p:nvSpPr>
        <p:spPr>
          <a:xfrm>
            <a:off x="457200" y="50642"/>
            <a:ext cx="8229600" cy="572700"/>
          </a:xfrm>
          <a:prstGeom prst="rect">
            <a:avLst/>
          </a:prstGeom>
        </p:spPr>
        <p:txBody>
          <a:bodyPr spcFirstLastPara="1" wrap="square" lIns="91425" tIns="91425" rIns="91425" bIns="91425" anchor="t" anchorCtr="0">
            <a:noAutofit/>
          </a:bodyPr>
          <a:lstStyle/>
          <a:p>
            <a:pPr marL="0" marR="0">
              <a:lnSpc>
                <a:spcPct val="116000"/>
              </a:lnSpc>
              <a:spcAft>
                <a:spcPts val="800"/>
              </a:spcAft>
            </a:pPr>
            <a:r>
              <a:rPr lang="vi-VN" sz="2800" b="1" dirty="0">
                <a:solidFill>
                  <a:srgbClr val="FF0000"/>
                </a:solidFill>
                <a:effectLst/>
                <a:latin typeface="Bahnschrift SemiBold" panose="020B0502040204020203" pitchFamily="34" charset="0"/>
                <a:ea typeface="Calibri" panose="020F0502020204030204" pitchFamily="34" charset="0"/>
                <a:cs typeface="Arial" panose="020B0604020202020204" pitchFamily="34" charset="0"/>
              </a:rPr>
              <a:t>CLOUD AZURE</a:t>
            </a:r>
            <a:endParaRPr lang="en-US" sz="2800" dirty="0">
              <a:effectLst/>
              <a:latin typeface="Bahnschrift SemiBold" panose="020B0502040204020203" pitchFamily="34" charset="0"/>
              <a:ea typeface="Arial" panose="020B0604020202020204" pitchFamily="34" charset="0"/>
              <a:cs typeface="Arial" panose="020B0604020202020204" pitchFamily="34" charset="0"/>
            </a:endParaRPr>
          </a:p>
        </p:txBody>
      </p:sp>
      <p:sp>
        <p:nvSpPr>
          <p:cNvPr id="306" name="Google Shape;306;p24"/>
          <p:cNvSpPr/>
          <p:nvPr/>
        </p:nvSpPr>
        <p:spPr>
          <a:xfrm>
            <a:off x="1216290" y="1610731"/>
            <a:ext cx="957445" cy="952286"/>
          </a:xfrm>
          <a:custGeom>
            <a:avLst/>
            <a:gdLst/>
            <a:ahLst/>
            <a:cxnLst/>
            <a:rect l="l" t="t" r="r" b="b"/>
            <a:pathLst>
              <a:path w="58146" h="68353" extrusionOk="0">
                <a:moveTo>
                  <a:pt x="29939" y="0"/>
                </a:moveTo>
                <a:cubicBezTo>
                  <a:pt x="28341" y="0"/>
                  <a:pt x="26583" y="481"/>
                  <a:pt x="24737" y="1505"/>
                </a:cubicBezTo>
                <a:cubicBezTo>
                  <a:pt x="17369" y="5590"/>
                  <a:pt x="11379" y="16668"/>
                  <a:pt x="11379" y="26242"/>
                </a:cubicBezTo>
                <a:cubicBezTo>
                  <a:pt x="11379" y="28021"/>
                  <a:pt x="11579" y="29625"/>
                  <a:pt x="11980" y="31003"/>
                </a:cubicBezTo>
                <a:cubicBezTo>
                  <a:pt x="11730" y="31129"/>
                  <a:pt x="11504" y="31229"/>
                  <a:pt x="11253" y="31354"/>
                </a:cubicBezTo>
                <a:cubicBezTo>
                  <a:pt x="5038" y="34813"/>
                  <a:pt x="0" y="44136"/>
                  <a:pt x="0" y="52207"/>
                </a:cubicBezTo>
                <a:cubicBezTo>
                  <a:pt x="0" y="55665"/>
                  <a:pt x="927" y="58322"/>
                  <a:pt x="2456" y="59976"/>
                </a:cubicBezTo>
                <a:lnTo>
                  <a:pt x="2381" y="60101"/>
                </a:lnTo>
                <a:lnTo>
                  <a:pt x="12832" y="67445"/>
                </a:lnTo>
                <a:lnTo>
                  <a:pt x="12857" y="67445"/>
                </a:lnTo>
                <a:cubicBezTo>
                  <a:pt x="13779" y="68040"/>
                  <a:pt x="14852" y="68352"/>
                  <a:pt x="16032" y="68352"/>
                </a:cubicBezTo>
                <a:cubicBezTo>
                  <a:pt x="17388" y="68352"/>
                  <a:pt x="18884" y="67940"/>
                  <a:pt x="20451" y="67069"/>
                </a:cubicBezTo>
                <a:lnTo>
                  <a:pt x="46893" y="52432"/>
                </a:lnTo>
                <a:cubicBezTo>
                  <a:pt x="53108" y="48999"/>
                  <a:pt x="58146" y="39650"/>
                  <a:pt x="58146" y="31580"/>
                </a:cubicBezTo>
                <a:cubicBezTo>
                  <a:pt x="58146" y="28347"/>
                  <a:pt x="57344" y="25815"/>
                  <a:pt x="55965" y="24136"/>
                </a:cubicBezTo>
                <a:cubicBezTo>
                  <a:pt x="55239" y="23259"/>
                  <a:pt x="54336" y="22607"/>
                  <a:pt x="53334" y="22257"/>
                </a:cubicBezTo>
                <a:lnTo>
                  <a:pt x="47269" y="17921"/>
                </a:lnTo>
                <a:cubicBezTo>
                  <a:pt x="47269" y="13334"/>
                  <a:pt x="45890" y="9926"/>
                  <a:pt x="43634" y="8046"/>
                </a:cubicBezTo>
                <a:lnTo>
                  <a:pt x="43609" y="8021"/>
                </a:lnTo>
                <a:lnTo>
                  <a:pt x="33659" y="1003"/>
                </a:lnTo>
                <a:lnTo>
                  <a:pt x="33659" y="1028"/>
                </a:lnTo>
                <a:cubicBezTo>
                  <a:pt x="32570" y="356"/>
                  <a:pt x="31314" y="0"/>
                  <a:pt x="29939"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a:off x="1445616" y="1772106"/>
            <a:ext cx="806400" cy="862230"/>
          </a:xfrm>
          <a:custGeom>
            <a:avLst/>
            <a:gdLst/>
            <a:ahLst/>
            <a:cxnLst/>
            <a:rect l="l" t="t" r="r" b="b"/>
            <a:pathLst>
              <a:path w="48973" h="61889" extrusionOk="0">
                <a:moveTo>
                  <a:pt x="29966" y="1"/>
                </a:moveTo>
                <a:cubicBezTo>
                  <a:pt x="28360" y="1"/>
                  <a:pt x="26592" y="487"/>
                  <a:pt x="24737" y="1516"/>
                </a:cubicBezTo>
                <a:cubicBezTo>
                  <a:pt x="17369" y="5601"/>
                  <a:pt x="11379" y="16679"/>
                  <a:pt x="11379" y="26253"/>
                </a:cubicBezTo>
                <a:cubicBezTo>
                  <a:pt x="11379" y="28032"/>
                  <a:pt x="11604" y="29611"/>
                  <a:pt x="11980" y="31015"/>
                </a:cubicBezTo>
                <a:cubicBezTo>
                  <a:pt x="11755" y="31140"/>
                  <a:pt x="11504" y="31240"/>
                  <a:pt x="11278" y="31366"/>
                </a:cubicBezTo>
                <a:cubicBezTo>
                  <a:pt x="5038" y="34799"/>
                  <a:pt x="0" y="44148"/>
                  <a:pt x="0" y="52218"/>
                </a:cubicBezTo>
                <a:cubicBezTo>
                  <a:pt x="0" y="58274"/>
                  <a:pt x="2819" y="61889"/>
                  <a:pt x="6852" y="61889"/>
                </a:cubicBezTo>
                <a:cubicBezTo>
                  <a:pt x="8210" y="61889"/>
                  <a:pt x="9706" y="61479"/>
                  <a:pt x="11278" y="60614"/>
                </a:cubicBezTo>
                <a:lnTo>
                  <a:pt x="37720" y="45977"/>
                </a:lnTo>
                <a:cubicBezTo>
                  <a:pt x="43935" y="42544"/>
                  <a:pt x="48973" y="33195"/>
                  <a:pt x="48973" y="25125"/>
                </a:cubicBezTo>
                <a:cubicBezTo>
                  <a:pt x="48973" y="19083"/>
                  <a:pt x="46149" y="15457"/>
                  <a:pt x="42122" y="15457"/>
                </a:cubicBezTo>
                <a:cubicBezTo>
                  <a:pt x="40770" y="15457"/>
                  <a:pt x="39282" y="15866"/>
                  <a:pt x="37720" y="16729"/>
                </a:cubicBezTo>
                <a:cubicBezTo>
                  <a:pt x="37644" y="16779"/>
                  <a:pt x="37594" y="16829"/>
                  <a:pt x="37519" y="16854"/>
                </a:cubicBezTo>
                <a:cubicBezTo>
                  <a:pt x="37895" y="15050"/>
                  <a:pt x="38096" y="13245"/>
                  <a:pt x="38096" y="11466"/>
                </a:cubicBezTo>
                <a:cubicBezTo>
                  <a:pt x="38096" y="4302"/>
                  <a:pt x="34742" y="1"/>
                  <a:pt x="29966" y="1"/>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a:off x="6891361" y="1676848"/>
            <a:ext cx="957852" cy="952485"/>
          </a:xfrm>
          <a:custGeom>
            <a:avLst/>
            <a:gdLst/>
            <a:ahLst/>
            <a:cxnLst/>
            <a:rect l="l" t="t" r="r" b="b"/>
            <a:pathLst>
              <a:path w="58172" h="68364" extrusionOk="0">
                <a:moveTo>
                  <a:pt x="29954" y="1"/>
                </a:moveTo>
                <a:cubicBezTo>
                  <a:pt x="28352" y="1"/>
                  <a:pt x="26589" y="489"/>
                  <a:pt x="24738" y="1515"/>
                </a:cubicBezTo>
                <a:cubicBezTo>
                  <a:pt x="17369" y="5601"/>
                  <a:pt x="11379" y="16678"/>
                  <a:pt x="11379" y="26252"/>
                </a:cubicBezTo>
                <a:cubicBezTo>
                  <a:pt x="11379" y="28032"/>
                  <a:pt x="11605" y="29611"/>
                  <a:pt x="11981" y="31014"/>
                </a:cubicBezTo>
                <a:cubicBezTo>
                  <a:pt x="11730" y="31140"/>
                  <a:pt x="11505" y="31240"/>
                  <a:pt x="11279" y="31365"/>
                </a:cubicBezTo>
                <a:cubicBezTo>
                  <a:pt x="5039" y="34799"/>
                  <a:pt x="1" y="44147"/>
                  <a:pt x="1" y="52217"/>
                </a:cubicBezTo>
                <a:cubicBezTo>
                  <a:pt x="1" y="55676"/>
                  <a:pt x="928" y="58333"/>
                  <a:pt x="2457" y="59987"/>
                </a:cubicBezTo>
                <a:lnTo>
                  <a:pt x="2407" y="60112"/>
                </a:lnTo>
                <a:lnTo>
                  <a:pt x="12858" y="67456"/>
                </a:lnTo>
                <a:cubicBezTo>
                  <a:pt x="13791" y="68051"/>
                  <a:pt x="14865" y="68363"/>
                  <a:pt x="16043" y="68363"/>
                </a:cubicBezTo>
                <a:cubicBezTo>
                  <a:pt x="17396" y="68363"/>
                  <a:pt x="18884" y="67951"/>
                  <a:pt x="20452" y="67080"/>
                </a:cubicBezTo>
                <a:lnTo>
                  <a:pt x="46893" y="52443"/>
                </a:lnTo>
                <a:cubicBezTo>
                  <a:pt x="53134" y="49009"/>
                  <a:pt x="58172" y="39661"/>
                  <a:pt x="58172" y="31591"/>
                </a:cubicBezTo>
                <a:cubicBezTo>
                  <a:pt x="58172" y="28358"/>
                  <a:pt x="57345" y="25826"/>
                  <a:pt x="55991" y="24147"/>
                </a:cubicBezTo>
                <a:cubicBezTo>
                  <a:pt x="55264" y="23270"/>
                  <a:pt x="54362" y="22618"/>
                  <a:pt x="53335" y="22267"/>
                </a:cubicBezTo>
                <a:lnTo>
                  <a:pt x="47269" y="17932"/>
                </a:lnTo>
                <a:cubicBezTo>
                  <a:pt x="47269" y="13345"/>
                  <a:pt x="45891" y="9911"/>
                  <a:pt x="43635" y="8057"/>
                </a:cubicBezTo>
                <a:lnTo>
                  <a:pt x="43635" y="8032"/>
                </a:lnTo>
                <a:lnTo>
                  <a:pt x="33685" y="1014"/>
                </a:lnTo>
                <a:lnTo>
                  <a:pt x="33660" y="1039"/>
                </a:lnTo>
                <a:cubicBezTo>
                  <a:pt x="32574" y="358"/>
                  <a:pt x="31323" y="1"/>
                  <a:pt x="29954" y="1"/>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a:off x="7121311" y="1838498"/>
            <a:ext cx="806399" cy="862230"/>
          </a:xfrm>
          <a:custGeom>
            <a:avLst/>
            <a:gdLst/>
            <a:ahLst/>
            <a:cxnLst/>
            <a:rect l="l" t="t" r="r" b="b"/>
            <a:pathLst>
              <a:path w="48974" h="61886" extrusionOk="0">
                <a:moveTo>
                  <a:pt x="29963" y="0"/>
                </a:moveTo>
                <a:cubicBezTo>
                  <a:pt x="28359" y="0"/>
                  <a:pt x="26593" y="487"/>
                  <a:pt x="24738" y="1516"/>
                </a:cubicBezTo>
                <a:cubicBezTo>
                  <a:pt x="17344" y="5601"/>
                  <a:pt x="11379" y="16679"/>
                  <a:pt x="11379" y="26253"/>
                </a:cubicBezTo>
                <a:cubicBezTo>
                  <a:pt x="11379" y="28032"/>
                  <a:pt x="11580" y="29611"/>
                  <a:pt x="11956" y="31015"/>
                </a:cubicBezTo>
                <a:cubicBezTo>
                  <a:pt x="11730" y="31140"/>
                  <a:pt x="11505" y="31240"/>
                  <a:pt x="11254" y="31365"/>
                </a:cubicBezTo>
                <a:cubicBezTo>
                  <a:pt x="5039" y="34799"/>
                  <a:pt x="1" y="44147"/>
                  <a:pt x="1" y="52218"/>
                </a:cubicBezTo>
                <a:cubicBezTo>
                  <a:pt x="1" y="58260"/>
                  <a:pt x="2825" y="61885"/>
                  <a:pt x="6852" y="61885"/>
                </a:cubicBezTo>
                <a:cubicBezTo>
                  <a:pt x="8204" y="61885"/>
                  <a:pt x="9692" y="61477"/>
                  <a:pt x="11254" y="60614"/>
                </a:cubicBezTo>
                <a:lnTo>
                  <a:pt x="37695" y="45977"/>
                </a:lnTo>
                <a:cubicBezTo>
                  <a:pt x="43936" y="42543"/>
                  <a:pt x="48974" y="33195"/>
                  <a:pt x="48974" y="25125"/>
                </a:cubicBezTo>
                <a:cubicBezTo>
                  <a:pt x="48974" y="19083"/>
                  <a:pt x="46150" y="15457"/>
                  <a:pt x="42112" y="15457"/>
                </a:cubicBezTo>
                <a:cubicBezTo>
                  <a:pt x="40756" y="15457"/>
                  <a:pt x="39264" y="15866"/>
                  <a:pt x="37695" y="16729"/>
                </a:cubicBezTo>
                <a:cubicBezTo>
                  <a:pt x="37645" y="16779"/>
                  <a:pt x="37570" y="16829"/>
                  <a:pt x="37495" y="16854"/>
                </a:cubicBezTo>
                <a:cubicBezTo>
                  <a:pt x="37871" y="15050"/>
                  <a:pt x="38071" y="13245"/>
                  <a:pt x="38071" y="11466"/>
                </a:cubicBezTo>
                <a:cubicBezTo>
                  <a:pt x="38071" y="4302"/>
                  <a:pt x="34732" y="0"/>
                  <a:pt x="29963" y="0"/>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a:off x="1674824" y="1882383"/>
            <a:ext cx="269807" cy="609874"/>
          </a:xfrm>
          <a:custGeom>
            <a:avLst/>
            <a:gdLst/>
            <a:ahLst/>
            <a:cxnLst/>
            <a:rect l="l" t="t" r="r" b="b"/>
            <a:pathLst>
              <a:path w="13660" h="37420" extrusionOk="0">
                <a:moveTo>
                  <a:pt x="8948" y="1"/>
                </a:moveTo>
                <a:lnTo>
                  <a:pt x="8898" y="201"/>
                </a:lnTo>
                <a:lnTo>
                  <a:pt x="5615" y="1630"/>
                </a:lnTo>
                <a:cubicBezTo>
                  <a:pt x="4838" y="4161"/>
                  <a:pt x="3961" y="6442"/>
                  <a:pt x="1" y="8171"/>
                </a:cubicBezTo>
                <a:lnTo>
                  <a:pt x="1" y="11805"/>
                </a:lnTo>
                <a:lnTo>
                  <a:pt x="3961" y="13986"/>
                </a:lnTo>
                <a:lnTo>
                  <a:pt x="3961" y="34888"/>
                </a:lnTo>
                <a:lnTo>
                  <a:pt x="8547" y="37419"/>
                </a:lnTo>
                <a:lnTo>
                  <a:pt x="13660" y="35189"/>
                </a:lnTo>
                <a:lnTo>
                  <a:pt x="13660" y="2657"/>
                </a:lnTo>
                <a:lnTo>
                  <a:pt x="13535" y="2707"/>
                </a:lnTo>
                <a:lnTo>
                  <a:pt x="13535" y="2707"/>
                </a:lnTo>
                <a:lnTo>
                  <a:pt x="13560" y="2532"/>
                </a:lnTo>
                <a:lnTo>
                  <a:pt x="8948" y="1"/>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a:off x="1805894" y="1948183"/>
            <a:ext cx="138738" cy="531954"/>
          </a:xfrm>
          <a:custGeom>
            <a:avLst/>
            <a:gdLst/>
            <a:ahLst/>
            <a:cxnLst/>
            <a:rect l="l" t="t" r="r" b="b"/>
            <a:pathLst>
              <a:path w="9073" h="34788" extrusionOk="0">
                <a:moveTo>
                  <a:pt x="9073" y="0"/>
                </a:moveTo>
                <a:lnTo>
                  <a:pt x="5614" y="1504"/>
                </a:lnTo>
                <a:cubicBezTo>
                  <a:pt x="4837" y="4035"/>
                  <a:pt x="3960" y="6341"/>
                  <a:pt x="0" y="8070"/>
                </a:cubicBezTo>
                <a:lnTo>
                  <a:pt x="0" y="11679"/>
                </a:lnTo>
                <a:lnTo>
                  <a:pt x="3960" y="9950"/>
                </a:lnTo>
                <a:lnTo>
                  <a:pt x="3960" y="34787"/>
                </a:lnTo>
                <a:lnTo>
                  <a:pt x="9073" y="32532"/>
                </a:lnTo>
                <a:lnTo>
                  <a:pt x="9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24"/>
          <p:cNvGrpSpPr/>
          <p:nvPr/>
        </p:nvGrpSpPr>
        <p:grpSpPr>
          <a:xfrm>
            <a:off x="7386881" y="2000302"/>
            <a:ext cx="321068" cy="551618"/>
            <a:chOff x="4210978" y="2453311"/>
            <a:chExt cx="487475" cy="989800"/>
          </a:xfrm>
        </p:grpSpPr>
        <p:sp>
          <p:nvSpPr>
            <p:cNvPr id="318" name="Google Shape;318;p24"/>
            <p:cNvSpPr/>
            <p:nvPr/>
          </p:nvSpPr>
          <p:spPr>
            <a:xfrm>
              <a:off x="4210978" y="2453311"/>
              <a:ext cx="487475" cy="989800"/>
            </a:xfrm>
            <a:custGeom>
              <a:avLst/>
              <a:gdLst/>
              <a:ahLst/>
              <a:cxnLst/>
              <a:rect l="l" t="t" r="r" b="b"/>
              <a:pathLst>
                <a:path w="19499" h="39618" extrusionOk="0">
                  <a:moveTo>
                    <a:pt x="11318" y="0"/>
                  </a:moveTo>
                  <a:cubicBezTo>
                    <a:pt x="10284" y="0"/>
                    <a:pt x="9054" y="315"/>
                    <a:pt x="7619" y="970"/>
                  </a:cubicBezTo>
                  <a:cubicBezTo>
                    <a:pt x="2607" y="3226"/>
                    <a:pt x="0" y="7386"/>
                    <a:pt x="0" y="12599"/>
                  </a:cubicBezTo>
                  <a:lnTo>
                    <a:pt x="0" y="15757"/>
                  </a:lnTo>
                  <a:lnTo>
                    <a:pt x="4261" y="18038"/>
                  </a:lnTo>
                  <a:lnTo>
                    <a:pt x="7619" y="16534"/>
                  </a:lnTo>
                  <a:lnTo>
                    <a:pt x="7619" y="16534"/>
                  </a:lnTo>
                  <a:cubicBezTo>
                    <a:pt x="4637" y="21923"/>
                    <a:pt x="0" y="26835"/>
                    <a:pt x="0" y="33326"/>
                  </a:cubicBezTo>
                  <a:lnTo>
                    <a:pt x="0" y="37311"/>
                  </a:lnTo>
                  <a:lnTo>
                    <a:pt x="4261" y="39617"/>
                  </a:lnTo>
                  <a:lnTo>
                    <a:pt x="19048" y="32925"/>
                  </a:lnTo>
                  <a:lnTo>
                    <a:pt x="19048" y="28264"/>
                  </a:lnTo>
                  <a:lnTo>
                    <a:pt x="14787" y="25983"/>
                  </a:lnTo>
                  <a:lnTo>
                    <a:pt x="10677" y="27838"/>
                  </a:lnTo>
                  <a:cubicBezTo>
                    <a:pt x="13459" y="22675"/>
                    <a:pt x="19499" y="15858"/>
                    <a:pt x="19499" y="7988"/>
                  </a:cubicBezTo>
                  <a:cubicBezTo>
                    <a:pt x="19499" y="5331"/>
                    <a:pt x="18822" y="3577"/>
                    <a:pt x="17494" y="2775"/>
                  </a:cubicBezTo>
                  <a:cubicBezTo>
                    <a:pt x="17419" y="2725"/>
                    <a:pt x="17344" y="2675"/>
                    <a:pt x="17243" y="2624"/>
                  </a:cubicBezTo>
                  <a:lnTo>
                    <a:pt x="13233" y="469"/>
                  </a:lnTo>
                  <a:cubicBezTo>
                    <a:pt x="13158" y="419"/>
                    <a:pt x="13058" y="394"/>
                    <a:pt x="12983" y="344"/>
                  </a:cubicBezTo>
                  <a:cubicBezTo>
                    <a:pt x="12500" y="116"/>
                    <a:pt x="11945" y="0"/>
                    <a:pt x="11318"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4317479" y="2489902"/>
              <a:ext cx="380974" cy="933150"/>
            </a:xfrm>
            <a:custGeom>
              <a:avLst/>
              <a:gdLst/>
              <a:ahLst/>
              <a:cxnLst/>
              <a:rect l="l" t="t" r="r" b="b"/>
              <a:pathLst>
                <a:path w="15239" h="37326" extrusionOk="0">
                  <a:moveTo>
                    <a:pt x="11332" y="1"/>
                  </a:moveTo>
                  <a:cubicBezTo>
                    <a:pt x="10297" y="1"/>
                    <a:pt x="9059" y="316"/>
                    <a:pt x="7620" y="960"/>
                  </a:cubicBezTo>
                  <a:cubicBezTo>
                    <a:pt x="2607" y="3241"/>
                    <a:pt x="1" y="7401"/>
                    <a:pt x="1" y="12614"/>
                  </a:cubicBezTo>
                  <a:lnTo>
                    <a:pt x="1" y="15772"/>
                  </a:lnTo>
                  <a:lnTo>
                    <a:pt x="4838" y="13566"/>
                  </a:lnTo>
                  <a:lnTo>
                    <a:pt x="4838" y="10083"/>
                  </a:lnTo>
                  <a:cubicBezTo>
                    <a:pt x="4838" y="7752"/>
                    <a:pt x="5865" y="6424"/>
                    <a:pt x="7495" y="5672"/>
                  </a:cubicBezTo>
                  <a:cubicBezTo>
                    <a:pt x="7959" y="5464"/>
                    <a:pt x="8373" y="5343"/>
                    <a:pt x="8727" y="5343"/>
                  </a:cubicBezTo>
                  <a:cubicBezTo>
                    <a:pt x="9614" y="5343"/>
                    <a:pt x="10126" y="6107"/>
                    <a:pt x="10126" y="8203"/>
                  </a:cubicBezTo>
                  <a:cubicBezTo>
                    <a:pt x="10126" y="17577"/>
                    <a:pt x="1" y="23767"/>
                    <a:pt x="1" y="33316"/>
                  </a:cubicBezTo>
                  <a:lnTo>
                    <a:pt x="1" y="37326"/>
                  </a:lnTo>
                  <a:lnTo>
                    <a:pt x="14788" y="30634"/>
                  </a:lnTo>
                  <a:lnTo>
                    <a:pt x="14788" y="25973"/>
                  </a:lnTo>
                  <a:lnTo>
                    <a:pt x="5114" y="30359"/>
                  </a:lnTo>
                  <a:cubicBezTo>
                    <a:pt x="5063" y="30158"/>
                    <a:pt x="5063" y="29907"/>
                    <a:pt x="5063" y="29682"/>
                  </a:cubicBezTo>
                  <a:cubicBezTo>
                    <a:pt x="5063" y="24343"/>
                    <a:pt x="15239" y="15922"/>
                    <a:pt x="15239" y="5697"/>
                  </a:cubicBezTo>
                  <a:cubicBezTo>
                    <a:pt x="15239" y="1972"/>
                    <a:pt x="13921" y="1"/>
                    <a:pt x="11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24"/>
          <p:cNvSpPr/>
          <p:nvPr/>
        </p:nvSpPr>
        <p:spPr>
          <a:xfrm>
            <a:off x="241066" y="2721120"/>
            <a:ext cx="3268394" cy="651568"/>
          </a:xfrm>
          <a:prstGeom prst="roundRect">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23" name="Google Shape;323;p24"/>
          <p:cNvCxnSpPr>
            <a:cxnSpLocks/>
          </p:cNvCxnSpPr>
          <p:nvPr/>
        </p:nvCxnSpPr>
        <p:spPr>
          <a:xfrm flipV="1">
            <a:off x="7365243" y="1571016"/>
            <a:ext cx="0" cy="292123"/>
          </a:xfrm>
          <a:prstGeom prst="straightConnector1">
            <a:avLst/>
          </a:prstGeom>
          <a:noFill/>
          <a:ln w="19050" cap="flat" cmpd="sng">
            <a:solidFill>
              <a:schemeClr val="accent5"/>
            </a:solidFill>
            <a:prstDash val="solid"/>
            <a:round/>
            <a:headEnd type="none" w="med" len="med"/>
            <a:tailEnd type="oval" w="med" len="med"/>
          </a:ln>
        </p:spPr>
      </p:cxnSp>
      <p:sp>
        <p:nvSpPr>
          <p:cNvPr id="324" name="Google Shape;324;p24"/>
          <p:cNvSpPr/>
          <p:nvPr/>
        </p:nvSpPr>
        <p:spPr>
          <a:xfrm>
            <a:off x="457200" y="2677420"/>
            <a:ext cx="2966199" cy="651567"/>
          </a:xfrm>
          <a:prstGeom prst="roundRect">
            <a:avLst>
              <a:gd name="adj" fmla="val 0"/>
            </a:avLst>
          </a:prstGeom>
          <a:noFill/>
          <a:ln>
            <a:noFill/>
          </a:ln>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Nền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tảng</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điện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toán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đám</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mây</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của</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Microsoft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với</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hơn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200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dịch</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vụ</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máy</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ảo</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AI, IoT,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lưu</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trữ</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Hỗ</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trợ</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IaaS, PaaS, SaaS</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cho</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mọi</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nhu</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cầu</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triển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khai</a:t>
            </a:r>
            <a:endParaRPr kumimoji="0" lang="en-US" altLang="en-US" sz="1050" b="0" i="0" u="none" strike="noStrike" cap="none" normalizeH="0" baseline="0" dirty="0">
              <a:ln>
                <a:noFill/>
              </a:ln>
              <a:solidFill>
                <a:schemeClr val="tx1"/>
              </a:solidFill>
              <a:effectLst/>
              <a:latin typeface="Bahnschrift SemiCondensed" panose="020B0502040204020203" pitchFamily="34" charset="0"/>
            </a:endParaRPr>
          </a:p>
        </p:txBody>
      </p:sp>
      <p:sp>
        <p:nvSpPr>
          <p:cNvPr id="327" name="Google Shape;327;p24"/>
          <p:cNvSpPr txBox="1"/>
          <p:nvPr/>
        </p:nvSpPr>
        <p:spPr>
          <a:xfrm>
            <a:off x="6010004" y="955981"/>
            <a:ext cx="2676796" cy="487200"/>
          </a:xfrm>
          <a:prstGeom prst="rect">
            <a:avLst/>
          </a:prstGeom>
          <a:noFill/>
          <a:ln>
            <a:noFill/>
          </a:ln>
        </p:spPr>
        <p:txBody>
          <a:bodyPr spcFirstLastPara="1" wrap="square" lIns="91425" tIns="91425" rIns="91425" bIns="91425" anchor="ctr" anchorCtr="0">
            <a:noAutofit/>
          </a:bodyPr>
          <a:lstStyle/>
          <a:p>
            <a:pPr marL="0" marR="0" algn="ctr">
              <a:lnSpc>
                <a:spcPct val="116000"/>
              </a:lnSpc>
              <a:spcAft>
                <a:spcPts val="800"/>
              </a:spcAft>
            </a:pPr>
            <a:r>
              <a:rPr lang="vi-VN"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Tại sao chúng ta nên dùng </a:t>
            </a:r>
            <a:r>
              <a:rPr lang="vi-VN" sz="1800" b="1"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 trong dự án </a:t>
            </a:r>
            <a:r>
              <a:rPr lang="vi-VN" sz="1800" b="1"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IoT</a:t>
            </a:r>
            <a:r>
              <a:rPr lang="vi-VN"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328" name="Google Shape;328;p24"/>
          <p:cNvSpPr txBox="1"/>
          <p:nvPr/>
        </p:nvSpPr>
        <p:spPr>
          <a:xfrm>
            <a:off x="887796" y="765106"/>
            <a:ext cx="2246201" cy="487200"/>
          </a:xfrm>
          <a:prstGeom prst="rect">
            <a:avLst/>
          </a:prstGeom>
          <a:noFill/>
          <a:ln>
            <a:noFill/>
          </a:ln>
        </p:spPr>
        <p:txBody>
          <a:bodyPr spcFirstLastPara="1" wrap="square" lIns="91425" tIns="91425" rIns="91425" bIns="91425" anchor="ctr" anchorCtr="0">
            <a:noAutofit/>
          </a:bodyPr>
          <a:lstStyle/>
          <a:p>
            <a:pPr marL="0" marR="0">
              <a:lnSpc>
                <a:spcPct val="116000"/>
              </a:lnSpc>
              <a:spcAft>
                <a:spcPts val="800"/>
              </a:spcAft>
            </a:pPr>
            <a:r>
              <a:rPr lang="vi-VN"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Microsoft </a:t>
            </a:r>
            <a:r>
              <a:rPr lang="vi-VN" sz="1800" b="1"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 là gì?</a:t>
            </a:r>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8" name="Google Shape;320;p24">
            <a:extLst>
              <a:ext uri="{FF2B5EF4-FFF2-40B4-BE49-F238E27FC236}">
                <a16:creationId xmlns:a16="http://schemas.microsoft.com/office/drawing/2014/main" id="{5CF97EAE-CCF8-0459-4E7B-A25540C908CD}"/>
              </a:ext>
            </a:extLst>
          </p:cNvPr>
          <p:cNvSpPr/>
          <p:nvPr/>
        </p:nvSpPr>
        <p:spPr>
          <a:xfrm>
            <a:off x="5714205" y="2721120"/>
            <a:ext cx="3268394" cy="1609580"/>
          </a:xfrm>
          <a:prstGeom prst="roundRect">
            <a:avLst>
              <a:gd name="adj" fmla="val 50000"/>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Rectangle 3">
            <a:extLst>
              <a:ext uri="{FF2B5EF4-FFF2-40B4-BE49-F238E27FC236}">
                <a16:creationId xmlns:a16="http://schemas.microsoft.com/office/drawing/2014/main" id="{95A263F2-F4E9-41CC-CB7D-8A838119D21B}"/>
              </a:ext>
            </a:extLst>
          </p:cNvPr>
          <p:cNvSpPr>
            <a:spLocks noChangeArrowheads="1"/>
          </p:cNvSpPr>
          <p:nvPr/>
        </p:nvSpPr>
        <p:spPr bwMode="auto">
          <a:xfrm>
            <a:off x="5912290" y="2938872"/>
            <a:ext cx="2949181" cy="122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Miễn</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phí</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khởi</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đầu</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Free Tier + $100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tín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dụng</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cho</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sinh</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viên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Dễ</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tích</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hợp</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Hỗ</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trợ</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thư</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viện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&amp;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tài</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liệu</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chi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tiết</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Mở</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rộng</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linh</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hoạt</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Quản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lý</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nhiều</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thiết</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bị</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IoT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dễ</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dàng</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Tích</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hợp</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sẵn</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AI/ML, Web, Database</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Dịch</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vụ</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IoT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chuyên</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err="1">
                <a:ln>
                  <a:noFill/>
                </a:ln>
                <a:solidFill>
                  <a:schemeClr val="tx1"/>
                </a:solidFill>
                <a:effectLst/>
                <a:latin typeface="Bahnschrift SemiCondensed" panose="020B0502040204020203" pitchFamily="34" charset="0"/>
              </a:rPr>
              <a:t>biệt</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1" i="0" u="none" strike="noStrike" cap="none" normalizeH="0" baseline="0" dirty="0">
                <a:ln>
                  <a:noFill/>
                </a:ln>
                <a:solidFill>
                  <a:schemeClr val="tx1"/>
                </a:solidFill>
                <a:effectLst/>
                <a:latin typeface="Bahnschrift SemiCondensed" panose="020B0502040204020203" pitchFamily="34" charset="0"/>
              </a:rPr>
              <a:t>Azure IoT Hub</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hỗ</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trợ</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kết</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nối</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thiết</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bị</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 an </a:t>
            </a:r>
            <a:r>
              <a:rPr kumimoji="0" lang="en-US" altLang="en-US" sz="1050" b="0" i="0" u="none" strike="noStrike" cap="none" normalizeH="0" baseline="0" dirty="0" err="1">
                <a:ln>
                  <a:noFill/>
                </a:ln>
                <a:solidFill>
                  <a:schemeClr val="tx1"/>
                </a:solidFill>
                <a:effectLst/>
                <a:latin typeface="Bahnschrift SemiCondensed" panose="020B0502040204020203" pitchFamily="34" charset="0"/>
              </a:rPr>
              <a:t>toàn</a:t>
            </a:r>
            <a:r>
              <a:rPr kumimoji="0" lang="en-US" altLang="en-US" sz="1050" b="0" i="0" u="none" strike="noStrike" cap="none" normalizeH="0" baseline="0" dirty="0">
                <a:ln>
                  <a:noFill/>
                </a:ln>
                <a:solidFill>
                  <a:schemeClr val="tx1"/>
                </a:solidFill>
                <a:effectLst/>
                <a:latin typeface="Bahnschrift SemiCondensed" panose="020B0502040204020203" pitchFamily="34" charset="0"/>
              </a:rPr>
              <a:t>.</a:t>
            </a:r>
          </a:p>
        </p:txBody>
      </p:sp>
      <p:pic>
        <p:nvPicPr>
          <p:cNvPr id="12" name="Picture 11">
            <a:extLst>
              <a:ext uri="{FF2B5EF4-FFF2-40B4-BE49-F238E27FC236}">
                <a16:creationId xmlns:a16="http://schemas.microsoft.com/office/drawing/2014/main" id="{C5E24A31-631F-4DA6-E344-F2EBDED0AA5F}"/>
              </a:ext>
            </a:extLst>
          </p:cNvPr>
          <p:cNvPicPr>
            <a:picLocks noChangeAspect="1"/>
          </p:cNvPicPr>
          <p:nvPr/>
        </p:nvPicPr>
        <p:blipFill>
          <a:blip r:embed="rId3"/>
          <a:stretch>
            <a:fillRect/>
          </a:stretch>
        </p:blipFill>
        <p:spPr>
          <a:xfrm>
            <a:off x="2647617" y="1122295"/>
            <a:ext cx="3506486" cy="1578433"/>
          </a:xfrm>
          <a:prstGeom prst="rect">
            <a:avLst/>
          </a:prstGeom>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5"/>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marR="0">
              <a:lnSpc>
                <a:spcPct val="116000"/>
              </a:lnSpc>
              <a:spcAft>
                <a:spcPts val="800"/>
              </a:spcAft>
            </a:pPr>
            <a:r>
              <a:rPr lang="vi-VN"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Cách </a:t>
            </a:r>
            <a:r>
              <a:rPr lang="vi-VN" b="1" dirty="0" err="1">
                <a:solidFill>
                  <a:srgbClr val="FF0000"/>
                </a:solidFill>
                <a:effectLst/>
                <a:latin typeface="Calibri" panose="020F0502020204030204" pitchFamily="34" charset="0"/>
                <a:ea typeface="Calibri" panose="020F0502020204030204" pitchFamily="34" charset="0"/>
                <a:cs typeface="Arial" panose="020B0604020202020204" pitchFamily="34" charset="0"/>
              </a:rPr>
              <a:t>Azure</a:t>
            </a:r>
            <a:r>
              <a:rPr lang="vi-VN"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 hoạt động trong một hệ thống </a:t>
            </a:r>
            <a:r>
              <a:rPr lang="vi-VN" b="1"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IoT</a:t>
            </a:r>
            <a:endParaRPr lang="en-US" dirty="0">
              <a:effectLst/>
              <a:latin typeface="Arial" panose="020B0604020202020204" pitchFamily="34" charset="0"/>
              <a:ea typeface="Arial" panose="020B0604020202020204" pitchFamily="34" charset="0"/>
              <a:cs typeface="Arial" panose="020B0604020202020204" pitchFamily="34" charset="0"/>
            </a:endParaRPr>
          </a:p>
        </p:txBody>
      </p:sp>
      <p:sp>
        <p:nvSpPr>
          <p:cNvPr id="335" name="Google Shape;335;p25"/>
          <p:cNvSpPr/>
          <p:nvPr/>
        </p:nvSpPr>
        <p:spPr>
          <a:xfrm>
            <a:off x="1978716" y="1203038"/>
            <a:ext cx="1568463" cy="1120981"/>
          </a:xfrm>
          <a:custGeom>
            <a:avLst/>
            <a:gdLst/>
            <a:ahLst/>
            <a:cxnLst/>
            <a:rect l="l" t="t" r="r" b="b"/>
            <a:pathLst>
              <a:path w="84360" h="60284" extrusionOk="0">
                <a:moveTo>
                  <a:pt x="42180" y="0"/>
                </a:moveTo>
                <a:cubicBezTo>
                  <a:pt x="32226" y="0"/>
                  <a:pt x="23527" y="5424"/>
                  <a:pt x="18903" y="13480"/>
                </a:cubicBezTo>
                <a:cubicBezTo>
                  <a:pt x="18480" y="13449"/>
                  <a:pt x="18073" y="13417"/>
                  <a:pt x="17634" y="13417"/>
                </a:cubicBezTo>
                <a:cubicBezTo>
                  <a:pt x="7900" y="13417"/>
                  <a:pt x="0" y="21317"/>
                  <a:pt x="0" y="31051"/>
                </a:cubicBezTo>
                <a:cubicBezTo>
                  <a:pt x="0" y="40801"/>
                  <a:pt x="7900" y="48700"/>
                  <a:pt x="17634" y="48700"/>
                </a:cubicBezTo>
                <a:cubicBezTo>
                  <a:pt x="20157" y="48700"/>
                  <a:pt x="22540" y="48152"/>
                  <a:pt x="24718" y="47211"/>
                </a:cubicBezTo>
                <a:cubicBezTo>
                  <a:pt x="26599" y="48826"/>
                  <a:pt x="28715" y="50189"/>
                  <a:pt x="30988" y="51240"/>
                </a:cubicBezTo>
                <a:cubicBezTo>
                  <a:pt x="33041" y="56459"/>
                  <a:pt x="39562" y="60284"/>
                  <a:pt x="47289" y="60284"/>
                </a:cubicBezTo>
                <a:cubicBezTo>
                  <a:pt x="56318" y="60284"/>
                  <a:pt x="63669" y="55064"/>
                  <a:pt x="64202" y="48497"/>
                </a:cubicBezTo>
                <a:cubicBezTo>
                  <a:pt x="65033" y="48606"/>
                  <a:pt x="65864" y="48700"/>
                  <a:pt x="66710" y="48700"/>
                </a:cubicBezTo>
                <a:cubicBezTo>
                  <a:pt x="76459" y="48700"/>
                  <a:pt x="84359" y="40801"/>
                  <a:pt x="84359" y="31051"/>
                </a:cubicBezTo>
                <a:cubicBezTo>
                  <a:pt x="84359" y="21317"/>
                  <a:pt x="76459" y="13417"/>
                  <a:pt x="66710" y="13417"/>
                </a:cubicBezTo>
                <a:cubicBezTo>
                  <a:pt x="66287" y="13417"/>
                  <a:pt x="65879" y="13449"/>
                  <a:pt x="65456" y="13480"/>
                </a:cubicBezTo>
                <a:cubicBezTo>
                  <a:pt x="60816" y="5424"/>
                  <a:pt x="52133" y="0"/>
                  <a:pt x="42180" y="0"/>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761625" y="2612550"/>
            <a:ext cx="1491992" cy="1066442"/>
          </a:xfrm>
          <a:custGeom>
            <a:avLst/>
            <a:gdLst/>
            <a:ahLst/>
            <a:cxnLst/>
            <a:rect l="l" t="t" r="r" b="b"/>
            <a:pathLst>
              <a:path w="51100" h="36522" extrusionOk="0">
                <a:moveTo>
                  <a:pt x="25550" y="0"/>
                </a:moveTo>
                <a:cubicBezTo>
                  <a:pt x="19515" y="0"/>
                  <a:pt x="14249" y="3292"/>
                  <a:pt x="11443" y="8166"/>
                </a:cubicBezTo>
                <a:cubicBezTo>
                  <a:pt x="11192" y="8151"/>
                  <a:pt x="10941" y="8135"/>
                  <a:pt x="10675" y="8135"/>
                </a:cubicBezTo>
                <a:cubicBezTo>
                  <a:pt x="4781" y="8135"/>
                  <a:pt x="1" y="12916"/>
                  <a:pt x="1" y="18809"/>
                </a:cubicBezTo>
                <a:cubicBezTo>
                  <a:pt x="1" y="24719"/>
                  <a:pt x="4781" y="29499"/>
                  <a:pt x="10675" y="29499"/>
                </a:cubicBezTo>
                <a:cubicBezTo>
                  <a:pt x="12195" y="29499"/>
                  <a:pt x="13653" y="29170"/>
                  <a:pt x="14970" y="28606"/>
                </a:cubicBezTo>
                <a:cubicBezTo>
                  <a:pt x="16098" y="29578"/>
                  <a:pt x="17384" y="30408"/>
                  <a:pt x="18763" y="31035"/>
                </a:cubicBezTo>
                <a:cubicBezTo>
                  <a:pt x="20017" y="34201"/>
                  <a:pt x="23951" y="36521"/>
                  <a:pt x="28638" y="36521"/>
                </a:cubicBezTo>
                <a:cubicBezTo>
                  <a:pt x="34108" y="36521"/>
                  <a:pt x="38560" y="33355"/>
                  <a:pt x="38889" y="29374"/>
                </a:cubicBezTo>
                <a:cubicBezTo>
                  <a:pt x="39390" y="29452"/>
                  <a:pt x="39892" y="29499"/>
                  <a:pt x="40409" y="29499"/>
                </a:cubicBezTo>
                <a:cubicBezTo>
                  <a:pt x="46303" y="29499"/>
                  <a:pt x="51099" y="24719"/>
                  <a:pt x="51099" y="18809"/>
                </a:cubicBezTo>
                <a:cubicBezTo>
                  <a:pt x="51099" y="12916"/>
                  <a:pt x="46303" y="8135"/>
                  <a:pt x="40409" y="8135"/>
                </a:cubicBezTo>
                <a:cubicBezTo>
                  <a:pt x="40158" y="8135"/>
                  <a:pt x="39892" y="8151"/>
                  <a:pt x="39641" y="8166"/>
                </a:cubicBezTo>
                <a:cubicBezTo>
                  <a:pt x="36835" y="3292"/>
                  <a:pt x="31569" y="0"/>
                  <a:pt x="25550"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457194" y="1662626"/>
            <a:ext cx="1297828" cy="927792"/>
          </a:xfrm>
          <a:custGeom>
            <a:avLst/>
            <a:gdLst/>
            <a:ahLst/>
            <a:cxnLst/>
            <a:rect l="l" t="t" r="r" b="b"/>
            <a:pathLst>
              <a:path w="60238" h="43058" extrusionOk="0">
                <a:moveTo>
                  <a:pt x="30111" y="0"/>
                </a:moveTo>
                <a:cubicBezTo>
                  <a:pt x="23011" y="0"/>
                  <a:pt x="16804" y="3872"/>
                  <a:pt x="13496" y="9624"/>
                </a:cubicBezTo>
                <a:cubicBezTo>
                  <a:pt x="13198" y="9609"/>
                  <a:pt x="12901" y="9577"/>
                  <a:pt x="12587" y="9577"/>
                </a:cubicBezTo>
                <a:cubicBezTo>
                  <a:pt x="5643" y="9577"/>
                  <a:pt x="1" y="15220"/>
                  <a:pt x="1" y="22179"/>
                </a:cubicBezTo>
                <a:cubicBezTo>
                  <a:pt x="1" y="29139"/>
                  <a:pt x="5643" y="34782"/>
                  <a:pt x="12587" y="34782"/>
                </a:cubicBezTo>
                <a:cubicBezTo>
                  <a:pt x="13198" y="34782"/>
                  <a:pt x="13794" y="34719"/>
                  <a:pt x="14390" y="34641"/>
                </a:cubicBezTo>
                <a:cubicBezTo>
                  <a:pt x="14766" y="39327"/>
                  <a:pt x="20017" y="43058"/>
                  <a:pt x="26475" y="43058"/>
                </a:cubicBezTo>
                <a:cubicBezTo>
                  <a:pt x="31992" y="43058"/>
                  <a:pt x="36632" y="40330"/>
                  <a:pt x="38105" y="36600"/>
                </a:cubicBezTo>
                <a:cubicBezTo>
                  <a:pt x="39735" y="35847"/>
                  <a:pt x="41240" y="34876"/>
                  <a:pt x="42588" y="33716"/>
                </a:cubicBezTo>
                <a:cubicBezTo>
                  <a:pt x="44140" y="34390"/>
                  <a:pt x="45848" y="34782"/>
                  <a:pt x="47635" y="34782"/>
                </a:cubicBezTo>
                <a:cubicBezTo>
                  <a:pt x="54594" y="34782"/>
                  <a:pt x="60237" y="29139"/>
                  <a:pt x="60237" y="22179"/>
                </a:cubicBezTo>
                <a:cubicBezTo>
                  <a:pt x="60237" y="15220"/>
                  <a:pt x="54594" y="9577"/>
                  <a:pt x="47635" y="9577"/>
                </a:cubicBezTo>
                <a:cubicBezTo>
                  <a:pt x="47337" y="9577"/>
                  <a:pt x="47039" y="9609"/>
                  <a:pt x="46742" y="9624"/>
                </a:cubicBezTo>
                <a:cubicBezTo>
                  <a:pt x="43434" y="3872"/>
                  <a:pt x="37227" y="0"/>
                  <a:pt x="30111" y="0"/>
                </a:cubicBezTo>
                <a:close/>
              </a:path>
            </a:pathLst>
          </a:custGeom>
          <a:gradFill>
            <a:gsLst>
              <a:gs pos="0">
                <a:srgbClr val="DBD4EB"/>
              </a:gs>
              <a:gs pos="100000">
                <a:srgbClr val="9180B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2707675" y="2481168"/>
            <a:ext cx="1176864" cy="841279"/>
          </a:xfrm>
          <a:custGeom>
            <a:avLst/>
            <a:gdLst/>
            <a:ahLst/>
            <a:cxnLst/>
            <a:rect l="l" t="t" r="r" b="b"/>
            <a:pathLst>
              <a:path w="51930" h="37118" extrusionOk="0">
                <a:moveTo>
                  <a:pt x="25957" y="0"/>
                </a:moveTo>
                <a:cubicBezTo>
                  <a:pt x="19829" y="0"/>
                  <a:pt x="14484" y="3355"/>
                  <a:pt x="11631" y="8308"/>
                </a:cubicBezTo>
                <a:cubicBezTo>
                  <a:pt x="11380" y="8292"/>
                  <a:pt x="11129" y="8261"/>
                  <a:pt x="10863" y="8261"/>
                </a:cubicBezTo>
                <a:cubicBezTo>
                  <a:pt x="4860" y="8261"/>
                  <a:pt x="1" y="13120"/>
                  <a:pt x="1" y="19123"/>
                </a:cubicBezTo>
                <a:cubicBezTo>
                  <a:pt x="1" y="25111"/>
                  <a:pt x="4860" y="29985"/>
                  <a:pt x="10863" y="29985"/>
                </a:cubicBezTo>
                <a:cubicBezTo>
                  <a:pt x="11380" y="29985"/>
                  <a:pt x="11897" y="29923"/>
                  <a:pt x="12399" y="29860"/>
                </a:cubicBezTo>
                <a:cubicBezTo>
                  <a:pt x="12728" y="33904"/>
                  <a:pt x="17258" y="37117"/>
                  <a:pt x="22822" y="37117"/>
                </a:cubicBezTo>
                <a:cubicBezTo>
                  <a:pt x="27572" y="37117"/>
                  <a:pt x="31584" y="34766"/>
                  <a:pt x="32854" y="31537"/>
                </a:cubicBezTo>
                <a:cubicBezTo>
                  <a:pt x="34249" y="30894"/>
                  <a:pt x="35550" y="30064"/>
                  <a:pt x="36710" y="29061"/>
                </a:cubicBezTo>
                <a:cubicBezTo>
                  <a:pt x="38042" y="29656"/>
                  <a:pt x="39516" y="29985"/>
                  <a:pt x="41067" y="29985"/>
                </a:cubicBezTo>
                <a:cubicBezTo>
                  <a:pt x="47071" y="29985"/>
                  <a:pt x="51930" y="25111"/>
                  <a:pt x="51930" y="19123"/>
                </a:cubicBezTo>
                <a:cubicBezTo>
                  <a:pt x="51930" y="13120"/>
                  <a:pt x="47071" y="8261"/>
                  <a:pt x="41067" y="8261"/>
                </a:cubicBezTo>
                <a:cubicBezTo>
                  <a:pt x="40801" y="8261"/>
                  <a:pt x="40550" y="8292"/>
                  <a:pt x="40284" y="8308"/>
                </a:cubicBezTo>
                <a:cubicBezTo>
                  <a:pt x="37447" y="3355"/>
                  <a:pt x="32086" y="0"/>
                  <a:pt x="25957" y="0"/>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flipH="1">
            <a:off x="457211" y="3701100"/>
            <a:ext cx="1176839" cy="841187"/>
          </a:xfrm>
          <a:custGeom>
            <a:avLst/>
            <a:gdLst/>
            <a:ahLst/>
            <a:cxnLst/>
            <a:rect l="l" t="t" r="r" b="b"/>
            <a:pathLst>
              <a:path w="63450" h="45347" extrusionOk="0">
                <a:moveTo>
                  <a:pt x="31725" y="0"/>
                </a:moveTo>
                <a:cubicBezTo>
                  <a:pt x="24233" y="0"/>
                  <a:pt x="17696" y="4076"/>
                  <a:pt x="14217" y="10142"/>
                </a:cubicBezTo>
                <a:cubicBezTo>
                  <a:pt x="13903" y="10110"/>
                  <a:pt x="13590" y="10094"/>
                  <a:pt x="13261" y="10094"/>
                </a:cubicBezTo>
                <a:cubicBezTo>
                  <a:pt x="5941" y="10094"/>
                  <a:pt x="0" y="16035"/>
                  <a:pt x="0" y="23355"/>
                </a:cubicBezTo>
                <a:cubicBezTo>
                  <a:pt x="0" y="30691"/>
                  <a:pt x="5941" y="36615"/>
                  <a:pt x="13261" y="36615"/>
                </a:cubicBezTo>
                <a:cubicBezTo>
                  <a:pt x="15157" y="36615"/>
                  <a:pt x="16960" y="36224"/>
                  <a:pt x="18590" y="35503"/>
                </a:cubicBezTo>
                <a:cubicBezTo>
                  <a:pt x="20000" y="36725"/>
                  <a:pt x="21599" y="37744"/>
                  <a:pt x="23308" y="38528"/>
                </a:cubicBezTo>
                <a:cubicBezTo>
                  <a:pt x="24860" y="42462"/>
                  <a:pt x="29750" y="45346"/>
                  <a:pt x="35565" y="45346"/>
                </a:cubicBezTo>
                <a:cubicBezTo>
                  <a:pt x="42352" y="45346"/>
                  <a:pt x="47885" y="41412"/>
                  <a:pt x="48293" y="36474"/>
                </a:cubicBezTo>
                <a:cubicBezTo>
                  <a:pt x="48904" y="36568"/>
                  <a:pt x="49531" y="36615"/>
                  <a:pt x="50174" y="36615"/>
                </a:cubicBezTo>
                <a:cubicBezTo>
                  <a:pt x="57509" y="36615"/>
                  <a:pt x="63450" y="30691"/>
                  <a:pt x="63450" y="23355"/>
                </a:cubicBezTo>
                <a:cubicBezTo>
                  <a:pt x="63450" y="16035"/>
                  <a:pt x="57509" y="10094"/>
                  <a:pt x="50174" y="10094"/>
                </a:cubicBezTo>
                <a:cubicBezTo>
                  <a:pt x="49860" y="10094"/>
                  <a:pt x="49547" y="10110"/>
                  <a:pt x="49233" y="10142"/>
                </a:cubicBezTo>
                <a:cubicBezTo>
                  <a:pt x="45738" y="4076"/>
                  <a:pt x="39217" y="0"/>
                  <a:pt x="31725"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2074251" y="3477725"/>
            <a:ext cx="1492050" cy="1065958"/>
          </a:xfrm>
          <a:custGeom>
            <a:avLst/>
            <a:gdLst/>
            <a:ahLst/>
            <a:cxnLst/>
            <a:rect l="l" t="t" r="r" b="b"/>
            <a:pathLst>
              <a:path w="63451" h="45331" extrusionOk="0">
                <a:moveTo>
                  <a:pt x="31725" y="0"/>
                </a:moveTo>
                <a:cubicBezTo>
                  <a:pt x="24233" y="0"/>
                  <a:pt x="17697" y="4076"/>
                  <a:pt x="14217" y="10142"/>
                </a:cubicBezTo>
                <a:cubicBezTo>
                  <a:pt x="13904" y="10110"/>
                  <a:pt x="13590" y="10079"/>
                  <a:pt x="13261" y="10079"/>
                </a:cubicBezTo>
                <a:cubicBezTo>
                  <a:pt x="5941" y="10079"/>
                  <a:pt x="1" y="16020"/>
                  <a:pt x="1" y="23355"/>
                </a:cubicBezTo>
                <a:cubicBezTo>
                  <a:pt x="1" y="30675"/>
                  <a:pt x="5941" y="36616"/>
                  <a:pt x="13261" y="36616"/>
                </a:cubicBezTo>
                <a:cubicBezTo>
                  <a:pt x="15158" y="36616"/>
                  <a:pt x="16960" y="36208"/>
                  <a:pt x="18590" y="35503"/>
                </a:cubicBezTo>
                <a:cubicBezTo>
                  <a:pt x="20001" y="36710"/>
                  <a:pt x="21600" y="37744"/>
                  <a:pt x="23308" y="38528"/>
                </a:cubicBezTo>
                <a:cubicBezTo>
                  <a:pt x="24860" y="42462"/>
                  <a:pt x="29750" y="45331"/>
                  <a:pt x="35566" y="45331"/>
                </a:cubicBezTo>
                <a:cubicBezTo>
                  <a:pt x="42353" y="45331"/>
                  <a:pt x="47886" y="41412"/>
                  <a:pt x="48293" y="36475"/>
                </a:cubicBezTo>
                <a:cubicBezTo>
                  <a:pt x="48904" y="36553"/>
                  <a:pt x="49531" y="36616"/>
                  <a:pt x="50174" y="36616"/>
                </a:cubicBezTo>
                <a:cubicBezTo>
                  <a:pt x="57510" y="36616"/>
                  <a:pt x="63450" y="30675"/>
                  <a:pt x="63450" y="23355"/>
                </a:cubicBezTo>
                <a:cubicBezTo>
                  <a:pt x="63450" y="16020"/>
                  <a:pt x="57510" y="10079"/>
                  <a:pt x="50174" y="10079"/>
                </a:cubicBezTo>
                <a:cubicBezTo>
                  <a:pt x="49861" y="10079"/>
                  <a:pt x="49547" y="10110"/>
                  <a:pt x="49234" y="10142"/>
                </a:cubicBezTo>
                <a:cubicBezTo>
                  <a:pt x="45738" y="4076"/>
                  <a:pt x="39218" y="0"/>
                  <a:pt x="31725"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4235225" y="1252250"/>
            <a:ext cx="468900" cy="468900"/>
          </a:xfrm>
          <a:prstGeom prst="ellipse">
            <a:avLst/>
          </a:pr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4837200" y="1252250"/>
            <a:ext cx="3849600" cy="468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4235225" y="1815025"/>
            <a:ext cx="468900" cy="468900"/>
          </a:xfrm>
          <a:prstGeom prst="ellipse">
            <a:avLst/>
          </a:prstGeom>
          <a:gradFill>
            <a:gsLst>
              <a:gs pos="0">
                <a:srgbClr val="DBD4EB"/>
              </a:gs>
              <a:gs pos="100000">
                <a:srgbClr val="9180B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4837200" y="1815025"/>
            <a:ext cx="3849600" cy="468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4232268" y="2355968"/>
            <a:ext cx="468900" cy="468900"/>
          </a:xfrm>
          <a:prstGeom prst="ellipse">
            <a:avLst/>
          </a:pr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5"/>
          <p:cNvSpPr/>
          <p:nvPr/>
        </p:nvSpPr>
        <p:spPr>
          <a:xfrm>
            <a:off x="4837200" y="2377800"/>
            <a:ext cx="3849600" cy="468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4235225" y="2940575"/>
            <a:ext cx="468900" cy="468900"/>
          </a:xfrm>
          <a:prstGeom prst="ellipse">
            <a:avLst/>
          </a:pr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4837200" y="2940575"/>
            <a:ext cx="3849600" cy="468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4235225" y="3503350"/>
            <a:ext cx="468900" cy="468900"/>
          </a:xfrm>
          <a:prstGeom prst="ellipse">
            <a:avLst/>
          </a:pr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4837200" y="3503350"/>
            <a:ext cx="3849600" cy="468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4339464" y="1352625"/>
            <a:ext cx="260422" cy="268127"/>
          </a:xfrm>
          <a:custGeom>
            <a:avLst/>
            <a:gdLst/>
            <a:ahLst/>
            <a:cxnLst/>
            <a:rect l="l" t="t" r="r" b="b"/>
            <a:pathLst>
              <a:path w="19312" h="19876" extrusionOk="0">
                <a:moveTo>
                  <a:pt x="10706" y="6928"/>
                </a:moveTo>
                <a:cubicBezTo>
                  <a:pt x="11082" y="6928"/>
                  <a:pt x="11364" y="6991"/>
                  <a:pt x="11600" y="7054"/>
                </a:cubicBezTo>
                <a:lnTo>
                  <a:pt x="11192" y="9765"/>
                </a:lnTo>
                <a:cubicBezTo>
                  <a:pt x="10941" y="11411"/>
                  <a:pt x="9828" y="12759"/>
                  <a:pt x="8763" y="12759"/>
                </a:cubicBezTo>
                <a:cubicBezTo>
                  <a:pt x="7822" y="12759"/>
                  <a:pt x="7336" y="12069"/>
                  <a:pt x="7336" y="10988"/>
                </a:cubicBezTo>
                <a:cubicBezTo>
                  <a:pt x="7336" y="8793"/>
                  <a:pt x="8825" y="6928"/>
                  <a:pt x="10706" y="6928"/>
                </a:cubicBezTo>
                <a:close/>
                <a:moveTo>
                  <a:pt x="10690" y="0"/>
                </a:moveTo>
                <a:cubicBezTo>
                  <a:pt x="4233" y="0"/>
                  <a:pt x="1" y="5047"/>
                  <a:pt x="1" y="10878"/>
                </a:cubicBezTo>
                <a:cubicBezTo>
                  <a:pt x="1" y="16474"/>
                  <a:pt x="4170" y="19875"/>
                  <a:pt x="8919" y="19875"/>
                </a:cubicBezTo>
                <a:cubicBezTo>
                  <a:pt x="10941" y="19875"/>
                  <a:pt x="12430" y="19609"/>
                  <a:pt x="14139" y="18841"/>
                </a:cubicBezTo>
                <a:lnTo>
                  <a:pt x="13622" y="17179"/>
                </a:lnTo>
                <a:cubicBezTo>
                  <a:pt x="12477" y="17791"/>
                  <a:pt x="10941" y="18104"/>
                  <a:pt x="9484" y="18104"/>
                </a:cubicBezTo>
                <a:cubicBezTo>
                  <a:pt x="5236" y="18104"/>
                  <a:pt x="2179" y="15392"/>
                  <a:pt x="2179" y="10612"/>
                </a:cubicBezTo>
                <a:cubicBezTo>
                  <a:pt x="2179" y="5157"/>
                  <a:pt x="6004" y="1740"/>
                  <a:pt x="10361" y="1740"/>
                </a:cubicBezTo>
                <a:cubicBezTo>
                  <a:pt x="14797" y="1740"/>
                  <a:pt x="17195" y="4624"/>
                  <a:pt x="17195" y="8339"/>
                </a:cubicBezTo>
                <a:cubicBezTo>
                  <a:pt x="17195" y="11599"/>
                  <a:pt x="15674" y="13167"/>
                  <a:pt x="14439" y="13167"/>
                </a:cubicBezTo>
                <a:cubicBezTo>
                  <a:pt x="14433" y="13167"/>
                  <a:pt x="14427" y="13167"/>
                  <a:pt x="14421" y="13167"/>
                </a:cubicBezTo>
                <a:cubicBezTo>
                  <a:pt x="13622" y="13135"/>
                  <a:pt x="13418" y="12352"/>
                  <a:pt x="13716" y="10674"/>
                </a:cubicBezTo>
                <a:lnTo>
                  <a:pt x="14562" y="5392"/>
                </a:lnTo>
                <a:cubicBezTo>
                  <a:pt x="13857" y="4985"/>
                  <a:pt x="12430" y="4671"/>
                  <a:pt x="11161" y="4671"/>
                </a:cubicBezTo>
                <a:cubicBezTo>
                  <a:pt x="7054" y="4671"/>
                  <a:pt x="4483" y="7853"/>
                  <a:pt x="4483" y="11333"/>
                </a:cubicBezTo>
                <a:cubicBezTo>
                  <a:pt x="4483" y="13668"/>
                  <a:pt x="5831" y="15048"/>
                  <a:pt x="7681" y="15048"/>
                </a:cubicBezTo>
                <a:cubicBezTo>
                  <a:pt x="9201" y="15048"/>
                  <a:pt x="10487" y="14295"/>
                  <a:pt x="11364" y="12837"/>
                </a:cubicBezTo>
                <a:lnTo>
                  <a:pt x="11427" y="12837"/>
                </a:lnTo>
                <a:cubicBezTo>
                  <a:pt x="11568" y="14358"/>
                  <a:pt x="12540" y="15048"/>
                  <a:pt x="13888" y="15048"/>
                </a:cubicBezTo>
                <a:cubicBezTo>
                  <a:pt x="16960" y="15048"/>
                  <a:pt x="19311" y="12414"/>
                  <a:pt x="19311" y="8245"/>
                </a:cubicBezTo>
                <a:cubicBezTo>
                  <a:pt x="19311" y="3449"/>
                  <a:pt x="15706" y="0"/>
                  <a:pt x="10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25"/>
          <p:cNvGrpSpPr/>
          <p:nvPr/>
        </p:nvGrpSpPr>
        <p:grpSpPr>
          <a:xfrm>
            <a:off x="4332894" y="2505127"/>
            <a:ext cx="262118" cy="190425"/>
            <a:chOff x="1089254" y="2025596"/>
            <a:chExt cx="438031" cy="318170"/>
          </a:xfrm>
        </p:grpSpPr>
        <p:sp>
          <p:nvSpPr>
            <p:cNvPr id="355" name="Google Shape;355;p25"/>
            <p:cNvSpPr/>
            <p:nvPr/>
          </p:nvSpPr>
          <p:spPr>
            <a:xfrm>
              <a:off x="1101427" y="2025596"/>
              <a:ext cx="414030" cy="185115"/>
            </a:xfrm>
            <a:custGeom>
              <a:avLst/>
              <a:gdLst/>
              <a:ahLst/>
              <a:cxnLst/>
              <a:rect l="l" t="t" r="r" b="b"/>
              <a:pathLst>
                <a:path w="19217" h="8591" extrusionOk="0">
                  <a:moveTo>
                    <a:pt x="925" y="1"/>
                  </a:moveTo>
                  <a:cubicBezTo>
                    <a:pt x="580" y="1"/>
                    <a:pt x="251" y="126"/>
                    <a:pt x="0" y="299"/>
                  </a:cubicBezTo>
                  <a:lnTo>
                    <a:pt x="7352" y="7650"/>
                  </a:lnTo>
                  <a:cubicBezTo>
                    <a:pt x="7971" y="8277"/>
                    <a:pt x="8786" y="8590"/>
                    <a:pt x="9603" y="8590"/>
                  </a:cubicBezTo>
                  <a:cubicBezTo>
                    <a:pt x="10420" y="8590"/>
                    <a:pt x="11239" y="8277"/>
                    <a:pt x="11866" y="7650"/>
                  </a:cubicBezTo>
                  <a:lnTo>
                    <a:pt x="19217" y="299"/>
                  </a:lnTo>
                  <a:cubicBezTo>
                    <a:pt x="18951" y="126"/>
                    <a:pt x="18637" y="1"/>
                    <a:pt x="18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1089254" y="2054642"/>
              <a:ext cx="438031" cy="289124"/>
            </a:xfrm>
            <a:custGeom>
              <a:avLst/>
              <a:gdLst/>
              <a:ahLst/>
              <a:cxnLst/>
              <a:rect l="l" t="t" r="r" b="b"/>
              <a:pathLst>
                <a:path w="20331" h="13418" extrusionOk="0">
                  <a:moveTo>
                    <a:pt x="1" y="1"/>
                  </a:moveTo>
                  <a:lnTo>
                    <a:pt x="1" y="12070"/>
                  </a:lnTo>
                  <a:cubicBezTo>
                    <a:pt x="1" y="12807"/>
                    <a:pt x="675" y="13418"/>
                    <a:pt x="1490" y="13418"/>
                  </a:cubicBezTo>
                  <a:lnTo>
                    <a:pt x="18857" y="13418"/>
                  </a:lnTo>
                  <a:cubicBezTo>
                    <a:pt x="19672" y="13418"/>
                    <a:pt x="20331" y="12807"/>
                    <a:pt x="20331" y="12070"/>
                  </a:cubicBezTo>
                  <a:lnTo>
                    <a:pt x="20331" y="1"/>
                  </a:lnTo>
                  <a:lnTo>
                    <a:pt x="12697" y="7634"/>
                  </a:lnTo>
                  <a:cubicBezTo>
                    <a:pt x="12000" y="8332"/>
                    <a:pt x="11087" y="8680"/>
                    <a:pt x="10174" y="8680"/>
                  </a:cubicBezTo>
                  <a:cubicBezTo>
                    <a:pt x="9261" y="8680"/>
                    <a:pt x="8348" y="8332"/>
                    <a:pt x="7650" y="76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7" name="Google Shape;357;p25"/>
          <p:cNvGrpSpPr/>
          <p:nvPr/>
        </p:nvGrpSpPr>
        <p:grpSpPr>
          <a:xfrm>
            <a:off x="4357727" y="1907986"/>
            <a:ext cx="262120" cy="262150"/>
            <a:chOff x="2404619" y="2631167"/>
            <a:chExt cx="369130" cy="369173"/>
          </a:xfrm>
        </p:grpSpPr>
        <p:sp>
          <p:nvSpPr>
            <p:cNvPr id="358" name="Google Shape;358;p25"/>
            <p:cNvSpPr/>
            <p:nvPr/>
          </p:nvSpPr>
          <p:spPr>
            <a:xfrm>
              <a:off x="2441418" y="2730135"/>
              <a:ext cx="233375" cy="233403"/>
            </a:xfrm>
            <a:custGeom>
              <a:avLst/>
              <a:gdLst/>
              <a:ahLst/>
              <a:cxnLst/>
              <a:rect l="l" t="t" r="r" b="b"/>
              <a:pathLst>
                <a:path w="10832" h="10832" extrusionOk="0">
                  <a:moveTo>
                    <a:pt x="1" y="0"/>
                  </a:moveTo>
                  <a:lnTo>
                    <a:pt x="1" y="2116"/>
                  </a:lnTo>
                  <a:cubicBezTo>
                    <a:pt x="4813" y="2116"/>
                    <a:pt x="8716" y="6019"/>
                    <a:pt x="8716" y="10831"/>
                  </a:cubicBezTo>
                  <a:lnTo>
                    <a:pt x="10832" y="10831"/>
                  </a:lnTo>
                  <a:cubicBezTo>
                    <a:pt x="10832" y="4844"/>
                    <a:pt x="5973"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2441418" y="2631167"/>
              <a:ext cx="332332" cy="332370"/>
            </a:xfrm>
            <a:custGeom>
              <a:avLst/>
              <a:gdLst/>
              <a:ahLst/>
              <a:cxnLst/>
              <a:rect l="l" t="t" r="r" b="b"/>
              <a:pathLst>
                <a:path w="15425" h="15425" extrusionOk="0">
                  <a:moveTo>
                    <a:pt x="1" y="1"/>
                  </a:moveTo>
                  <a:lnTo>
                    <a:pt x="1" y="3026"/>
                  </a:lnTo>
                  <a:cubicBezTo>
                    <a:pt x="6851" y="3026"/>
                    <a:pt x="12399" y="8575"/>
                    <a:pt x="12399" y="15424"/>
                  </a:cubicBezTo>
                  <a:lnTo>
                    <a:pt x="15425" y="15424"/>
                  </a:lnTo>
                  <a:cubicBezTo>
                    <a:pt x="15425" y="6913"/>
                    <a:pt x="851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25"/>
            <p:cNvSpPr/>
            <p:nvPr/>
          </p:nvSpPr>
          <p:spPr>
            <a:xfrm>
              <a:off x="2404619" y="2893271"/>
              <a:ext cx="107079" cy="107070"/>
            </a:xfrm>
            <a:custGeom>
              <a:avLst/>
              <a:gdLst/>
              <a:ahLst/>
              <a:cxnLst/>
              <a:rect l="l" t="t" r="r" b="b"/>
              <a:pathLst>
                <a:path w="4970" h="4969" extrusionOk="0">
                  <a:moveTo>
                    <a:pt x="2477" y="0"/>
                  </a:moveTo>
                  <a:cubicBezTo>
                    <a:pt x="1113" y="0"/>
                    <a:pt x="0" y="1113"/>
                    <a:pt x="0" y="2492"/>
                  </a:cubicBezTo>
                  <a:cubicBezTo>
                    <a:pt x="0" y="3856"/>
                    <a:pt x="1113" y="4969"/>
                    <a:pt x="2477" y="4969"/>
                  </a:cubicBezTo>
                  <a:cubicBezTo>
                    <a:pt x="3856" y="4969"/>
                    <a:pt x="4969" y="3856"/>
                    <a:pt x="4969" y="2492"/>
                  </a:cubicBezTo>
                  <a:cubicBezTo>
                    <a:pt x="4969" y="1113"/>
                    <a:pt x="3856" y="0"/>
                    <a:pt x="2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2441418" y="2818954"/>
              <a:ext cx="144567" cy="144584"/>
            </a:xfrm>
            <a:custGeom>
              <a:avLst/>
              <a:gdLst/>
              <a:ahLst/>
              <a:cxnLst/>
              <a:rect l="l" t="t" r="r" b="b"/>
              <a:pathLst>
                <a:path w="6710" h="6710" extrusionOk="0">
                  <a:moveTo>
                    <a:pt x="1" y="1"/>
                  </a:moveTo>
                  <a:lnTo>
                    <a:pt x="1" y="1537"/>
                  </a:lnTo>
                  <a:cubicBezTo>
                    <a:pt x="2854" y="1537"/>
                    <a:pt x="5174" y="3857"/>
                    <a:pt x="5174" y="6709"/>
                  </a:cubicBezTo>
                  <a:lnTo>
                    <a:pt x="6710" y="6709"/>
                  </a:lnTo>
                  <a:cubicBezTo>
                    <a:pt x="6710" y="3010"/>
                    <a:pt x="370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5"/>
          <p:cNvGrpSpPr/>
          <p:nvPr/>
        </p:nvGrpSpPr>
        <p:grpSpPr>
          <a:xfrm>
            <a:off x="4325872" y="3056318"/>
            <a:ext cx="287625" cy="237412"/>
            <a:chOff x="1489776" y="2570382"/>
            <a:chExt cx="407631" cy="336421"/>
          </a:xfrm>
        </p:grpSpPr>
        <p:sp>
          <p:nvSpPr>
            <p:cNvPr id="363" name="Google Shape;363;p25"/>
            <p:cNvSpPr/>
            <p:nvPr/>
          </p:nvSpPr>
          <p:spPr>
            <a:xfrm>
              <a:off x="1489776" y="2725739"/>
              <a:ext cx="407631" cy="181064"/>
            </a:xfrm>
            <a:custGeom>
              <a:avLst/>
              <a:gdLst/>
              <a:ahLst/>
              <a:cxnLst/>
              <a:rect l="l" t="t" r="r" b="b"/>
              <a:pathLst>
                <a:path w="18920" h="8403" extrusionOk="0">
                  <a:moveTo>
                    <a:pt x="1" y="1"/>
                  </a:moveTo>
                  <a:lnTo>
                    <a:pt x="1" y="6835"/>
                  </a:lnTo>
                  <a:cubicBezTo>
                    <a:pt x="1" y="7697"/>
                    <a:pt x="706" y="8402"/>
                    <a:pt x="1568" y="8402"/>
                  </a:cubicBezTo>
                  <a:lnTo>
                    <a:pt x="17352" y="8402"/>
                  </a:lnTo>
                  <a:cubicBezTo>
                    <a:pt x="18230" y="8402"/>
                    <a:pt x="18920" y="7697"/>
                    <a:pt x="18920" y="6835"/>
                  </a:cubicBezTo>
                  <a:lnTo>
                    <a:pt x="189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1489776" y="2639614"/>
              <a:ext cx="407631" cy="55743"/>
            </a:xfrm>
            <a:custGeom>
              <a:avLst/>
              <a:gdLst/>
              <a:ahLst/>
              <a:cxnLst/>
              <a:rect l="l" t="t" r="r" b="b"/>
              <a:pathLst>
                <a:path w="18920" h="2587" extrusionOk="0">
                  <a:moveTo>
                    <a:pt x="1568" y="1"/>
                  </a:moveTo>
                  <a:cubicBezTo>
                    <a:pt x="706" y="1"/>
                    <a:pt x="1" y="706"/>
                    <a:pt x="1" y="1584"/>
                  </a:cubicBezTo>
                  <a:lnTo>
                    <a:pt x="1" y="2587"/>
                  </a:lnTo>
                  <a:lnTo>
                    <a:pt x="18920" y="2587"/>
                  </a:lnTo>
                  <a:lnTo>
                    <a:pt x="18920" y="1584"/>
                  </a:lnTo>
                  <a:cubicBezTo>
                    <a:pt x="18920" y="706"/>
                    <a:pt x="18230" y="1"/>
                    <a:pt x="17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1603576" y="2570382"/>
              <a:ext cx="183068" cy="122282"/>
            </a:xfrm>
            <a:custGeom>
              <a:avLst/>
              <a:gdLst/>
              <a:ahLst/>
              <a:cxnLst/>
              <a:rect l="l" t="t" r="r" b="b"/>
              <a:pathLst>
                <a:path w="8497" h="5675" extrusionOk="0">
                  <a:moveTo>
                    <a:pt x="5471" y="768"/>
                  </a:moveTo>
                  <a:cubicBezTo>
                    <a:pt x="6490" y="768"/>
                    <a:pt x="7337" y="1693"/>
                    <a:pt x="7337" y="2837"/>
                  </a:cubicBezTo>
                  <a:cubicBezTo>
                    <a:pt x="7337" y="3982"/>
                    <a:pt x="6490" y="4891"/>
                    <a:pt x="5471" y="4891"/>
                  </a:cubicBezTo>
                  <a:lnTo>
                    <a:pt x="3010" y="4891"/>
                  </a:lnTo>
                  <a:cubicBezTo>
                    <a:pt x="1992" y="4891"/>
                    <a:pt x="1161" y="3982"/>
                    <a:pt x="1161" y="2837"/>
                  </a:cubicBezTo>
                  <a:cubicBezTo>
                    <a:pt x="1161" y="1693"/>
                    <a:pt x="1992" y="768"/>
                    <a:pt x="3010" y="768"/>
                  </a:cubicBezTo>
                  <a:close/>
                  <a:moveTo>
                    <a:pt x="2556" y="0"/>
                  </a:moveTo>
                  <a:cubicBezTo>
                    <a:pt x="1145" y="0"/>
                    <a:pt x="1" y="1270"/>
                    <a:pt x="1" y="2837"/>
                  </a:cubicBezTo>
                  <a:cubicBezTo>
                    <a:pt x="1" y="4405"/>
                    <a:pt x="1145" y="5675"/>
                    <a:pt x="2556" y="5675"/>
                  </a:cubicBezTo>
                  <a:lnTo>
                    <a:pt x="5926" y="5675"/>
                  </a:lnTo>
                  <a:cubicBezTo>
                    <a:pt x="7337" y="5675"/>
                    <a:pt x="8496" y="4405"/>
                    <a:pt x="8496" y="2837"/>
                  </a:cubicBezTo>
                  <a:cubicBezTo>
                    <a:pt x="8496" y="1270"/>
                    <a:pt x="7337" y="0"/>
                    <a:pt x="5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25"/>
          <p:cNvGrpSpPr/>
          <p:nvPr/>
        </p:nvGrpSpPr>
        <p:grpSpPr>
          <a:xfrm>
            <a:off x="4343712" y="3641847"/>
            <a:ext cx="251959" cy="191917"/>
            <a:chOff x="1832880" y="3170889"/>
            <a:chExt cx="594383" cy="453596"/>
          </a:xfrm>
        </p:grpSpPr>
        <p:sp>
          <p:nvSpPr>
            <p:cNvPr id="367" name="Google Shape;367;p25"/>
            <p:cNvSpPr/>
            <p:nvPr/>
          </p:nvSpPr>
          <p:spPr>
            <a:xfrm>
              <a:off x="1832880" y="3170889"/>
              <a:ext cx="405283" cy="453596"/>
            </a:xfrm>
            <a:custGeom>
              <a:avLst/>
              <a:gdLst/>
              <a:ahLst/>
              <a:cxnLst/>
              <a:rect l="l" t="t" r="r" b="b"/>
              <a:pathLst>
                <a:path w="18811" h="21051" extrusionOk="0">
                  <a:moveTo>
                    <a:pt x="9468" y="0"/>
                  </a:moveTo>
                  <a:cubicBezTo>
                    <a:pt x="6459" y="0"/>
                    <a:pt x="3998" y="2446"/>
                    <a:pt x="3998" y="5471"/>
                  </a:cubicBezTo>
                  <a:cubicBezTo>
                    <a:pt x="3998" y="6960"/>
                    <a:pt x="4609" y="8323"/>
                    <a:pt x="5581" y="9311"/>
                  </a:cubicBezTo>
                  <a:cubicBezTo>
                    <a:pt x="2289" y="11302"/>
                    <a:pt x="1" y="15816"/>
                    <a:pt x="1" y="21051"/>
                  </a:cubicBezTo>
                  <a:lnTo>
                    <a:pt x="18810" y="21051"/>
                  </a:lnTo>
                  <a:cubicBezTo>
                    <a:pt x="18810" y="15863"/>
                    <a:pt x="16553" y="11396"/>
                    <a:pt x="13308" y="9358"/>
                  </a:cubicBezTo>
                  <a:cubicBezTo>
                    <a:pt x="14327" y="8370"/>
                    <a:pt x="14938" y="6991"/>
                    <a:pt x="14938" y="5471"/>
                  </a:cubicBezTo>
                  <a:cubicBezTo>
                    <a:pt x="14938" y="2446"/>
                    <a:pt x="12493" y="0"/>
                    <a:pt x="9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2091915" y="3249236"/>
              <a:ext cx="335348" cy="375250"/>
            </a:xfrm>
            <a:custGeom>
              <a:avLst/>
              <a:gdLst/>
              <a:ahLst/>
              <a:cxnLst/>
              <a:rect l="l" t="t" r="r" b="b"/>
              <a:pathLst>
                <a:path w="15565" h="17415" extrusionOk="0">
                  <a:moveTo>
                    <a:pt x="7837" y="1"/>
                  </a:moveTo>
                  <a:cubicBezTo>
                    <a:pt x="5345" y="1"/>
                    <a:pt x="3323" y="2038"/>
                    <a:pt x="3323" y="4531"/>
                  </a:cubicBezTo>
                  <a:cubicBezTo>
                    <a:pt x="3323" y="5769"/>
                    <a:pt x="3825" y="6882"/>
                    <a:pt x="4624" y="7713"/>
                  </a:cubicBezTo>
                  <a:cubicBezTo>
                    <a:pt x="1897" y="9358"/>
                    <a:pt x="0" y="13089"/>
                    <a:pt x="0" y="17415"/>
                  </a:cubicBezTo>
                  <a:lnTo>
                    <a:pt x="15565" y="17415"/>
                  </a:lnTo>
                  <a:cubicBezTo>
                    <a:pt x="15565" y="13120"/>
                    <a:pt x="13699" y="9421"/>
                    <a:pt x="11019" y="7744"/>
                  </a:cubicBezTo>
                  <a:cubicBezTo>
                    <a:pt x="11850" y="6929"/>
                    <a:pt x="12367" y="5785"/>
                    <a:pt x="12367" y="4531"/>
                  </a:cubicBezTo>
                  <a:cubicBezTo>
                    <a:pt x="12367" y="2038"/>
                    <a:pt x="10345" y="1"/>
                    <a:pt x="7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25"/>
          <p:cNvSpPr txBox="1"/>
          <p:nvPr/>
        </p:nvSpPr>
        <p:spPr>
          <a:xfrm>
            <a:off x="4837200" y="1252250"/>
            <a:ext cx="3849600" cy="468900"/>
          </a:xfrm>
          <a:prstGeom prst="rect">
            <a:avLst/>
          </a:prstGeom>
          <a:noFill/>
          <a:ln>
            <a:noFill/>
          </a:ln>
        </p:spPr>
        <p:txBody>
          <a:bodyPr spcFirstLastPara="1" wrap="square" lIns="91425" tIns="91425" rIns="91425" bIns="91425" anchor="ctr" anchorCtr="0">
            <a:noAutofit/>
          </a:bodyPr>
          <a:lstStyle/>
          <a:p>
            <a:pPr marR="0" lvl="0" algn="ctr">
              <a:lnSpc>
                <a:spcPct val="116000"/>
              </a:lnSpc>
              <a:spcAft>
                <a:spcPts val="800"/>
              </a:spcAft>
            </a:pP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Thiết bị (ESP32) đọc cảm nhiệt độ.</a:t>
            </a:r>
            <a:endParaRPr lang="en-US" sz="1200" dirty="0">
              <a:effectLst/>
              <a:latin typeface="Arial" panose="020B0604020202020204" pitchFamily="34" charset="0"/>
              <a:ea typeface="Arial" panose="020B0604020202020204" pitchFamily="34" charset="0"/>
              <a:cs typeface="Arial" panose="020B0604020202020204" pitchFamily="34" charset="0"/>
            </a:endParaRPr>
          </a:p>
        </p:txBody>
      </p:sp>
      <p:sp>
        <p:nvSpPr>
          <p:cNvPr id="371" name="Google Shape;371;p25"/>
          <p:cNvSpPr txBox="1"/>
          <p:nvPr/>
        </p:nvSpPr>
        <p:spPr>
          <a:xfrm>
            <a:off x="4837200" y="1815025"/>
            <a:ext cx="3849600" cy="468900"/>
          </a:xfrm>
          <a:prstGeom prst="rect">
            <a:avLst/>
          </a:prstGeom>
          <a:noFill/>
          <a:ln>
            <a:noFill/>
          </a:ln>
        </p:spPr>
        <p:txBody>
          <a:bodyPr spcFirstLastPara="1" wrap="square" lIns="91425" tIns="91425" rIns="91425" bIns="91425" anchor="ctr" anchorCtr="0">
            <a:noAutofit/>
          </a:bodyPr>
          <a:lstStyle/>
          <a:p>
            <a:pPr marR="0" lvl="0" algn="ctr">
              <a:lnSpc>
                <a:spcPct val="116000"/>
              </a:lnSpc>
              <a:spcAft>
                <a:spcPts val="800"/>
              </a:spcAft>
            </a:pP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Gửi dữ liệu lên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IoT</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Hub</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thông qua mạng WIFI.</a:t>
            </a:r>
            <a:endParaRPr lang="en-US" sz="1200" dirty="0">
              <a:effectLst/>
              <a:latin typeface="Arial" panose="020B0604020202020204" pitchFamily="34" charset="0"/>
              <a:ea typeface="Arial" panose="020B0604020202020204" pitchFamily="34" charset="0"/>
              <a:cs typeface="Arial" panose="020B0604020202020204" pitchFamily="34" charset="0"/>
            </a:endParaRPr>
          </a:p>
        </p:txBody>
      </p:sp>
      <p:sp>
        <p:nvSpPr>
          <p:cNvPr id="372" name="Google Shape;372;p25"/>
          <p:cNvSpPr txBox="1"/>
          <p:nvPr/>
        </p:nvSpPr>
        <p:spPr>
          <a:xfrm>
            <a:off x="5048897" y="2502484"/>
            <a:ext cx="3536727" cy="289846"/>
          </a:xfrm>
          <a:prstGeom prst="rect">
            <a:avLst/>
          </a:prstGeom>
          <a:noFill/>
          <a:ln>
            <a:noFill/>
          </a:ln>
        </p:spPr>
        <p:txBody>
          <a:bodyPr spcFirstLastPara="1" wrap="square" lIns="91425" tIns="91425" rIns="91425" bIns="91425" anchor="ctr" anchorCtr="0">
            <a:noAutofit/>
          </a:bodyPr>
          <a:lstStyle/>
          <a:p>
            <a:pPr marR="0" lvl="0" algn="ctr">
              <a:lnSpc>
                <a:spcPct val="116000"/>
              </a:lnSpc>
              <a:spcAft>
                <a:spcPts val="800"/>
              </a:spcAft>
            </a:pP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nhận dữ liệu sau đó lưu vào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Storage</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hoặc xử lý bằng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Function</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Arial" panose="020B0604020202020204" pitchFamily="34" charset="0"/>
              <a:cs typeface="Arial" panose="020B0604020202020204" pitchFamily="34" charset="0"/>
            </a:endParaRPr>
          </a:p>
        </p:txBody>
      </p:sp>
      <p:sp>
        <p:nvSpPr>
          <p:cNvPr id="373" name="Google Shape;373;p25"/>
          <p:cNvSpPr txBox="1"/>
          <p:nvPr/>
        </p:nvSpPr>
        <p:spPr>
          <a:xfrm>
            <a:off x="4837200" y="3008825"/>
            <a:ext cx="3849600" cy="468900"/>
          </a:xfrm>
          <a:prstGeom prst="rect">
            <a:avLst/>
          </a:prstGeom>
          <a:noFill/>
          <a:ln>
            <a:noFill/>
          </a:ln>
        </p:spPr>
        <p:txBody>
          <a:bodyPr spcFirstLastPara="1" wrap="square" lIns="91425" tIns="91425" rIns="91425" bIns="91425" anchor="ctr" anchorCtr="0">
            <a:noAutofit/>
          </a:bodyPr>
          <a:lstStyle/>
          <a:p>
            <a:pPr marR="0" lvl="0" algn="ctr">
              <a:lnSpc>
                <a:spcPct val="116000"/>
              </a:lnSpc>
              <a:spcAft>
                <a:spcPts val="800"/>
              </a:spcAft>
            </a:pP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Người dùng xem dữ liệu trên giao diện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web</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US" sz="1200" dirty="0">
              <a:effectLst/>
              <a:latin typeface="Arial" panose="020B0604020202020204" pitchFamily="34" charset="0"/>
              <a:ea typeface="Arial" panose="020B0604020202020204" pitchFamily="34" charset="0"/>
              <a:cs typeface="Arial" panose="020B0604020202020204" pitchFamily="34" charset="0"/>
            </a:endParaRPr>
          </a:p>
        </p:txBody>
      </p:sp>
      <p:sp>
        <p:nvSpPr>
          <p:cNvPr id="374" name="Google Shape;374;p25"/>
          <p:cNvSpPr txBox="1"/>
          <p:nvPr/>
        </p:nvSpPr>
        <p:spPr>
          <a:xfrm>
            <a:off x="4796375" y="3571600"/>
            <a:ext cx="3849600" cy="468900"/>
          </a:xfrm>
          <a:prstGeom prst="rect">
            <a:avLst/>
          </a:prstGeom>
          <a:noFill/>
          <a:ln>
            <a:noFill/>
          </a:ln>
        </p:spPr>
        <p:txBody>
          <a:bodyPr spcFirstLastPara="1" wrap="square" lIns="91425" tIns="91425" rIns="91425" bIns="91425" anchor="ctr" anchorCtr="0">
            <a:noAutofit/>
          </a:bodyPr>
          <a:lstStyle/>
          <a:p>
            <a:pPr marR="0" lvl="0" algn="ctr">
              <a:lnSpc>
                <a:spcPct val="116000"/>
              </a:lnSpc>
              <a:spcAft>
                <a:spcPts val="800"/>
              </a:spcAft>
            </a:pP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Nếu độ cao, người dùng có thể bấm nút gửi lệnh -&gt; </a:t>
            </a:r>
            <a:r>
              <a:rPr lang="vi-VN" sz="12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gửi lệnh ngược lại xuống thiết bị ( bật quạt).</a:t>
            </a:r>
            <a:endParaRPr lang="en-US" sz="1200" dirty="0">
              <a:effectLst/>
              <a:latin typeface="Arial" panose="020B0604020202020204" pitchFamily="34" charset="0"/>
              <a:ea typeface="Arial" panose="020B0604020202020204" pitchFamily="34" charset="0"/>
              <a:cs typeface="Arial" panose="020B0604020202020204" pitchFamily="34" charset="0"/>
            </a:endParaRPr>
          </a:p>
        </p:txBody>
      </p:sp>
      <p:sp>
        <p:nvSpPr>
          <p:cNvPr id="376" name="Google Shape;376;p25"/>
          <p:cNvSpPr txBox="1"/>
          <p:nvPr/>
        </p:nvSpPr>
        <p:spPr>
          <a:xfrm>
            <a:off x="763664" y="1935425"/>
            <a:ext cx="684900" cy="382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Roboto"/>
                <a:ea typeface="Roboto"/>
                <a:cs typeface="Roboto"/>
                <a:sym typeface="Roboto"/>
              </a:rPr>
              <a:t>15%</a:t>
            </a:r>
            <a:endParaRPr sz="1600"/>
          </a:p>
        </p:txBody>
      </p:sp>
      <p:sp>
        <p:nvSpPr>
          <p:cNvPr id="377" name="Google Shape;377;p25"/>
          <p:cNvSpPr txBox="1"/>
          <p:nvPr/>
        </p:nvSpPr>
        <p:spPr>
          <a:xfrm>
            <a:off x="2420489" y="1572438"/>
            <a:ext cx="684900" cy="382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Roboto"/>
                <a:ea typeface="Roboto"/>
                <a:cs typeface="Roboto"/>
                <a:sym typeface="Roboto"/>
              </a:rPr>
              <a:t>25%</a:t>
            </a:r>
            <a:endParaRPr sz="1600"/>
          </a:p>
        </p:txBody>
      </p:sp>
      <p:sp>
        <p:nvSpPr>
          <p:cNvPr id="378" name="Google Shape;378;p25"/>
          <p:cNvSpPr txBox="1"/>
          <p:nvPr/>
        </p:nvSpPr>
        <p:spPr>
          <a:xfrm>
            <a:off x="2477789" y="3819613"/>
            <a:ext cx="684900" cy="382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Roboto"/>
                <a:ea typeface="Roboto"/>
                <a:cs typeface="Roboto"/>
                <a:sym typeface="Roboto"/>
              </a:rPr>
              <a:t>20%</a:t>
            </a:r>
            <a:endParaRPr sz="1600"/>
          </a:p>
        </p:txBody>
      </p:sp>
      <p:sp>
        <p:nvSpPr>
          <p:cNvPr id="379" name="Google Shape;379;p25"/>
          <p:cNvSpPr txBox="1"/>
          <p:nvPr/>
        </p:nvSpPr>
        <p:spPr>
          <a:xfrm>
            <a:off x="1165164" y="2954663"/>
            <a:ext cx="684900" cy="382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Roboto"/>
                <a:ea typeface="Roboto"/>
                <a:cs typeface="Roboto"/>
                <a:sym typeface="Roboto"/>
              </a:rPr>
              <a:t>20%</a:t>
            </a:r>
            <a:endParaRPr sz="1600"/>
          </a:p>
        </p:txBody>
      </p:sp>
      <p:sp>
        <p:nvSpPr>
          <p:cNvPr id="380" name="Google Shape;380;p25"/>
          <p:cNvSpPr txBox="1"/>
          <p:nvPr/>
        </p:nvSpPr>
        <p:spPr>
          <a:xfrm>
            <a:off x="3001189" y="2696025"/>
            <a:ext cx="684900" cy="382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Roboto"/>
                <a:ea typeface="Roboto"/>
                <a:cs typeface="Roboto"/>
                <a:sym typeface="Roboto"/>
              </a:rPr>
              <a:t>10%</a:t>
            </a:r>
            <a:endParaRPr sz="1600"/>
          </a:p>
        </p:txBody>
      </p:sp>
      <p:sp>
        <p:nvSpPr>
          <p:cNvPr id="381" name="Google Shape;381;p25"/>
          <p:cNvSpPr txBox="1"/>
          <p:nvPr/>
        </p:nvSpPr>
        <p:spPr>
          <a:xfrm>
            <a:off x="720364" y="3930588"/>
            <a:ext cx="684900" cy="382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800" b="1">
                <a:solidFill>
                  <a:schemeClr val="lt1"/>
                </a:solidFill>
                <a:latin typeface="Roboto"/>
                <a:ea typeface="Roboto"/>
                <a:cs typeface="Roboto"/>
                <a:sym typeface="Roboto"/>
              </a:rPr>
              <a:t>10%</a:t>
            </a:r>
            <a:endParaRPr sz="1600"/>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6"/>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solidFill>
                  <a:srgbClr val="000000"/>
                </a:solidFill>
                <a:effectLst/>
                <a:latin typeface="Bahnschrift SemiCondensed" panose="020B0502040204020203" pitchFamily="34" charset="0"/>
                <a:ea typeface="Calibri" panose="020F0502020204030204" pitchFamily="34" charset="0"/>
              </a:rPr>
              <a:t>Những dịch vụ </a:t>
            </a:r>
            <a:r>
              <a:rPr lang="vi-VN" b="1" dirty="0" err="1">
                <a:solidFill>
                  <a:srgbClr val="FF0000"/>
                </a:solidFill>
                <a:effectLst/>
                <a:latin typeface="Bahnschrift SemiCondensed" panose="020B0502040204020203" pitchFamily="34" charset="0"/>
                <a:ea typeface="Calibri" panose="020F0502020204030204" pitchFamily="34" charset="0"/>
              </a:rPr>
              <a:t>Azure</a:t>
            </a:r>
            <a:r>
              <a:rPr lang="vi-VN" b="1" dirty="0">
                <a:solidFill>
                  <a:srgbClr val="FF0000"/>
                </a:solidFill>
                <a:effectLst/>
                <a:latin typeface="Bahnschrift SemiCondensed" panose="020B0502040204020203" pitchFamily="34" charset="0"/>
                <a:ea typeface="Calibri" panose="020F0502020204030204" pitchFamily="34" charset="0"/>
              </a:rPr>
              <a:t> </a:t>
            </a:r>
            <a:r>
              <a:rPr lang="vi-VN" b="1" dirty="0">
                <a:solidFill>
                  <a:srgbClr val="000000"/>
                </a:solidFill>
                <a:effectLst/>
                <a:latin typeface="Bahnschrift SemiCondensed" panose="020B0502040204020203" pitchFamily="34" charset="0"/>
                <a:ea typeface="Calibri" panose="020F0502020204030204" pitchFamily="34" charset="0"/>
              </a:rPr>
              <a:t>thường dùng trong dự án </a:t>
            </a:r>
            <a:r>
              <a:rPr lang="vi-VN" b="1" dirty="0" err="1">
                <a:solidFill>
                  <a:srgbClr val="000000"/>
                </a:solidFill>
                <a:effectLst/>
                <a:latin typeface="Bahnschrift SemiCondensed" panose="020B0502040204020203" pitchFamily="34" charset="0"/>
                <a:ea typeface="Calibri" panose="020F0502020204030204" pitchFamily="34" charset="0"/>
              </a:rPr>
              <a:t>IoT</a:t>
            </a:r>
            <a:endParaRPr sz="3200" dirty="0">
              <a:latin typeface="Bahnschrift SemiCondensed" panose="020B0502040204020203" pitchFamily="34" charset="0"/>
            </a:endParaRPr>
          </a:p>
        </p:txBody>
      </p:sp>
      <p:grpSp>
        <p:nvGrpSpPr>
          <p:cNvPr id="387" name="Google Shape;387;p26"/>
          <p:cNvGrpSpPr/>
          <p:nvPr/>
        </p:nvGrpSpPr>
        <p:grpSpPr>
          <a:xfrm>
            <a:off x="1818643" y="1823282"/>
            <a:ext cx="680607" cy="680607"/>
            <a:chOff x="807242" y="1606832"/>
            <a:chExt cx="713574" cy="713574"/>
          </a:xfrm>
        </p:grpSpPr>
        <p:sp>
          <p:nvSpPr>
            <p:cNvPr id="388" name="Google Shape;388;p26"/>
            <p:cNvSpPr/>
            <p:nvPr/>
          </p:nvSpPr>
          <p:spPr>
            <a:xfrm>
              <a:off x="954188" y="1807442"/>
              <a:ext cx="145854" cy="275499"/>
            </a:xfrm>
            <a:custGeom>
              <a:avLst/>
              <a:gdLst/>
              <a:ahLst/>
              <a:cxnLst/>
              <a:rect l="l" t="t" r="r" b="b"/>
              <a:pathLst>
                <a:path w="6542" h="12357" extrusionOk="0">
                  <a:moveTo>
                    <a:pt x="5890" y="978"/>
                  </a:moveTo>
                  <a:lnTo>
                    <a:pt x="5890" y="10050"/>
                  </a:lnTo>
                  <a:lnTo>
                    <a:pt x="602" y="10050"/>
                  </a:lnTo>
                  <a:lnTo>
                    <a:pt x="602" y="978"/>
                  </a:lnTo>
                  <a:close/>
                  <a:moveTo>
                    <a:pt x="3284" y="11103"/>
                  </a:moveTo>
                  <a:cubicBezTo>
                    <a:pt x="3534" y="11103"/>
                    <a:pt x="3735" y="11304"/>
                    <a:pt x="3735" y="11554"/>
                  </a:cubicBezTo>
                  <a:cubicBezTo>
                    <a:pt x="3735" y="11805"/>
                    <a:pt x="3534" y="12030"/>
                    <a:pt x="3284" y="12030"/>
                  </a:cubicBezTo>
                  <a:cubicBezTo>
                    <a:pt x="3033" y="12030"/>
                    <a:pt x="2808" y="11805"/>
                    <a:pt x="2808" y="11554"/>
                  </a:cubicBezTo>
                  <a:cubicBezTo>
                    <a:pt x="2808" y="11304"/>
                    <a:pt x="3033" y="11103"/>
                    <a:pt x="3284" y="11103"/>
                  </a:cubicBezTo>
                  <a:close/>
                  <a:moveTo>
                    <a:pt x="502" y="0"/>
                  </a:moveTo>
                  <a:cubicBezTo>
                    <a:pt x="226" y="0"/>
                    <a:pt x="1" y="301"/>
                    <a:pt x="1" y="627"/>
                  </a:cubicBezTo>
                  <a:lnTo>
                    <a:pt x="1" y="11730"/>
                  </a:lnTo>
                  <a:cubicBezTo>
                    <a:pt x="1" y="12081"/>
                    <a:pt x="226" y="12356"/>
                    <a:pt x="502" y="12356"/>
                  </a:cubicBezTo>
                  <a:lnTo>
                    <a:pt x="6041" y="12356"/>
                  </a:lnTo>
                  <a:cubicBezTo>
                    <a:pt x="6316" y="12356"/>
                    <a:pt x="6542" y="12081"/>
                    <a:pt x="6542" y="11730"/>
                  </a:cubicBezTo>
                  <a:lnTo>
                    <a:pt x="6542" y="627"/>
                  </a:lnTo>
                  <a:cubicBezTo>
                    <a:pt x="6542" y="301"/>
                    <a:pt x="6316" y="0"/>
                    <a:pt x="6041"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1119037" y="1937623"/>
              <a:ext cx="275499" cy="145319"/>
            </a:xfrm>
            <a:custGeom>
              <a:avLst/>
              <a:gdLst/>
              <a:ahLst/>
              <a:cxnLst/>
              <a:rect l="l" t="t" r="r" b="b"/>
              <a:pathLst>
                <a:path w="12357" h="6518" extrusionOk="0">
                  <a:moveTo>
                    <a:pt x="802" y="2808"/>
                  </a:moveTo>
                  <a:cubicBezTo>
                    <a:pt x="1053" y="2808"/>
                    <a:pt x="1253" y="3008"/>
                    <a:pt x="1253" y="3259"/>
                  </a:cubicBezTo>
                  <a:cubicBezTo>
                    <a:pt x="1253" y="3510"/>
                    <a:pt x="1053" y="3710"/>
                    <a:pt x="802" y="3710"/>
                  </a:cubicBezTo>
                  <a:cubicBezTo>
                    <a:pt x="551" y="3710"/>
                    <a:pt x="351" y="3510"/>
                    <a:pt x="351" y="3259"/>
                  </a:cubicBezTo>
                  <a:cubicBezTo>
                    <a:pt x="351" y="3008"/>
                    <a:pt x="551" y="2808"/>
                    <a:pt x="802" y="2808"/>
                  </a:cubicBezTo>
                  <a:close/>
                  <a:moveTo>
                    <a:pt x="11379" y="602"/>
                  </a:moveTo>
                  <a:lnTo>
                    <a:pt x="11379" y="5866"/>
                  </a:lnTo>
                  <a:lnTo>
                    <a:pt x="2306" y="5866"/>
                  </a:lnTo>
                  <a:lnTo>
                    <a:pt x="2306" y="602"/>
                  </a:lnTo>
                  <a:close/>
                  <a:moveTo>
                    <a:pt x="627" y="1"/>
                  </a:moveTo>
                  <a:cubicBezTo>
                    <a:pt x="276" y="1"/>
                    <a:pt x="0" y="226"/>
                    <a:pt x="0" y="502"/>
                  </a:cubicBezTo>
                  <a:lnTo>
                    <a:pt x="0" y="6016"/>
                  </a:lnTo>
                  <a:cubicBezTo>
                    <a:pt x="0" y="6292"/>
                    <a:pt x="276" y="6517"/>
                    <a:pt x="627" y="6517"/>
                  </a:cubicBezTo>
                  <a:lnTo>
                    <a:pt x="11729" y="6517"/>
                  </a:lnTo>
                  <a:cubicBezTo>
                    <a:pt x="12080" y="6517"/>
                    <a:pt x="12356" y="6292"/>
                    <a:pt x="12356" y="6016"/>
                  </a:cubicBezTo>
                  <a:lnTo>
                    <a:pt x="12356" y="502"/>
                  </a:lnTo>
                  <a:cubicBezTo>
                    <a:pt x="12356" y="226"/>
                    <a:pt x="12080" y="1"/>
                    <a:pt x="11729" y="1"/>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807242" y="1606832"/>
              <a:ext cx="713574" cy="713574"/>
            </a:xfrm>
            <a:custGeom>
              <a:avLst/>
              <a:gdLst/>
              <a:ahLst/>
              <a:cxnLst/>
              <a:rect l="l" t="t" r="r" b="b"/>
              <a:pathLst>
                <a:path w="32006" h="32006" extrusionOk="0">
                  <a:moveTo>
                    <a:pt x="15990" y="1003"/>
                  </a:moveTo>
                  <a:cubicBezTo>
                    <a:pt x="24261" y="1003"/>
                    <a:pt x="30978" y="7720"/>
                    <a:pt x="30978" y="15991"/>
                  </a:cubicBezTo>
                  <a:cubicBezTo>
                    <a:pt x="30978" y="24262"/>
                    <a:pt x="24261" y="30978"/>
                    <a:pt x="15990" y="30978"/>
                  </a:cubicBezTo>
                  <a:cubicBezTo>
                    <a:pt x="7719" y="30978"/>
                    <a:pt x="1003" y="24262"/>
                    <a:pt x="1003" y="15991"/>
                  </a:cubicBezTo>
                  <a:cubicBezTo>
                    <a:pt x="1003" y="7720"/>
                    <a:pt x="7719" y="1003"/>
                    <a:pt x="15990" y="1003"/>
                  </a:cubicBezTo>
                  <a:close/>
                  <a:moveTo>
                    <a:pt x="15990" y="1"/>
                  </a:moveTo>
                  <a:cubicBezTo>
                    <a:pt x="7168" y="1"/>
                    <a:pt x="0" y="7169"/>
                    <a:pt x="0" y="15991"/>
                  </a:cubicBezTo>
                  <a:cubicBezTo>
                    <a:pt x="0" y="24813"/>
                    <a:pt x="7168" y="32006"/>
                    <a:pt x="15990" y="32006"/>
                  </a:cubicBezTo>
                  <a:cubicBezTo>
                    <a:pt x="24812" y="32006"/>
                    <a:pt x="32005" y="24813"/>
                    <a:pt x="32005" y="15991"/>
                  </a:cubicBezTo>
                  <a:cubicBezTo>
                    <a:pt x="32005" y="7169"/>
                    <a:pt x="24812" y="1"/>
                    <a:pt x="15990" y="1"/>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26"/>
          <p:cNvGrpSpPr/>
          <p:nvPr/>
        </p:nvGrpSpPr>
        <p:grpSpPr>
          <a:xfrm>
            <a:off x="6635956" y="1823257"/>
            <a:ext cx="680609" cy="680632"/>
            <a:chOff x="3048336" y="1373547"/>
            <a:chExt cx="669430" cy="669452"/>
          </a:xfrm>
        </p:grpSpPr>
        <p:sp>
          <p:nvSpPr>
            <p:cNvPr id="396" name="Google Shape;396;p26"/>
            <p:cNvSpPr/>
            <p:nvPr/>
          </p:nvSpPr>
          <p:spPr>
            <a:xfrm>
              <a:off x="3205917" y="1582540"/>
              <a:ext cx="369361" cy="165005"/>
            </a:xfrm>
            <a:custGeom>
              <a:avLst/>
              <a:gdLst/>
              <a:ahLst/>
              <a:cxnLst/>
              <a:rect l="l" t="t" r="r" b="b"/>
              <a:pathLst>
                <a:path w="16567" h="7401" extrusionOk="0">
                  <a:moveTo>
                    <a:pt x="802" y="0"/>
                  </a:moveTo>
                  <a:cubicBezTo>
                    <a:pt x="476" y="0"/>
                    <a:pt x="201" y="101"/>
                    <a:pt x="0" y="251"/>
                  </a:cubicBezTo>
                  <a:lnTo>
                    <a:pt x="6341" y="6592"/>
                  </a:lnTo>
                  <a:cubicBezTo>
                    <a:pt x="6867" y="7131"/>
                    <a:pt x="7569" y="7400"/>
                    <a:pt x="8274" y="7400"/>
                  </a:cubicBezTo>
                  <a:cubicBezTo>
                    <a:pt x="8979" y="7400"/>
                    <a:pt x="9687" y="7131"/>
                    <a:pt x="10226" y="6592"/>
                  </a:cubicBezTo>
                  <a:lnTo>
                    <a:pt x="16567" y="251"/>
                  </a:lnTo>
                  <a:cubicBezTo>
                    <a:pt x="16341" y="101"/>
                    <a:pt x="16065" y="0"/>
                    <a:pt x="15765"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94725" y="1608246"/>
              <a:ext cx="391166" cy="233585"/>
            </a:xfrm>
            <a:custGeom>
              <a:avLst/>
              <a:gdLst/>
              <a:ahLst/>
              <a:cxnLst/>
              <a:rect l="l" t="t" r="r" b="b"/>
              <a:pathLst>
                <a:path w="17545" h="10477" extrusionOk="0">
                  <a:moveTo>
                    <a:pt x="1" y="0"/>
                  </a:moveTo>
                  <a:lnTo>
                    <a:pt x="1" y="9324"/>
                  </a:lnTo>
                  <a:cubicBezTo>
                    <a:pt x="1" y="9975"/>
                    <a:pt x="577" y="10476"/>
                    <a:pt x="1304" y="10476"/>
                  </a:cubicBezTo>
                  <a:lnTo>
                    <a:pt x="16267" y="10476"/>
                  </a:lnTo>
                  <a:cubicBezTo>
                    <a:pt x="16968" y="10476"/>
                    <a:pt x="17545" y="9975"/>
                    <a:pt x="17545" y="9324"/>
                  </a:cubicBezTo>
                  <a:lnTo>
                    <a:pt x="17545" y="0"/>
                  </a:lnTo>
                  <a:lnTo>
                    <a:pt x="10953" y="6592"/>
                  </a:lnTo>
                  <a:cubicBezTo>
                    <a:pt x="10352" y="7193"/>
                    <a:pt x="9562" y="7494"/>
                    <a:pt x="8773" y="7494"/>
                  </a:cubicBezTo>
                  <a:cubicBezTo>
                    <a:pt x="7983" y="7494"/>
                    <a:pt x="7194" y="7193"/>
                    <a:pt x="6592" y="6592"/>
                  </a:cubicBezTo>
                  <a:lnTo>
                    <a:pt x="26" y="0"/>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048336" y="1373547"/>
              <a:ext cx="669430" cy="669452"/>
            </a:xfrm>
            <a:custGeom>
              <a:avLst/>
              <a:gdLst/>
              <a:ahLst/>
              <a:cxnLst/>
              <a:rect l="l" t="t" r="r" b="b"/>
              <a:pathLst>
                <a:path w="30026" h="30027" extrusionOk="0">
                  <a:moveTo>
                    <a:pt x="15013" y="953"/>
                  </a:moveTo>
                  <a:cubicBezTo>
                    <a:pt x="22757" y="953"/>
                    <a:pt x="29073" y="7269"/>
                    <a:pt x="29073" y="15013"/>
                  </a:cubicBezTo>
                  <a:cubicBezTo>
                    <a:pt x="29073" y="22758"/>
                    <a:pt x="22757" y="29074"/>
                    <a:pt x="15013" y="29074"/>
                  </a:cubicBezTo>
                  <a:cubicBezTo>
                    <a:pt x="7269" y="29074"/>
                    <a:pt x="953" y="22758"/>
                    <a:pt x="953" y="15013"/>
                  </a:cubicBezTo>
                  <a:cubicBezTo>
                    <a:pt x="953" y="7269"/>
                    <a:pt x="7269" y="953"/>
                    <a:pt x="15013" y="953"/>
                  </a:cubicBezTo>
                  <a:close/>
                  <a:moveTo>
                    <a:pt x="15013" y="1"/>
                  </a:moveTo>
                  <a:cubicBezTo>
                    <a:pt x="6742" y="1"/>
                    <a:pt x="0" y="6743"/>
                    <a:pt x="0" y="15013"/>
                  </a:cubicBezTo>
                  <a:cubicBezTo>
                    <a:pt x="0" y="23284"/>
                    <a:pt x="6742" y="30026"/>
                    <a:pt x="15013" y="30026"/>
                  </a:cubicBezTo>
                  <a:cubicBezTo>
                    <a:pt x="23284" y="30026"/>
                    <a:pt x="30026" y="23284"/>
                    <a:pt x="30026" y="15013"/>
                  </a:cubicBezTo>
                  <a:cubicBezTo>
                    <a:pt x="30026" y="6743"/>
                    <a:pt x="23284" y="1"/>
                    <a:pt x="15013" y="1"/>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6"/>
          <p:cNvGrpSpPr/>
          <p:nvPr/>
        </p:nvGrpSpPr>
        <p:grpSpPr>
          <a:xfrm>
            <a:off x="6667825" y="3325586"/>
            <a:ext cx="648740" cy="648740"/>
            <a:chOff x="4003701" y="3909272"/>
            <a:chExt cx="763314" cy="763314"/>
          </a:xfrm>
        </p:grpSpPr>
        <p:sp>
          <p:nvSpPr>
            <p:cNvPr id="400" name="Google Shape;400;p26"/>
            <p:cNvSpPr/>
            <p:nvPr/>
          </p:nvSpPr>
          <p:spPr>
            <a:xfrm>
              <a:off x="4233919" y="4381435"/>
              <a:ext cx="111230" cy="45303"/>
            </a:xfrm>
            <a:custGeom>
              <a:avLst/>
              <a:gdLst/>
              <a:ahLst/>
              <a:cxnLst/>
              <a:rect l="l" t="t" r="r" b="b"/>
              <a:pathLst>
                <a:path w="4989" h="2032" extrusionOk="0">
                  <a:moveTo>
                    <a:pt x="803" y="1"/>
                  </a:moveTo>
                  <a:lnTo>
                    <a:pt x="728" y="953"/>
                  </a:lnTo>
                  <a:cubicBezTo>
                    <a:pt x="728" y="953"/>
                    <a:pt x="778" y="1129"/>
                    <a:pt x="502" y="1379"/>
                  </a:cubicBezTo>
                  <a:cubicBezTo>
                    <a:pt x="226" y="1605"/>
                    <a:pt x="26" y="1831"/>
                    <a:pt x="26" y="1831"/>
                  </a:cubicBezTo>
                  <a:cubicBezTo>
                    <a:pt x="26" y="1831"/>
                    <a:pt x="1" y="1881"/>
                    <a:pt x="1" y="1956"/>
                  </a:cubicBezTo>
                  <a:cubicBezTo>
                    <a:pt x="1" y="2031"/>
                    <a:pt x="26" y="2031"/>
                    <a:pt x="226" y="2031"/>
                  </a:cubicBezTo>
                  <a:lnTo>
                    <a:pt x="4763" y="2031"/>
                  </a:lnTo>
                  <a:cubicBezTo>
                    <a:pt x="4963" y="2031"/>
                    <a:pt x="4988" y="2031"/>
                    <a:pt x="4988" y="1956"/>
                  </a:cubicBezTo>
                  <a:cubicBezTo>
                    <a:pt x="4988" y="1881"/>
                    <a:pt x="4963" y="1831"/>
                    <a:pt x="4963" y="1831"/>
                  </a:cubicBezTo>
                  <a:cubicBezTo>
                    <a:pt x="4963" y="1831"/>
                    <a:pt x="4763" y="1605"/>
                    <a:pt x="4487" y="1379"/>
                  </a:cubicBezTo>
                  <a:cubicBezTo>
                    <a:pt x="4211" y="1129"/>
                    <a:pt x="4262" y="953"/>
                    <a:pt x="4262" y="953"/>
                  </a:cubicBezTo>
                  <a:lnTo>
                    <a:pt x="4186" y="1"/>
                  </a:ln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4105968" y="4143971"/>
              <a:ext cx="367132" cy="282767"/>
            </a:xfrm>
            <a:custGeom>
              <a:avLst/>
              <a:gdLst/>
              <a:ahLst/>
              <a:cxnLst/>
              <a:rect l="l" t="t" r="r" b="b"/>
              <a:pathLst>
                <a:path w="16467" h="12683" extrusionOk="0">
                  <a:moveTo>
                    <a:pt x="15865" y="727"/>
                  </a:moveTo>
                  <a:lnTo>
                    <a:pt x="15865" y="9098"/>
                  </a:lnTo>
                  <a:lnTo>
                    <a:pt x="602" y="9098"/>
                  </a:lnTo>
                  <a:lnTo>
                    <a:pt x="602" y="727"/>
                  </a:lnTo>
                  <a:close/>
                  <a:moveTo>
                    <a:pt x="828" y="0"/>
                  </a:moveTo>
                  <a:cubicBezTo>
                    <a:pt x="376" y="0"/>
                    <a:pt x="0" y="376"/>
                    <a:pt x="0" y="827"/>
                  </a:cubicBezTo>
                  <a:lnTo>
                    <a:pt x="0" y="9750"/>
                  </a:lnTo>
                  <a:lnTo>
                    <a:pt x="0" y="10000"/>
                  </a:lnTo>
                  <a:cubicBezTo>
                    <a:pt x="0" y="10451"/>
                    <a:pt x="376" y="10827"/>
                    <a:pt x="828" y="10827"/>
                  </a:cubicBezTo>
                  <a:lnTo>
                    <a:pt x="6542" y="10827"/>
                  </a:lnTo>
                  <a:lnTo>
                    <a:pt x="6467" y="11604"/>
                  </a:lnTo>
                  <a:cubicBezTo>
                    <a:pt x="6467" y="11604"/>
                    <a:pt x="6517" y="11780"/>
                    <a:pt x="6241" y="12030"/>
                  </a:cubicBezTo>
                  <a:cubicBezTo>
                    <a:pt x="5965" y="12256"/>
                    <a:pt x="5765" y="12482"/>
                    <a:pt x="5765" y="12482"/>
                  </a:cubicBezTo>
                  <a:cubicBezTo>
                    <a:pt x="5765" y="12482"/>
                    <a:pt x="5740" y="12532"/>
                    <a:pt x="5740" y="12607"/>
                  </a:cubicBezTo>
                  <a:cubicBezTo>
                    <a:pt x="5740" y="12682"/>
                    <a:pt x="5765" y="12682"/>
                    <a:pt x="5965" y="12682"/>
                  </a:cubicBezTo>
                  <a:lnTo>
                    <a:pt x="10502" y="12682"/>
                  </a:lnTo>
                  <a:cubicBezTo>
                    <a:pt x="10702" y="12682"/>
                    <a:pt x="10727" y="12682"/>
                    <a:pt x="10727" y="12607"/>
                  </a:cubicBezTo>
                  <a:cubicBezTo>
                    <a:pt x="10727" y="12532"/>
                    <a:pt x="10702" y="12482"/>
                    <a:pt x="10702" y="12482"/>
                  </a:cubicBezTo>
                  <a:cubicBezTo>
                    <a:pt x="10702" y="12482"/>
                    <a:pt x="10502" y="12256"/>
                    <a:pt x="10226" y="12030"/>
                  </a:cubicBezTo>
                  <a:cubicBezTo>
                    <a:pt x="9950" y="11780"/>
                    <a:pt x="10001" y="11604"/>
                    <a:pt x="10001" y="11604"/>
                  </a:cubicBezTo>
                  <a:lnTo>
                    <a:pt x="9950" y="10827"/>
                  </a:lnTo>
                  <a:lnTo>
                    <a:pt x="15640" y="10827"/>
                  </a:lnTo>
                  <a:cubicBezTo>
                    <a:pt x="16091" y="10827"/>
                    <a:pt x="16467" y="10451"/>
                    <a:pt x="16467" y="10000"/>
                  </a:cubicBezTo>
                  <a:lnTo>
                    <a:pt x="16467" y="9750"/>
                  </a:lnTo>
                  <a:lnTo>
                    <a:pt x="16467" y="827"/>
                  </a:lnTo>
                  <a:cubicBezTo>
                    <a:pt x="16467" y="376"/>
                    <a:pt x="16091" y="0"/>
                    <a:pt x="15640" y="0"/>
                  </a:cubicBez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365794" y="4260753"/>
              <a:ext cx="319086" cy="165986"/>
            </a:xfrm>
            <a:custGeom>
              <a:avLst/>
              <a:gdLst/>
              <a:ahLst/>
              <a:cxnLst/>
              <a:rect l="l" t="t" r="r" b="b"/>
              <a:pathLst>
                <a:path w="14312" h="7445" extrusionOk="0">
                  <a:moveTo>
                    <a:pt x="12256" y="527"/>
                  </a:moveTo>
                  <a:lnTo>
                    <a:pt x="12256" y="6592"/>
                  </a:lnTo>
                  <a:lnTo>
                    <a:pt x="1905" y="6592"/>
                  </a:lnTo>
                  <a:lnTo>
                    <a:pt x="1905" y="527"/>
                  </a:lnTo>
                  <a:close/>
                  <a:moveTo>
                    <a:pt x="1981" y="0"/>
                  </a:moveTo>
                  <a:cubicBezTo>
                    <a:pt x="1655" y="0"/>
                    <a:pt x="1404" y="251"/>
                    <a:pt x="1404" y="602"/>
                  </a:cubicBezTo>
                  <a:lnTo>
                    <a:pt x="1404" y="6742"/>
                  </a:lnTo>
                  <a:lnTo>
                    <a:pt x="251" y="6742"/>
                  </a:lnTo>
                  <a:cubicBezTo>
                    <a:pt x="126" y="6742"/>
                    <a:pt x="1" y="6843"/>
                    <a:pt x="1" y="6943"/>
                  </a:cubicBezTo>
                  <a:cubicBezTo>
                    <a:pt x="1" y="7018"/>
                    <a:pt x="51" y="7093"/>
                    <a:pt x="126" y="7118"/>
                  </a:cubicBezTo>
                  <a:lnTo>
                    <a:pt x="126" y="7168"/>
                  </a:lnTo>
                  <a:cubicBezTo>
                    <a:pt x="126" y="7168"/>
                    <a:pt x="352" y="7444"/>
                    <a:pt x="1555" y="7444"/>
                  </a:cubicBezTo>
                  <a:lnTo>
                    <a:pt x="12708" y="7444"/>
                  </a:lnTo>
                  <a:cubicBezTo>
                    <a:pt x="13885" y="7444"/>
                    <a:pt x="14136" y="7168"/>
                    <a:pt x="14136" y="7168"/>
                  </a:cubicBezTo>
                  <a:lnTo>
                    <a:pt x="14136" y="7143"/>
                  </a:lnTo>
                  <a:cubicBezTo>
                    <a:pt x="14236" y="7118"/>
                    <a:pt x="14312" y="7043"/>
                    <a:pt x="14312" y="6943"/>
                  </a:cubicBezTo>
                  <a:cubicBezTo>
                    <a:pt x="14312" y="6843"/>
                    <a:pt x="14186" y="6742"/>
                    <a:pt x="14061" y="6742"/>
                  </a:cubicBezTo>
                  <a:lnTo>
                    <a:pt x="12808" y="6742"/>
                  </a:lnTo>
                  <a:lnTo>
                    <a:pt x="12808" y="602"/>
                  </a:lnTo>
                  <a:cubicBezTo>
                    <a:pt x="12808" y="251"/>
                    <a:pt x="12532" y="0"/>
                    <a:pt x="12231" y="0"/>
                  </a:cubicBez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4003701" y="3909272"/>
              <a:ext cx="763314" cy="763314"/>
            </a:xfrm>
            <a:custGeom>
              <a:avLst/>
              <a:gdLst/>
              <a:ahLst/>
              <a:cxnLst/>
              <a:rect l="l" t="t" r="r" b="b"/>
              <a:pathLst>
                <a:path w="34237" h="34237" extrusionOk="0">
                  <a:moveTo>
                    <a:pt x="17119" y="1079"/>
                  </a:moveTo>
                  <a:cubicBezTo>
                    <a:pt x="25966" y="1079"/>
                    <a:pt x="33159" y="8272"/>
                    <a:pt x="33159" y="17119"/>
                  </a:cubicBezTo>
                  <a:cubicBezTo>
                    <a:pt x="33159" y="25966"/>
                    <a:pt x="25966" y="33159"/>
                    <a:pt x="17119" y="33159"/>
                  </a:cubicBezTo>
                  <a:cubicBezTo>
                    <a:pt x="8272" y="33159"/>
                    <a:pt x="1079" y="25966"/>
                    <a:pt x="1079" y="17119"/>
                  </a:cubicBezTo>
                  <a:cubicBezTo>
                    <a:pt x="1079" y="8272"/>
                    <a:pt x="8272" y="1079"/>
                    <a:pt x="17119" y="1079"/>
                  </a:cubicBezTo>
                  <a:close/>
                  <a:moveTo>
                    <a:pt x="17119" y="1"/>
                  </a:moveTo>
                  <a:cubicBezTo>
                    <a:pt x="7695" y="1"/>
                    <a:pt x="1" y="7670"/>
                    <a:pt x="1" y="17119"/>
                  </a:cubicBezTo>
                  <a:cubicBezTo>
                    <a:pt x="1" y="26567"/>
                    <a:pt x="7695" y="34237"/>
                    <a:pt x="17119" y="34237"/>
                  </a:cubicBezTo>
                  <a:cubicBezTo>
                    <a:pt x="26568" y="34237"/>
                    <a:pt x="34237" y="26567"/>
                    <a:pt x="34237" y="17119"/>
                  </a:cubicBezTo>
                  <a:cubicBezTo>
                    <a:pt x="34237" y="7670"/>
                    <a:pt x="26568" y="1"/>
                    <a:pt x="17119" y="1"/>
                  </a:cubicBez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4247627" y="1229337"/>
            <a:ext cx="648744" cy="648744"/>
            <a:chOff x="5624726" y="3914311"/>
            <a:chExt cx="669430" cy="669430"/>
          </a:xfrm>
        </p:grpSpPr>
        <p:sp>
          <p:nvSpPr>
            <p:cNvPr id="405" name="Google Shape;405;p26"/>
            <p:cNvSpPr/>
            <p:nvPr/>
          </p:nvSpPr>
          <p:spPr>
            <a:xfrm>
              <a:off x="5732009" y="4209340"/>
              <a:ext cx="316277" cy="208458"/>
            </a:xfrm>
            <a:custGeom>
              <a:avLst/>
              <a:gdLst/>
              <a:ahLst/>
              <a:cxnLst/>
              <a:rect l="l" t="t" r="r" b="b"/>
              <a:pathLst>
                <a:path w="14186" h="9350" extrusionOk="0">
                  <a:moveTo>
                    <a:pt x="1003" y="4261"/>
                  </a:moveTo>
                  <a:cubicBezTo>
                    <a:pt x="1228" y="4261"/>
                    <a:pt x="1404" y="4437"/>
                    <a:pt x="1404" y="4687"/>
                  </a:cubicBezTo>
                  <a:cubicBezTo>
                    <a:pt x="1404" y="4913"/>
                    <a:pt x="1228" y="5088"/>
                    <a:pt x="1003" y="5088"/>
                  </a:cubicBezTo>
                  <a:cubicBezTo>
                    <a:pt x="752" y="5088"/>
                    <a:pt x="577" y="4913"/>
                    <a:pt x="577" y="4687"/>
                  </a:cubicBezTo>
                  <a:cubicBezTo>
                    <a:pt x="577" y="4437"/>
                    <a:pt x="752" y="4261"/>
                    <a:pt x="1003" y="4261"/>
                  </a:cubicBezTo>
                  <a:close/>
                  <a:moveTo>
                    <a:pt x="13283" y="778"/>
                  </a:moveTo>
                  <a:lnTo>
                    <a:pt x="13283" y="8497"/>
                  </a:lnTo>
                  <a:lnTo>
                    <a:pt x="2456" y="8497"/>
                  </a:lnTo>
                  <a:lnTo>
                    <a:pt x="2456" y="778"/>
                  </a:lnTo>
                  <a:close/>
                  <a:moveTo>
                    <a:pt x="702" y="1"/>
                  </a:moveTo>
                  <a:cubicBezTo>
                    <a:pt x="326" y="1"/>
                    <a:pt x="0" y="326"/>
                    <a:pt x="0" y="727"/>
                  </a:cubicBezTo>
                  <a:lnTo>
                    <a:pt x="0" y="8622"/>
                  </a:lnTo>
                  <a:cubicBezTo>
                    <a:pt x="0" y="9023"/>
                    <a:pt x="326" y="9349"/>
                    <a:pt x="702" y="9349"/>
                  </a:cubicBezTo>
                  <a:lnTo>
                    <a:pt x="13459" y="9349"/>
                  </a:lnTo>
                  <a:cubicBezTo>
                    <a:pt x="13860" y="9349"/>
                    <a:pt x="14186" y="9023"/>
                    <a:pt x="14186" y="8622"/>
                  </a:cubicBezTo>
                  <a:lnTo>
                    <a:pt x="14186" y="727"/>
                  </a:lnTo>
                  <a:cubicBezTo>
                    <a:pt x="14186" y="326"/>
                    <a:pt x="13860" y="1"/>
                    <a:pt x="13459" y="1"/>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5896836" y="4066853"/>
              <a:ext cx="208458" cy="316299"/>
            </a:xfrm>
            <a:custGeom>
              <a:avLst/>
              <a:gdLst/>
              <a:ahLst/>
              <a:cxnLst/>
              <a:rect l="l" t="t" r="r" b="b"/>
              <a:pathLst>
                <a:path w="9350" h="14187" extrusionOk="0">
                  <a:moveTo>
                    <a:pt x="8497" y="903"/>
                  </a:moveTo>
                  <a:lnTo>
                    <a:pt x="8497" y="11705"/>
                  </a:lnTo>
                  <a:lnTo>
                    <a:pt x="778" y="11705"/>
                  </a:lnTo>
                  <a:lnTo>
                    <a:pt x="778" y="903"/>
                  </a:lnTo>
                  <a:close/>
                  <a:moveTo>
                    <a:pt x="4662" y="12783"/>
                  </a:moveTo>
                  <a:cubicBezTo>
                    <a:pt x="4913" y="12783"/>
                    <a:pt x="5088" y="12958"/>
                    <a:pt x="5088" y="13184"/>
                  </a:cubicBezTo>
                  <a:cubicBezTo>
                    <a:pt x="5088" y="13409"/>
                    <a:pt x="4913" y="13610"/>
                    <a:pt x="4662" y="13610"/>
                  </a:cubicBezTo>
                  <a:cubicBezTo>
                    <a:pt x="4437" y="13610"/>
                    <a:pt x="4261" y="13409"/>
                    <a:pt x="4261" y="13184"/>
                  </a:cubicBezTo>
                  <a:cubicBezTo>
                    <a:pt x="4261" y="12958"/>
                    <a:pt x="4437" y="12783"/>
                    <a:pt x="4662" y="12783"/>
                  </a:cubicBezTo>
                  <a:close/>
                  <a:moveTo>
                    <a:pt x="728" y="1"/>
                  </a:moveTo>
                  <a:cubicBezTo>
                    <a:pt x="327" y="1"/>
                    <a:pt x="1" y="301"/>
                    <a:pt x="1" y="702"/>
                  </a:cubicBezTo>
                  <a:lnTo>
                    <a:pt x="1" y="13459"/>
                  </a:lnTo>
                  <a:cubicBezTo>
                    <a:pt x="1" y="13860"/>
                    <a:pt x="327" y="14186"/>
                    <a:pt x="728" y="14186"/>
                  </a:cubicBezTo>
                  <a:lnTo>
                    <a:pt x="8622" y="14186"/>
                  </a:lnTo>
                  <a:cubicBezTo>
                    <a:pt x="9023" y="14186"/>
                    <a:pt x="9349" y="13860"/>
                    <a:pt x="9349" y="13459"/>
                  </a:cubicBezTo>
                  <a:lnTo>
                    <a:pt x="9349" y="702"/>
                  </a:lnTo>
                  <a:cubicBezTo>
                    <a:pt x="9349" y="301"/>
                    <a:pt x="9023" y="1"/>
                    <a:pt x="8622" y="1"/>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5624726" y="3914311"/>
              <a:ext cx="669430" cy="669430"/>
            </a:xfrm>
            <a:custGeom>
              <a:avLst/>
              <a:gdLst/>
              <a:ahLst/>
              <a:cxnLst/>
              <a:rect l="l" t="t" r="r" b="b"/>
              <a:pathLst>
                <a:path w="30026" h="30026" extrusionOk="0">
                  <a:moveTo>
                    <a:pt x="15013" y="953"/>
                  </a:moveTo>
                  <a:cubicBezTo>
                    <a:pt x="22782" y="953"/>
                    <a:pt x="29073" y="7244"/>
                    <a:pt x="29073" y="15013"/>
                  </a:cubicBezTo>
                  <a:cubicBezTo>
                    <a:pt x="29073" y="22758"/>
                    <a:pt x="22782" y="29073"/>
                    <a:pt x="15013" y="29073"/>
                  </a:cubicBezTo>
                  <a:cubicBezTo>
                    <a:pt x="7268" y="29073"/>
                    <a:pt x="953" y="22758"/>
                    <a:pt x="953" y="15013"/>
                  </a:cubicBezTo>
                  <a:cubicBezTo>
                    <a:pt x="953" y="7244"/>
                    <a:pt x="7268" y="953"/>
                    <a:pt x="15013" y="953"/>
                  </a:cubicBezTo>
                  <a:close/>
                  <a:moveTo>
                    <a:pt x="15013" y="0"/>
                  </a:moveTo>
                  <a:cubicBezTo>
                    <a:pt x="6742" y="0"/>
                    <a:pt x="0" y="6717"/>
                    <a:pt x="0" y="15013"/>
                  </a:cubicBezTo>
                  <a:cubicBezTo>
                    <a:pt x="0" y="23284"/>
                    <a:pt x="6742" y="30026"/>
                    <a:pt x="15013" y="30026"/>
                  </a:cubicBezTo>
                  <a:cubicBezTo>
                    <a:pt x="23309" y="30026"/>
                    <a:pt x="30025" y="23284"/>
                    <a:pt x="30025" y="15013"/>
                  </a:cubicBezTo>
                  <a:cubicBezTo>
                    <a:pt x="30025" y="6717"/>
                    <a:pt x="23309" y="0"/>
                    <a:pt x="15013" y="0"/>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6"/>
          <p:cNvGrpSpPr/>
          <p:nvPr/>
        </p:nvGrpSpPr>
        <p:grpSpPr>
          <a:xfrm>
            <a:off x="1818643" y="3325865"/>
            <a:ext cx="648762" cy="648183"/>
            <a:chOff x="2880568" y="3554469"/>
            <a:chExt cx="648762" cy="648183"/>
          </a:xfrm>
        </p:grpSpPr>
        <p:sp>
          <p:nvSpPr>
            <p:cNvPr id="409" name="Google Shape;409;p26"/>
            <p:cNvSpPr/>
            <p:nvPr/>
          </p:nvSpPr>
          <p:spPr>
            <a:xfrm>
              <a:off x="3097944" y="3793048"/>
              <a:ext cx="207879" cy="208458"/>
            </a:xfrm>
            <a:custGeom>
              <a:avLst/>
              <a:gdLst/>
              <a:ahLst/>
              <a:cxnLst/>
              <a:rect l="l" t="t" r="r" b="b"/>
              <a:pathLst>
                <a:path w="9324" h="9350" extrusionOk="0">
                  <a:moveTo>
                    <a:pt x="0" y="1"/>
                  </a:moveTo>
                  <a:lnTo>
                    <a:pt x="0" y="1830"/>
                  </a:lnTo>
                  <a:cubicBezTo>
                    <a:pt x="4136" y="1830"/>
                    <a:pt x="7519" y="5214"/>
                    <a:pt x="7519" y="9349"/>
                  </a:cubicBezTo>
                  <a:lnTo>
                    <a:pt x="9324" y="9349"/>
                  </a:lnTo>
                  <a:cubicBezTo>
                    <a:pt x="9324" y="4186"/>
                    <a:pt x="5163" y="1"/>
                    <a:pt x="0" y="1"/>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a:off x="3097944" y="3705340"/>
              <a:ext cx="296167" cy="296167"/>
            </a:xfrm>
            <a:custGeom>
              <a:avLst/>
              <a:gdLst/>
              <a:ahLst/>
              <a:cxnLst/>
              <a:rect l="l" t="t" r="r" b="b"/>
              <a:pathLst>
                <a:path w="13284" h="13284" extrusionOk="0">
                  <a:moveTo>
                    <a:pt x="0" y="0"/>
                  </a:moveTo>
                  <a:lnTo>
                    <a:pt x="0" y="2581"/>
                  </a:lnTo>
                  <a:cubicBezTo>
                    <a:pt x="5915" y="2581"/>
                    <a:pt x="10702" y="7368"/>
                    <a:pt x="10702" y="13283"/>
                  </a:cubicBezTo>
                  <a:lnTo>
                    <a:pt x="13283" y="13283"/>
                  </a:lnTo>
                  <a:cubicBezTo>
                    <a:pt x="13283" y="5940"/>
                    <a:pt x="7344" y="0"/>
                    <a:pt x="0"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6"/>
            <p:cNvSpPr/>
            <p:nvPr/>
          </p:nvSpPr>
          <p:spPr>
            <a:xfrm>
              <a:off x="3064970" y="3938902"/>
              <a:ext cx="95579" cy="95556"/>
            </a:xfrm>
            <a:custGeom>
              <a:avLst/>
              <a:gdLst/>
              <a:ahLst/>
              <a:cxnLst/>
              <a:rect l="l" t="t" r="r" b="b"/>
              <a:pathLst>
                <a:path w="4287" h="4286" extrusionOk="0">
                  <a:moveTo>
                    <a:pt x="2131" y="0"/>
                  </a:moveTo>
                  <a:cubicBezTo>
                    <a:pt x="953" y="0"/>
                    <a:pt x="0" y="953"/>
                    <a:pt x="0" y="2131"/>
                  </a:cubicBezTo>
                  <a:cubicBezTo>
                    <a:pt x="0" y="3334"/>
                    <a:pt x="953" y="4286"/>
                    <a:pt x="2131" y="4286"/>
                  </a:cubicBezTo>
                  <a:cubicBezTo>
                    <a:pt x="3334" y="4286"/>
                    <a:pt x="4286" y="3334"/>
                    <a:pt x="4286" y="2131"/>
                  </a:cubicBezTo>
                  <a:cubicBezTo>
                    <a:pt x="4286" y="953"/>
                    <a:pt x="3334" y="0"/>
                    <a:pt x="2131"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3097944" y="3872396"/>
              <a:ext cx="129088" cy="129110"/>
            </a:xfrm>
            <a:custGeom>
              <a:avLst/>
              <a:gdLst/>
              <a:ahLst/>
              <a:cxnLst/>
              <a:rect l="l" t="t" r="r" b="b"/>
              <a:pathLst>
                <a:path w="5790" h="5791" extrusionOk="0">
                  <a:moveTo>
                    <a:pt x="0" y="1"/>
                  </a:moveTo>
                  <a:lnTo>
                    <a:pt x="0" y="1329"/>
                  </a:lnTo>
                  <a:cubicBezTo>
                    <a:pt x="2456" y="1329"/>
                    <a:pt x="4461" y="3334"/>
                    <a:pt x="4461" y="5790"/>
                  </a:cubicBezTo>
                  <a:lnTo>
                    <a:pt x="5790" y="5790"/>
                  </a:lnTo>
                  <a:cubicBezTo>
                    <a:pt x="5790" y="2607"/>
                    <a:pt x="3183" y="1"/>
                    <a:pt x="0" y="1"/>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2880568" y="3554469"/>
              <a:ext cx="648762" cy="648183"/>
            </a:xfrm>
            <a:custGeom>
              <a:avLst/>
              <a:gdLst/>
              <a:ahLst/>
              <a:cxnLst/>
              <a:rect l="l" t="t" r="r" b="b"/>
              <a:pathLst>
                <a:path w="29099" h="29073" extrusionOk="0">
                  <a:moveTo>
                    <a:pt x="14537" y="902"/>
                  </a:moveTo>
                  <a:cubicBezTo>
                    <a:pt x="22056" y="902"/>
                    <a:pt x="28171" y="7018"/>
                    <a:pt x="28171" y="14536"/>
                  </a:cubicBezTo>
                  <a:cubicBezTo>
                    <a:pt x="28171" y="22055"/>
                    <a:pt x="22056" y="28171"/>
                    <a:pt x="14537" y="28171"/>
                  </a:cubicBezTo>
                  <a:cubicBezTo>
                    <a:pt x="7043" y="28171"/>
                    <a:pt x="928" y="22055"/>
                    <a:pt x="928" y="14536"/>
                  </a:cubicBezTo>
                  <a:cubicBezTo>
                    <a:pt x="928" y="7018"/>
                    <a:pt x="7043" y="902"/>
                    <a:pt x="14537" y="902"/>
                  </a:cubicBezTo>
                  <a:close/>
                  <a:moveTo>
                    <a:pt x="14537" y="0"/>
                  </a:moveTo>
                  <a:cubicBezTo>
                    <a:pt x="6517" y="0"/>
                    <a:pt x="1" y="6516"/>
                    <a:pt x="1" y="14536"/>
                  </a:cubicBezTo>
                  <a:cubicBezTo>
                    <a:pt x="1" y="22557"/>
                    <a:pt x="6517" y="29073"/>
                    <a:pt x="14537" y="29073"/>
                  </a:cubicBezTo>
                  <a:cubicBezTo>
                    <a:pt x="22557" y="29073"/>
                    <a:pt x="29099" y="22557"/>
                    <a:pt x="29099" y="14536"/>
                  </a:cubicBezTo>
                  <a:cubicBezTo>
                    <a:pt x="29099" y="6516"/>
                    <a:pt x="22557" y="0"/>
                    <a:pt x="14537"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4" name="Google Shape;414;p26"/>
          <p:cNvCxnSpPr/>
          <p:nvPr/>
        </p:nvCxnSpPr>
        <p:spPr>
          <a:xfrm>
            <a:off x="2501900" y="2159000"/>
            <a:ext cx="850800" cy="520800"/>
          </a:xfrm>
          <a:prstGeom prst="bentConnector3">
            <a:avLst>
              <a:gd name="adj1" fmla="val 50000"/>
            </a:avLst>
          </a:prstGeom>
          <a:noFill/>
          <a:ln w="19050" cap="flat" cmpd="sng">
            <a:solidFill>
              <a:schemeClr val="accent6"/>
            </a:solidFill>
            <a:prstDash val="solid"/>
            <a:round/>
            <a:headEnd type="none" w="med" len="med"/>
            <a:tailEnd type="none" w="med" len="med"/>
          </a:ln>
        </p:spPr>
      </p:cxnSp>
      <p:cxnSp>
        <p:nvCxnSpPr>
          <p:cNvPr id="415" name="Google Shape;415;p26"/>
          <p:cNvCxnSpPr/>
          <p:nvPr/>
        </p:nvCxnSpPr>
        <p:spPr>
          <a:xfrm rot="10800000" flipH="1">
            <a:off x="2467400" y="2959750"/>
            <a:ext cx="882600" cy="651900"/>
          </a:xfrm>
          <a:prstGeom prst="bentConnector3">
            <a:avLst>
              <a:gd name="adj1" fmla="val 50000"/>
            </a:avLst>
          </a:prstGeom>
          <a:noFill/>
          <a:ln w="19050" cap="flat" cmpd="sng">
            <a:solidFill>
              <a:schemeClr val="accent5"/>
            </a:solidFill>
            <a:prstDash val="solid"/>
            <a:round/>
            <a:headEnd type="none" w="med" len="med"/>
            <a:tailEnd type="none" w="med" len="med"/>
          </a:ln>
        </p:spPr>
      </p:cxnSp>
      <p:cxnSp>
        <p:nvCxnSpPr>
          <p:cNvPr id="417" name="Google Shape;417;p26"/>
          <p:cNvCxnSpPr/>
          <p:nvPr/>
        </p:nvCxnSpPr>
        <p:spPr>
          <a:xfrm>
            <a:off x="4572000" y="1878063"/>
            <a:ext cx="0" cy="428100"/>
          </a:xfrm>
          <a:prstGeom prst="straightConnector1">
            <a:avLst/>
          </a:prstGeom>
          <a:noFill/>
          <a:ln w="19050" cap="flat" cmpd="sng">
            <a:solidFill>
              <a:schemeClr val="accent4"/>
            </a:solidFill>
            <a:prstDash val="solid"/>
            <a:round/>
            <a:headEnd type="none" w="med" len="med"/>
            <a:tailEnd type="none" w="med" len="med"/>
          </a:ln>
        </p:spPr>
      </p:cxnSp>
      <p:sp>
        <p:nvSpPr>
          <p:cNvPr id="418" name="Google Shape;418;p26"/>
          <p:cNvSpPr txBox="1"/>
          <p:nvPr/>
        </p:nvSpPr>
        <p:spPr>
          <a:xfrm>
            <a:off x="4978000" y="1267350"/>
            <a:ext cx="1209600" cy="572700"/>
          </a:xfrm>
          <a:prstGeom prst="rect">
            <a:avLst/>
          </a:prstGeom>
          <a:noFill/>
          <a:ln>
            <a:noFill/>
          </a:ln>
        </p:spPr>
        <p:txBody>
          <a:bodyPr spcFirstLastPara="1" wrap="square" lIns="0" tIns="6700" rIns="0" bIns="0" anchor="ctr" anchorCtr="0">
            <a:noAutofit/>
          </a:bodyPr>
          <a:lstStyle/>
          <a:p>
            <a:pPr marL="12700" marR="0" lvl="0" indent="0" algn="l" rtl="0">
              <a:lnSpc>
                <a:spcPct val="100000"/>
              </a:lnSpc>
              <a:spcBef>
                <a:spcPts val="0"/>
              </a:spcBef>
              <a:spcAft>
                <a:spcPts val="0"/>
              </a:spcAft>
              <a:buNone/>
            </a:pPr>
            <a:endParaRPr sz="1200">
              <a:solidFill>
                <a:srgbClr val="000000"/>
              </a:solidFill>
              <a:latin typeface="Roboto"/>
              <a:ea typeface="Roboto"/>
              <a:cs typeface="Roboto"/>
              <a:sym typeface="Roboto"/>
            </a:endParaRPr>
          </a:p>
        </p:txBody>
      </p:sp>
      <p:sp>
        <p:nvSpPr>
          <p:cNvPr id="419" name="Google Shape;419;p26"/>
          <p:cNvSpPr txBox="1"/>
          <p:nvPr/>
        </p:nvSpPr>
        <p:spPr>
          <a:xfrm>
            <a:off x="7426200" y="1793713"/>
            <a:ext cx="1260600" cy="74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200" b="1" dirty="0" err="1">
                <a:effectLst/>
                <a:latin typeface="Calibri" panose="020F0502020204030204" pitchFamily="34" charset="0"/>
                <a:ea typeface="Calibri" panose="020F0502020204030204" pitchFamily="34" charset="0"/>
              </a:rPr>
              <a:t>Azure</a:t>
            </a:r>
            <a:r>
              <a:rPr lang="vi-VN" sz="1200" b="1" dirty="0">
                <a:effectLst/>
                <a:latin typeface="Calibri" panose="020F0502020204030204" pitchFamily="34" charset="0"/>
                <a:ea typeface="Calibri" panose="020F0502020204030204" pitchFamily="34" charset="0"/>
              </a:rPr>
              <a:t> </a:t>
            </a:r>
            <a:r>
              <a:rPr lang="vi-VN" sz="1200" b="1" dirty="0" err="1">
                <a:effectLst/>
                <a:latin typeface="Calibri" panose="020F0502020204030204" pitchFamily="34" charset="0"/>
                <a:ea typeface="Calibri" panose="020F0502020204030204" pitchFamily="34" charset="0"/>
              </a:rPr>
              <a:t>Function</a:t>
            </a:r>
            <a:endParaRPr lang="en-US" sz="1200" b="1" dirty="0">
              <a:effectLst/>
              <a:latin typeface="Calibri" panose="020F0502020204030204" pitchFamily="34" charset="0"/>
              <a:ea typeface="Calibri" panose="020F0502020204030204" pitchFamily="34" charset="0"/>
            </a:endParaRPr>
          </a:p>
          <a:p>
            <a:pPr marL="0" lvl="0" indent="0" algn="r" rtl="0">
              <a:spcBef>
                <a:spcPts val="0"/>
              </a:spcBef>
              <a:spcAft>
                <a:spcPts val="0"/>
              </a:spcAft>
              <a:buNone/>
            </a:pPr>
            <a:r>
              <a:rPr lang="vi-VN" sz="1200" dirty="0">
                <a:effectLst/>
                <a:latin typeface="Calibri" panose="020F0502020204030204" pitchFamily="34" charset="0"/>
                <a:ea typeface="Calibri" panose="020F0502020204030204" pitchFamily="34" charset="0"/>
              </a:rPr>
              <a:t>Tự động xử lý điều kiện</a:t>
            </a:r>
            <a:endParaRPr sz="1200" dirty="0"/>
          </a:p>
        </p:txBody>
      </p:sp>
      <p:sp>
        <p:nvSpPr>
          <p:cNvPr id="420" name="Google Shape;420;p26"/>
          <p:cNvSpPr txBox="1"/>
          <p:nvPr/>
        </p:nvSpPr>
        <p:spPr>
          <a:xfrm>
            <a:off x="7426200" y="3276448"/>
            <a:ext cx="1260600" cy="747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vi-VN" sz="1200" b="1" dirty="0" err="1">
                <a:effectLst/>
                <a:latin typeface="Calibri" panose="020F0502020204030204" pitchFamily="34" charset="0"/>
                <a:ea typeface="Calibri" panose="020F0502020204030204" pitchFamily="34" charset="0"/>
              </a:rPr>
              <a:t>Power</a:t>
            </a:r>
            <a:r>
              <a:rPr lang="vi-VN" sz="1200" b="1" dirty="0">
                <a:effectLst/>
                <a:latin typeface="Calibri" panose="020F0502020204030204" pitchFamily="34" charset="0"/>
                <a:ea typeface="Calibri" panose="020F0502020204030204" pitchFamily="34" charset="0"/>
              </a:rPr>
              <a:t> BI</a:t>
            </a:r>
            <a:endParaRPr lang="en-US" sz="1200" b="1" dirty="0">
              <a:effectLst/>
              <a:latin typeface="Calibri" panose="020F0502020204030204" pitchFamily="34" charset="0"/>
              <a:ea typeface="Calibri" panose="020F0502020204030204" pitchFamily="34" charset="0"/>
            </a:endParaRPr>
          </a:p>
          <a:p>
            <a:pPr marL="0" lvl="0" indent="0" algn="r" rtl="0">
              <a:spcBef>
                <a:spcPts val="0"/>
              </a:spcBef>
              <a:spcAft>
                <a:spcPts val="0"/>
              </a:spcAft>
              <a:buNone/>
            </a:pPr>
            <a:r>
              <a:rPr lang="vi-VN" sz="1200" dirty="0">
                <a:effectLst/>
                <a:latin typeface="Calibri" panose="020F0502020204030204" pitchFamily="34" charset="0"/>
                <a:ea typeface="Calibri" panose="020F0502020204030204" pitchFamily="34" charset="0"/>
              </a:rPr>
              <a:t>Hiển thị dữ liệu theo biểu đồ</a:t>
            </a:r>
            <a:endParaRPr sz="1200" dirty="0">
              <a:latin typeface="Roboto"/>
              <a:ea typeface="Roboto"/>
              <a:cs typeface="Roboto"/>
              <a:sym typeface="Roboto"/>
            </a:endParaRPr>
          </a:p>
        </p:txBody>
      </p:sp>
      <p:sp>
        <p:nvSpPr>
          <p:cNvPr id="422" name="Google Shape;422;p26"/>
          <p:cNvSpPr txBox="1"/>
          <p:nvPr/>
        </p:nvSpPr>
        <p:spPr>
          <a:xfrm>
            <a:off x="4948371" y="1197762"/>
            <a:ext cx="1260600" cy="7470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None/>
            </a:pPr>
            <a:r>
              <a:rPr lang="vi-VN" sz="1200" b="1" dirty="0" err="1">
                <a:effectLst/>
                <a:latin typeface="Calibri" panose="020F0502020204030204" pitchFamily="34" charset="0"/>
                <a:ea typeface="Calibri" panose="020F0502020204030204" pitchFamily="34" charset="0"/>
              </a:rPr>
              <a:t>Azure</a:t>
            </a:r>
            <a:r>
              <a:rPr lang="vi-VN" sz="1200" b="1" dirty="0">
                <a:effectLst/>
                <a:latin typeface="Calibri" panose="020F0502020204030204" pitchFamily="34" charset="0"/>
                <a:ea typeface="Calibri" panose="020F0502020204030204" pitchFamily="34" charset="0"/>
              </a:rPr>
              <a:t> </a:t>
            </a:r>
            <a:r>
              <a:rPr lang="vi-VN" sz="1200" b="1" dirty="0" err="1">
                <a:effectLst/>
                <a:latin typeface="Calibri" panose="020F0502020204030204" pitchFamily="34" charset="0"/>
                <a:ea typeface="Calibri" panose="020F0502020204030204" pitchFamily="34" charset="0"/>
              </a:rPr>
              <a:t>Web</a:t>
            </a:r>
            <a:r>
              <a:rPr lang="vi-VN" sz="1200" b="1" dirty="0">
                <a:effectLst/>
                <a:latin typeface="Calibri" panose="020F0502020204030204" pitchFamily="34" charset="0"/>
                <a:ea typeface="Calibri" panose="020F0502020204030204" pitchFamily="34" charset="0"/>
              </a:rPr>
              <a:t> </a:t>
            </a:r>
            <a:r>
              <a:rPr lang="vi-VN" sz="1200" b="1" dirty="0" err="1">
                <a:effectLst/>
                <a:latin typeface="Calibri" panose="020F0502020204030204" pitchFamily="34" charset="0"/>
                <a:ea typeface="Calibri" panose="020F0502020204030204" pitchFamily="34" charset="0"/>
              </a:rPr>
              <a:t>App</a:t>
            </a:r>
            <a:endParaRPr lang="en-US" sz="1200" b="1" dirty="0">
              <a:effectLst/>
              <a:latin typeface="Calibri" panose="020F0502020204030204" pitchFamily="34" charset="0"/>
              <a:ea typeface="Calibri" panose="020F0502020204030204" pitchFamily="34" charset="0"/>
            </a:endParaRPr>
          </a:p>
          <a:p>
            <a:pPr marL="12700" lvl="0" indent="0" algn="l" rtl="0">
              <a:spcBef>
                <a:spcPts val="0"/>
              </a:spcBef>
              <a:spcAft>
                <a:spcPts val="0"/>
              </a:spcAft>
              <a:buNone/>
            </a:pPr>
            <a:r>
              <a:rPr lang="vi-VN" sz="1200" dirty="0">
                <a:effectLst/>
                <a:latin typeface="Calibri" panose="020F0502020204030204" pitchFamily="34" charset="0"/>
                <a:ea typeface="Calibri" panose="020F0502020204030204" pitchFamily="34" charset="0"/>
              </a:rPr>
              <a:t>Giao diện </a:t>
            </a:r>
            <a:r>
              <a:rPr lang="vi-VN" sz="1200" dirty="0" err="1">
                <a:effectLst/>
                <a:latin typeface="Calibri" panose="020F0502020204030204" pitchFamily="34" charset="0"/>
                <a:ea typeface="Calibri" panose="020F0502020204030204" pitchFamily="34" charset="0"/>
              </a:rPr>
              <a:t>web</a:t>
            </a:r>
            <a:r>
              <a:rPr lang="vi-VN" sz="1200" dirty="0">
                <a:effectLst/>
                <a:latin typeface="Calibri" panose="020F0502020204030204" pitchFamily="34" charset="0"/>
                <a:ea typeface="Calibri" panose="020F0502020204030204" pitchFamily="34" charset="0"/>
              </a:rPr>
              <a:t> điều khiển thiết bị</a:t>
            </a:r>
            <a:endParaRPr sz="1200" dirty="0">
              <a:solidFill>
                <a:schemeClr val="dk1"/>
              </a:solidFill>
              <a:latin typeface="Roboto"/>
              <a:ea typeface="Roboto"/>
              <a:cs typeface="Roboto"/>
              <a:sym typeface="Roboto"/>
            </a:endParaRPr>
          </a:p>
        </p:txBody>
      </p:sp>
      <p:sp>
        <p:nvSpPr>
          <p:cNvPr id="423" name="Google Shape;423;p26"/>
          <p:cNvSpPr txBox="1"/>
          <p:nvPr/>
        </p:nvSpPr>
        <p:spPr>
          <a:xfrm>
            <a:off x="457200" y="3276460"/>
            <a:ext cx="1260600" cy="74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200" b="1" dirty="0" err="1">
                <a:effectLst/>
                <a:latin typeface="Calibri" panose="020F0502020204030204" pitchFamily="34" charset="0"/>
                <a:ea typeface="Calibri" panose="020F0502020204030204" pitchFamily="34" charset="0"/>
              </a:rPr>
              <a:t>Azure</a:t>
            </a:r>
            <a:r>
              <a:rPr lang="vi-VN" sz="1200" b="1" dirty="0">
                <a:effectLst/>
                <a:latin typeface="Calibri" panose="020F0502020204030204" pitchFamily="34" charset="0"/>
                <a:ea typeface="Calibri" panose="020F0502020204030204" pitchFamily="34" charset="0"/>
              </a:rPr>
              <a:t> </a:t>
            </a:r>
            <a:r>
              <a:rPr lang="vi-VN" sz="1200" b="1" dirty="0" err="1">
                <a:effectLst/>
                <a:latin typeface="Calibri" panose="020F0502020204030204" pitchFamily="34" charset="0"/>
                <a:ea typeface="Calibri" panose="020F0502020204030204" pitchFamily="34" charset="0"/>
              </a:rPr>
              <a:t>Storage</a:t>
            </a:r>
            <a:endParaRPr lang="en-US" sz="1200" b="1" dirty="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r>
              <a:rPr lang="vi-VN" sz="1200" dirty="0">
                <a:effectLst/>
                <a:latin typeface="Calibri" panose="020F0502020204030204" pitchFamily="34" charset="0"/>
                <a:ea typeface="Calibri" panose="020F0502020204030204" pitchFamily="34" charset="0"/>
              </a:rPr>
              <a:t>Lưu trữ dữ liệu cảm biến</a:t>
            </a:r>
            <a:endParaRPr sz="1000" dirty="0">
              <a:solidFill>
                <a:schemeClr val="dk1"/>
              </a:solidFill>
              <a:latin typeface="Roboto"/>
              <a:ea typeface="Roboto"/>
              <a:cs typeface="Roboto"/>
              <a:sym typeface="Roboto"/>
            </a:endParaRPr>
          </a:p>
        </p:txBody>
      </p:sp>
      <p:sp>
        <p:nvSpPr>
          <p:cNvPr id="424" name="Google Shape;424;p26"/>
          <p:cNvSpPr txBox="1"/>
          <p:nvPr/>
        </p:nvSpPr>
        <p:spPr>
          <a:xfrm>
            <a:off x="457200" y="1793850"/>
            <a:ext cx="1260600" cy="747000"/>
          </a:xfrm>
          <a:prstGeom prst="rect">
            <a:avLst/>
          </a:prstGeom>
          <a:noFill/>
          <a:ln>
            <a:noFill/>
          </a:ln>
        </p:spPr>
        <p:txBody>
          <a:bodyPr spcFirstLastPara="1" wrap="square" lIns="91425" tIns="91425" rIns="91425" bIns="91425" anchor="ctr" anchorCtr="0">
            <a:noAutofit/>
          </a:bodyPr>
          <a:lstStyle/>
          <a:p>
            <a:pPr marL="12700" lvl="0" indent="0" algn="l" rtl="0">
              <a:spcBef>
                <a:spcPts val="0"/>
              </a:spcBef>
              <a:spcAft>
                <a:spcPts val="0"/>
              </a:spcAft>
              <a:buClr>
                <a:schemeClr val="dk1"/>
              </a:buClr>
              <a:buFont typeface="Arial"/>
              <a:buNone/>
            </a:pPr>
            <a:r>
              <a:rPr lang="vi-VN" sz="1200" b="1" dirty="0" err="1">
                <a:effectLst/>
                <a:latin typeface="Calibri" panose="020F0502020204030204" pitchFamily="34" charset="0"/>
                <a:ea typeface="Calibri" panose="020F0502020204030204" pitchFamily="34" charset="0"/>
              </a:rPr>
              <a:t>Azure</a:t>
            </a:r>
            <a:r>
              <a:rPr lang="vi-VN" sz="1200" b="1" dirty="0">
                <a:effectLst/>
                <a:latin typeface="Calibri" panose="020F0502020204030204" pitchFamily="34" charset="0"/>
                <a:ea typeface="Calibri" panose="020F0502020204030204" pitchFamily="34" charset="0"/>
              </a:rPr>
              <a:t> </a:t>
            </a:r>
            <a:r>
              <a:rPr lang="vi-VN" sz="1200" b="1" dirty="0" err="1">
                <a:effectLst/>
                <a:latin typeface="Calibri" panose="020F0502020204030204" pitchFamily="34" charset="0"/>
                <a:ea typeface="Calibri" panose="020F0502020204030204" pitchFamily="34" charset="0"/>
              </a:rPr>
              <a:t>IoT</a:t>
            </a:r>
            <a:r>
              <a:rPr lang="vi-VN" sz="1200" b="1" dirty="0">
                <a:effectLst/>
                <a:latin typeface="Calibri" panose="020F0502020204030204" pitchFamily="34" charset="0"/>
                <a:ea typeface="Calibri" panose="020F0502020204030204" pitchFamily="34" charset="0"/>
              </a:rPr>
              <a:t> </a:t>
            </a:r>
            <a:r>
              <a:rPr lang="vi-VN" sz="1200" b="1" dirty="0" err="1">
                <a:effectLst/>
                <a:latin typeface="Calibri" panose="020F0502020204030204" pitchFamily="34" charset="0"/>
                <a:ea typeface="Calibri" panose="020F0502020204030204" pitchFamily="34" charset="0"/>
              </a:rPr>
              <a:t>Hub</a:t>
            </a:r>
            <a:br>
              <a:rPr lang="en-US" sz="1200" dirty="0">
                <a:effectLst/>
                <a:latin typeface="Calibri" panose="020F0502020204030204" pitchFamily="34" charset="0"/>
                <a:ea typeface="Calibri" panose="020F0502020204030204" pitchFamily="34" charset="0"/>
              </a:rPr>
            </a:br>
            <a:r>
              <a:rPr lang="vi-VN" sz="1200" dirty="0">
                <a:effectLst/>
                <a:latin typeface="Calibri" panose="020F0502020204030204" pitchFamily="34" charset="0"/>
                <a:ea typeface="Calibri" panose="020F0502020204030204" pitchFamily="34" charset="0"/>
              </a:rPr>
              <a:t>Kết nối thiết bị </a:t>
            </a:r>
            <a:r>
              <a:rPr lang="vi-VN" sz="1200" dirty="0" err="1">
                <a:effectLst/>
                <a:latin typeface="Calibri" panose="020F0502020204030204" pitchFamily="34" charset="0"/>
                <a:ea typeface="Calibri" panose="020F0502020204030204" pitchFamily="34" charset="0"/>
              </a:rPr>
              <a:t>IoT</a:t>
            </a:r>
            <a:r>
              <a:rPr lang="vi-VN" sz="1200" dirty="0">
                <a:effectLst/>
                <a:latin typeface="Calibri" panose="020F0502020204030204" pitchFamily="34" charset="0"/>
                <a:ea typeface="Calibri" panose="020F0502020204030204" pitchFamily="34" charset="0"/>
              </a:rPr>
              <a:t> với </a:t>
            </a:r>
            <a:r>
              <a:rPr lang="vi-VN" sz="1200" dirty="0" err="1">
                <a:effectLst/>
                <a:latin typeface="Calibri" panose="020F0502020204030204" pitchFamily="34" charset="0"/>
                <a:ea typeface="Calibri" panose="020F0502020204030204" pitchFamily="34" charset="0"/>
              </a:rPr>
              <a:t>Cloud</a:t>
            </a:r>
            <a:endParaRPr sz="1000" dirty="0">
              <a:solidFill>
                <a:schemeClr val="dk1"/>
              </a:solidFill>
              <a:latin typeface="Roboto"/>
              <a:ea typeface="Roboto"/>
              <a:cs typeface="Roboto"/>
              <a:sym typeface="Roboto"/>
            </a:endParaRPr>
          </a:p>
        </p:txBody>
      </p:sp>
      <p:cxnSp>
        <p:nvCxnSpPr>
          <p:cNvPr id="425" name="Google Shape;425;p26"/>
          <p:cNvCxnSpPr/>
          <p:nvPr/>
        </p:nvCxnSpPr>
        <p:spPr>
          <a:xfrm flipH="1">
            <a:off x="5245300" y="2171700"/>
            <a:ext cx="1396800" cy="495300"/>
          </a:xfrm>
          <a:prstGeom prst="bentConnector3">
            <a:avLst>
              <a:gd name="adj1" fmla="val 50000"/>
            </a:avLst>
          </a:prstGeom>
          <a:noFill/>
          <a:ln w="19050" cap="flat" cmpd="sng">
            <a:solidFill>
              <a:schemeClr val="accent2"/>
            </a:solidFill>
            <a:prstDash val="solid"/>
            <a:round/>
            <a:headEnd type="none" w="med" len="med"/>
            <a:tailEnd type="none" w="med" len="med"/>
          </a:ln>
        </p:spPr>
      </p:cxnSp>
      <p:cxnSp>
        <p:nvCxnSpPr>
          <p:cNvPr id="426" name="Google Shape;426;p26"/>
          <p:cNvCxnSpPr/>
          <p:nvPr/>
        </p:nvCxnSpPr>
        <p:spPr>
          <a:xfrm rot="10800000">
            <a:off x="5254700" y="2948700"/>
            <a:ext cx="1438200" cy="747000"/>
          </a:xfrm>
          <a:prstGeom prst="bentConnector3">
            <a:avLst>
              <a:gd name="adj1" fmla="val 52983"/>
            </a:avLst>
          </a:prstGeom>
          <a:noFill/>
          <a:ln w="19050" cap="flat" cmpd="sng">
            <a:solidFill>
              <a:schemeClr val="accent3"/>
            </a:solidFill>
            <a:prstDash val="solid"/>
            <a:round/>
            <a:headEnd type="none" w="med" len="med"/>
            <a:tailEnd type="none" w="med" len="med"/>
          </a:ln>
        </p:spPr>
      </p:cxnSp>
      <p:sp>
        <p:nvSpPr>
          <p:cNvPr id="427" name="Google Shape;427;p26"/>
          <p:cNvSpPr/>
          <p:nvPr/>
        </p:nvSpPr>
        <p:spPr>
          <a:xfrm>
            <a:off x="3274147" y="2157900"/>
            <a:ext cx="2053533" cy="1419540"/>
          </a:xfrm>
          <a:custGeom>
            <a:avLst/>
            <a:gdLst/>
            <a:ahLst/>
            <a:cxnLst/>
            <a:rect l="l" t="t" r="r" b="b"/>
            <a:pathLst>
              <a:path w="92658" h="64037" extrusionOk="0">
                <a:moveTo>
                  <a:pt x="40978" y="1793"/>
                </a:moveTo>
                <a:cubicBezTo>
                  <a:pt x="50406" y="1793"/>
                  <a:pt x="53935" y="6762"/>
                  <a:pt x="54788" y="8297"/>
                </a:cubicBezTo>
                <a:cubicBezTo>
                  <a:pt x="54959" y="8581"/>
                  <a:pt x="55259" y="8751"/>
                  <a:pt x="55580" y="8751"/>
                </a:cubicBezTo>
                <a:cubicBezTo>
                  <a:pt x="55683" y="8751"/>
                  <a:pt x="55787" y="8734"/>
                  <a:pt x="55890" y="8698"/>
                </a:cubicBezTo>
                <a:cubicBezTo>
                  <a:pt x="56843" y="8347"/>
                  <a:pt x="59424" y="7520"/>
                  <a:pt x="62382" y="7520"/>
                </a:cubicBezTo>
                <a:cubicBezTo>
                  <a:pt x="65464" y="7520"/>
                  <a:pt x="68121" y="8397"/>
                  <a:pt x="70226" y="10126"/>
                </a:cubicBezTo>
                <a:cubicBezTo>
                  <a:pt x="74988" y="14061"/>
                  <a:pt x="75013" y="17946"/>
                  <a:pt x="74813" y="19424"/>
                </a:cubicBezTo>
                <a:cubicBezTo>
                  <a:pt x="74763" y="19700"/>
                  <a:pt x="74863" y="19951"/>
                  <a:pt x="75038" y="20151"/>
                </a:cubicBezTo>
                <a:cubicBezTo>
                  <a:pt x="75196" y="20331"/>
                  <a:pt x="75435" y="20431"/>
                  <a:pt x="75682" y="20431"/>
                </a:cubicBezTo>
                <a:cubicBezTo>
                  <a:pt x="75709" y="20431"/>
                  <a:pt x="75737" y="20429"/>
                  <a:pt x="75765" y="20427"/>
                </a:cubicBezTo>
                <a:cubicBezTo>
                  <a:pt x="76292" y="20402"/>
                  <a:pt x="76818" y="20377"/>
                  <a:pt x="77394" y="20377"/>
                </a:cubicBezTo>
                <a:cubicBezTo>
                  <a:pt x="80176" y="20377"/>
                  <a:pt x="85314" y="20953"/>
                  <a:pt x="88447" y="24738"/>
                </a:cubicBezTo>
                <a:cubicBezTo>
                  <a:pt x="90602" y="27344"/>
                  <a:pt x="90753" y="31129"/>
                  <a:pt x="88823" y="34612"/>
                </a:cubicBezTo>
                <a:cubicBezTo>
                  <a:pt x="87119" y="37695"/>
                  <a:pt x="84161" y="39675"/>
                  <a:pt x="81129" y="39750"/>
                </a:cubicBezTo>
                <a:cubicBezTo>
                  <a:pt x="80828" y="39750"/>
                  <a:pt x="80552" y="39901"/>
                  <a:pt x="80402" y="40151"/>
                </a:cubicBezTo>
                <a:cubicBezTo>
                  <a:pt x="79750" y="41154"/>
                  <a:pt x="77745" y="43485"/>
                  <a:pt x="73510" y="43485"/>
                </a:cubicBezTo>
                <a:cubicBezTo>
                  <a:pt x="72407" y="43485"/>
                  <a:pt x="71204" y="43334"/>
                  <a:pt x="69951" y="42983"/>
                </a:cubicBezTo>
                <a:cubicBezTo>
                  <a:pt x="69876" y="42965"/>
                  <a:pt x="69800" y="42956"/>
                  <a:pt x="69725" y="42956"/>
                </a:cubicBezTo>
                <a:cubicBezTo>
                  <a:pt x="69398" y="42956"/>
                  <a:pt x="69086" y="43129"/>
                  <a:pt x="68923" y="43435"/>
                </a:cubicBezTo>
                <a:lnTo>
                  <a:pt x="68798" y="43685"/>
                </a:lnTo>
                <a:cubicBezTo>
                  <a:pt x="64061" y="52758"/>
                  <a:pt x="58296" y="57595"/>
                  <a:pt x="54362" y="60051"/>
                </a:cubicBezTo>
                <a:cubicBezTo>
                  <a:pt x="55840" y="57946"/>
                  <a:pt x="56542" y="55765"/>
                  <a:pt x="57118" y="53635"/>
                </a:cubicBezTo>
                <a:cubicBezTo>
                  <a:pt x="57169" y="53385"/>
                  <a:pt x="57144" y="53109"/>
                  <a:pt x="56993" y="52908"/>
                </a:cubicBezTo>
                <a:cubicBezTo>
                  <a:pt x="56843" y="52683"/>
                  <a:pt x="56617" y="52532"/>
                  <a:pt x="56342" y="52507"/>
                </a:cubicBezTo>
                <a:cubicBezTo>
                  <a:pt x="46843" y="51430"/>
                  <a:pt x="42482" y="45415"/>
                  <a:pt x="42006" y="44287"/>
                </a:cubicBezTo>
                <a:cubicBezTo>
                  <a:pt x="41905" y="44011"/>
                  <a:pt x="41655" y="43785"/>
                  <a:pt x="41354" y="43735"/>
                </a:cubicBezTo>
                <a:lnTo>
                  <a:pt x="41179" y="43735"/>
                </a:lnTo>
                <a:cubicBezTo>
                  <a:pt x="40928" y="43735"/>
                  <a:pt x="40702" y="43811"/>
                  <a:pt x="40527" y="43986"/>
                </a:cubicBezTo>
                <a:cubicBezTo>
                  <a:pt x="39123" y="45465"/>
                  <a:pt x="36041" y="47946"/>
                  <a:pt x="31454" y="47946"/>
                </a:cubicBezTo>
                <a:cubicBezTo>
                  <a:pt x="30777" y="47946"/>
                  <a:pt x="30076" y="47896"/>
                  <a:pt x="29374" y="47770"/>
                </a:cubicBezTo>
                <a:cubicBezTo>
                  <a:pt x="23334" y="46818"/>
                  <a:pt x="21955" y="42833"/>
                  <a:pt x="21630" y="41154"/>
                </a:cubicBezTo>
                <a:cubicBezTo>
                  <a:pt x="21579" y="40928"/>
                  <a:pt x="21429" y="40703"/>
                  <a:pt x="21229" y="40577"/>
                </a:cubicBezTo>
                <a:cubicBezTo>
                  <a:pt x="21080" y="40484"/>
                  <a:pt x="20917" y="40433"/>
                  <a:pt x="20741" y="40433"/>
                </a:cubicBezTo>
                <a:cubicBezTo>
                  <a:pt x="20680" y="40433"/>
                  <a:pt x="20617" y="40439"/>
                  <a:pt x="20552" y="40452"/>
                </a:cubicBezTo>
                <a:cubicBezTo>
                  <a:pt x="19725" y="40628"/>
                  <a:pt x="17995" y="40928"/>
                  <a:pt x="15915" y="40928"/>
                </a:cubicBezTo>
                <a:cubicBezTo>
                  <a:pt x="12131" y="40928"/>
                  <a:pt x="6968" y="39901"/>
                  <a:pt x="4035" y="35039"/>
                </a:cubicBezTo>
                <a:cubicBezTo>
                  <a:pt x="1905" y="31530"/>
                  <a:pt x="2005" y="27294"/>
                  <a:pt x="4336" y="23710"/>
                </a:cubicBezTo>
                <a:cubicBezTo>
                  <a:pt x="6316" y="20678"/>
                  <a:pt x="9524" y="18798"/>
                  <a:pt x="12707" y="18798"/>
                </a:cubicBezTo>
                <a:cubicBezTo>
                  <a:pt x="13033" y="18798"/>
                  <a:pt x="13359" y="18798"/>
                  <a:pt x="13660" y="18848"/>
                </a:cubicBezTo>
                <a:cubicBezTo>
                  <a:pt x="13696" y="18852"/>
                  <a:pt x="13732" y="18854"/>
                  <a:pt x="13767" y="18854"/>
                </a:cubicBezTo>
                <a:cubicBezTo>
                  <a:pt x="14148" y="18854"/>
                  <a:pt x="14474" y="18613"/>
                  <a:pt x="14612" y="18246"/>
                </a:cubicBezTo>
                <a:cubicBezTo>
                  <a:pt x="15138" y="16668"/>
                  <a:pt x="16968" y="13033"/>
                  <a:pt x="22381" y="13033"/>
                </a:cubicBezTo>
                <a:cubicBezTo>
                  <a:pt x="23183" y="13033"/>
                  <a:pt x="24036" y="13109"/>
                  <a:pt x="24913" y="13259"/>
                </a:cubicBezTo>
                <a:cubicBezTo>
                  <a:pt x="24962" y="13267"/>
                  <a:pt x="25011" y="13270"/>
                  <a:pt x="25059" y="13270"/>
                </a:cubicBezTo>
                <a:cubicBezTo>
                  <a:pt x="25483" y="13270"/>
                  <a:pt x="25875" y="12984"/>
                  <a:pt x="25965" y="12557"/>
                </a:cubicBezTo>
                <a:cubicBezTo>
                  <a:pt x="26467" y="10126"/>
                  <a:pt x="28973" y="2131"/>
                  <a:pt x="40151" y="1805"/>
                </a:cubicBezTo>
                <a:cubicBezTo>
                  <a:pt x="40432" y="1797"/>
                  <a:pt x="40707" y="1793"/>
                  <a:pt x="40978" y="1793"/>
                </a:cubicBezTo>
                <a:close/>
                <a:moveTo>
                  <a:pt x="40978" y="1"/>
                </a:moveTo>
                <a:cubicBezTo>
                  <a:pt x="40677" y="1"/>
                  <a:pt x="40402" y="1"/>
                  <a:pt x="40101" y="26"/>
                </a:cubicBezTo>
                <a:cubicBezTo>
                  <a:pt x="28672" y="352"/>
                  <a:pt x="25314" y="7971"/>
                  <a:pt x="24412" y="11379"/>
                </a:cubicBezTo>
                <a:cubicBezTo>
                  <a:pt x="23710" y="11279"/>
                  <a:pt x="23033" y="11229"/>
                  <a:pt x="22381" y="11229"/>
                </a:cubicBezTo>
                <a:cubicBezTo>
                  <a:pt x="16416" y="11229"/>
                  <a:pt x="14010" y="15089"/>
                  <a:pt x="13158" y="17018"/>
                </a:cubicBezTo>
                <a:cubicBezTo>
                  <a:pt x="13011" y="17012"/>
                  <a:pt x="12864" y="17009"/>
                  <a:pt x="12718" y="17009"/>
                </a:cubicBezTo>
                <a:cubicBezTo>
                  <a:pt x="8907" y="17009"/>
                  <a:pt x="5150" y="19185"/>
                  <a:pt x="2858" y="22733"/>
                </a:cubicBezTo>
                <a:cubicBezTo>
                  <a:pt x="126" y="26918"/>
                  <a:pt x="0" y="31856"/>
                  <a:pt x="2507" y="35966"/>
                </a:cubicBezTo>
                <a:cubicBezTo>
                  <a:pt x="5865" y="41555"/>
                  <a:pt x="11655" y="42708"/>
                  <a:pt x="15915" y="42708"/>
                </a:cubicBezTo>
                <a:cubicBezTo>
                  <a:pt x="17594" y="42708"/>
                  <a:pt x="19073" y="42532"/>
                  <a:pt x="20076" y="42357"/>
                </a:cubicBezTo>
                <a:cubicBezTo>
                  <a:pt x="20752" y="44663"/>
                  <a:pt x="22808" y="48547"/>
                  <a:pt x="29098" y="49550"/>
                </a:cubicBezTo>
                <a:cubicBezTo>
                  <a:pt x="29875" y="49675"/>
                  <a:pt x="30677" y="49725"/>
                  <a:pt x="31454" y="49725"/>
                </a:cubicBezTo>
                <a:cubicBezTo>
                  <a:pt x="35940" y="49725"/>
                  <a:pt x="39123" y="47695"/>
                  <a:pt x="40978" y="46041"/>
                </a:cubicBezTo>
                <a:cubicBezTo>
                  <a:pt x="42607" y="48397"/>
                  <a:pt x="47093" y="52908"/>
                  <a:pt x="55113" y="54161"/>
                </a:cubicBezTo>
                <a:cubicBezTo>
                  <a:pt x="54236" y="57069"/>
                  <a:pt x="52983" y="59901"/>
                  <a:pt x="49474" y="62432"/>
                </a:cubicBezTo>
                <a:cubicBezTo>
                  <a:pt x="49123" y="62683"/>
                  <a:pt x="48998" y="63134"/>
                  <a:pt x="49199" y="63535"/>
                </a:cubicBezTo>
                <a:cubicBezTo>
                  <a:pt x="49349" y="63861"/>
                  <a:pt x="49650" y="64036"/>
                  <a:pt x="50001" y="64036"/>
                </a:cubicBezTo>
                <a:cubicBezTo>
                  <a:pt x="50076" y="64036"/>
                  <a:pt x="50151" y="64036"/>
                  <a:pt x="50226" y="64011"/>
                </a:cubicBezTo>
                <a:cubicBezTo>
                  <a:pt x="50702" y="63886"/>
                  <a:pt x="61805" y="60653"/>
                  <a:pt x="70176" y="44888"/>
                </a:cubicBezTo>
                <a:cubicBezTo>
                  <a:pt x="71329" y="45139"/>
                  <a:pt x="72457" y="45289"/>
                  <a:pt x="73510" y="45289"/>
                </a:cubicBezTo>
                <a:cubicBezTo>
                  <a:pt x="78196" y="45289"/>
                  <a:pt x="80703" y="42758"/>
                  <a:pt x="81630" y="41505"/>
                </a:cubicBezTo>
                <a:cubicBezTo>
                  <a:pt x="85139" y="41254"/>
                  <a:pt x="88472" y="38973"/>
                  <a:pt x="90402" y="35465"/>
                </a:cubicBezTo>
                <a:cubicBezTo>
                  <a:pt x="92658" y="31329"/>
                  <a:pt x="92457" y="26768"/>
                  <a:pt x="89825" y="23585"/>
                </a:cubicBezTo>
                <a:cubicBezTo>
                  <a:pt x="86241" y="19249"/>
                  <a:pt x="80477" y="18597"/>
                  <a:pt x="77394" y="18597"/>
                </a:cubicBezTo>
                <a:lnTo>
                  <a:pt x="76667" y="18597"/>
                </a:lnTo>
                <a:cubicBezTo>
                  <a:pt x="76693" y="16392"/>
                  <a:pt x="75941" y="12532"/>
                  <a:pt x="71379" y="8748"/>
                </a:cubicBezTo>
                <a:cubicBezTo>
                  <a:pt x="68923" y="6743"/>
                  <a:pt x="65890" y="5715"/>
                  <a:pt x="62382" y="5715"/>
                </a:cubicBezTo>
                <a:cubicBezTo>
                  <a:pt x="59725" y="5715"/>
                  <a:pt x="57394" y="6317"/>
                  <a:pt x="55966" y="6793"/>
                </a:cubicBezTo>
                <a:cubicBezTo>
                  <a:pt x="54487" y="4587"/>
                  <a:pt x="50301" y="1"/>
                  <a:pt x="40978" y="1"/>
                </a:cubicBezTo>
                <a:close/>
              </a:path>
            </a:pathLst>
          </a:custGeom>
          <a:gradFill>
            <a:gsLst>
              <a:gs pos="0">
                <a:srgbClr val="DBD4EB"/>
              </a:gs>
              <a:gs pos="100000">
                <a:srgbClr val="9180B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7"/>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marR="0">
              <a:lnSpc>
                <a:spcPct val="116000"/>
              </a:lnSpc>
              <a:spcAft>
                <a:spcPts val="800"/>
              </a:spcAft>
            </a:pPr>
            <a:r>
              <a:rPr lang="vi-VN"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Ưu điểm và hạn chế của </a:t>
            </a:r>
            <a:r>
              <a:rPr lang="vi-VN" sz="1800" b="1"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Azure</a:t>
            </a:r>
            <a:r>
              <a:rPr lang="vi-VN" sz="18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a:t>
            </a:r>
            <a:endParaRPr lang="en-US" sz="1800" dirty="0">
              <a:effectLst/>
              <a:latin typeface="Arial" panose="020B0604020202020204" pitchFamily="34" charset="0"/>
              <a:ea typeface="Arial" panose="020B0604020202020204" pitchFamily="34" charset="0"/>
              <a:cs typeface="Arial" panose="020B0604020202020204" pitchFamily="34" charset="0"/>
            </a:endParaRPr>
          </a:p>
        </p:txBody>
      </p:sp>
      <p:sp>
        <p:nvSpPr>
          <p:cNvPr id="433" name="Google Shape;433;p27"/>
          <p:cNvSpPr/>
          <p:nvPr/>
        </p:nvSpPr>
        <p:spPr>
          <a:xfrm rot="362458">
            <a:off x="5390287" y="1961841"/>
            <a:ext cx="598313" cy="1224057"/>
          </a:xfrm>
          <a:custGeom>
            <a:avLst/>
            <a:gdLst/>
            <a:ahLst/>
            <a:cxnLst/>
            <a:rect l="l" t="t" r="r" b="b"/>
            <a:pathLst>
              <a:path w="27419" h="44162" extrusionOk="0">
                <a:moveTo>
                  <a:pt x="15639" y="1"/>
                </a:moveTo>
                <a:cubicBezTo>
                  <a:pt x="17770" y="2256"/>
                  <a:pt x="19499" y="4688"/>
                  <a:pt x="20877" y="7344"/>
                </a:cubicBezTo>
                <a:cubicBezTo>
                  <a:pt x="22431" y="10302"/>
                  <a:pt x="23785" y="13334"/>
                  <a:pt x="24737" y="16567"/>
                </a:cubicBezTo>
                <a:cubicBezTo>
                  <a:pt x="27293" y="25214"/>
                  <a:pt x="27419" y="33861"/>
                  <a:pt x="25038" y="42557"/>
                </a:cubicBezTo>
                <a:cubicBezTo>
                  <a:pt x="24687" y="43760"/>
                  <a:pt x="24010" y="44161"/>
                  <a:pt x="22757" y="43811"/>
                </a:cubicBezTo>
                <a:cubicBezTo>
                  <a:pt x="18145" y="42557"/>
                  <a:pt x="13534" y="41329"/>
                  <a:pt x="8947" y="39976"/>
                </a:cubicBezTo>
                <a:cubicBezTo>
                  <a:pt x="7143" y="39450"/>
                  <a:pt x="5439" y="38648"/>
                  <a:pt x="3684" y="37921"/>
                </a:cubicBezTo>
                <a:cubicBezTo>
                  <a:pt x="3133" y="37695"/>
                  <a:pt x="2857" y="37169"/>
                  <a:pt x="2882" y="36592"/>
                </a:cubicBezTo>
                <a:cubicBezTo>
                  <a:pt x="2907" y="36041"/>
                  <a:pt x="3008" y="35490"/>
                  <a:pt x="3133" y="34938"/>
                </a:cubicBezTo>
                <a:cubicBezTo>
                  <a:pt x="3434" y="33760"/>
                  <a:pt x="3709" y="32557"/>
                  <a:pt x="4035" y="31379"/>
                </a:cubicBezTo>
                <a:cubicBezTo>
                  <a:pt x="4536" y="29625"/>
                  <a:pt x="4486" y="27871"/>
                  <a:pt x="4035" y="26116"/>
                </a:cubicBezTo>
                <a:cubicBezTo>
                  <a:pt x="3509" y="24061"/>
                  <a:pt x="2882" y="22056"/>
                  <a:pt x="1729" y="20252"/>
                </a:cubicBezTo>
                <a:cubicBezTo>
                  <a:pt x="1479" y="19876"/>
                  <a:pt x="1303" y="19450"/>
                  <a:pt x="1078" y="19074"/>
                </a:cubicBezTo>
                <a:cubicBezTo>
                  <a:pt x="0" y="17495"/>
                  <a:pt x="50" y="16517"/>
                  <a:pt x="1454" y="14938"/>
                </a:cubicBezTo>
                <a:cubicBezTo>
                  <a:pt x="3810" y="12282"/>
                  <a:pt x="5915" y="9399"/>
                  <a:pt x="8296" y="6743"/>
                </a:cubicBezTo>
                <a:cubicBezTo>
                  <a:pt x="10301" y="4512"/>
                  <a:pt x="12506" y="2507"/>
                  <a:pt x="14662" y="402"/>
                </a:cubicBezTo>
                <a:cubicBezTo>
                  <a:pt x="14812" y="251"/>
                  <a:pt x="15063" y="226"/>
                  <a:pt x="15639" y="1"/>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3996212" y="1636445"/>
            <a:ext cx="1291988" cy="561434"/>
          </a:xfrm>
          <a:custGeom>
            <a:avLst/>
            <a:gdLst/>
            <a:ahLst/>
            <a:cxnLst/>
            <a:rect l="l" t="t" r="r" b="b"/>
            <a:pathLst>
              <a:path w="49600" h="30678" extrusionOk="0">
                <a:moveTo>
                  <a:pt x="36141" y="30677"/>
                </a:moveTo>
                <a:cubicBezTo>
                  <a:pt x="34888" y="29524"/>
                  <a:pt x="33885" y="28647"/>
                  <a:pt x="32908" y="27745"/>
                </a:cubicBezTo>
                <a:cubicBezTo>
                  <a:pt x="29299" y="24512"/>
                  <a:pt x="25063" y="22757"/>
                  <a:pt x="20251" y="22306"/>
                </a:cubicBezTo>
                <a:cubicBezTo>
                  <a:pt x="17194" y="22031"/>
                  <a:pt x="14311" y="22908"/>
                  <a:pt x="11404" y="23685"/>
                </a:cubicBezTo>
                <a:cubicBezTo>
                  <a:pt x="10778" y="23835"/>
                  <a:pt x="10151" y="24111"/>
                  <a:pt x="9374" y="24386"/>
                </a:cubicBezTo>
                <a:cubicBezTo>
                  <a:pt x="9048" y="23935"/>
                  <a:pt x="8647" y="23534"/>
                  <a:pt x="8422" y="23083"/>
                </a:cubicBezTo>
                <a:cubicBezTo>
                  <a:pt x="6717" y="19700"/>
                  <a:pt x="5038" y="16316"/>
                  <a:pt x="3384" y="12908"/>
                </a:cubicBezTo>
                <a:cubicBezTo>
                  <a:pt x="2482" y="11003"/>
                  <a:pt x="1605" y="9073"/>
                  <a:pt x="752" y="7143"/>
                </a:cubicBezTo>
                <a:cubicBezTo>
                  <a:pt x="452" y="6441"/>
                  <a:pt x="276" y="5690"/>
                  <a:pt x="1" y="4888"/>
                </a:cubicBezTo>
                <a:cubicBezTo>
                  <a:pt x="2056" y="3509"/>
                  <a:pt x="4136" y="2607"/>
                  <a:pt x="6442" y="2131"/>
                </a:cubicBezTo>
                <a:cubicBezTo>
                  <a:pt x="9073" y="1604"/>
                  <a:pt x="11655" y="1003"/>
                  <a:pt x="14286" y="502"/>
                </a:cubicBezTo>
                <a:cubicBezTo>
                  <a:pt x="15590" y="251"/>
                  <a:pt x="16943" y="0"/>
                  <a:pt x="18246" y="50"/>
                </a:cubicBezTo>
                <a:cubicBezTo>
                  <a:pt x="21128" y="151"/>
                  <a:pt x="24011" y="401"/>
                  <a:pt x="26893" y="677"/>
                </a:cubicBezTo>
                <a:cubicBezTo>
                  <a:pt x="28898" y="878"/>
                  <a:pt x="30778" y="1579"/>
                  <a:pt x="32607" y="2482"/>
                </a:cubicBezTo>
                <a:cubicBezTo>
                  <a:pt x="34186" y="3259"/>
                  <a:pt x="35890" y="3860"/>
                  <a:pt x="37520" y="4562"/>
                </a:cubicBezTo>
                <a:cubicBezTo>
                  <a:pt x="41304" y="6216"/>
                  <a:pt x="44587" y="8747"/>
                  <a:pt x="48046" y="10978"/>
                </a:cubicBezTo>
                <a:cubicBezTo>
                  <a:pt x="49299" y="11805"/>
                  <a:pt x="49600" y="12858"/>
                  <a:pt x="48873" y="14161"/>
                </a:cubicBezTo>
                <a:cubicBezTo>
                  <a:pt x="47695" y="16291"/>
                  <a:pt x="46517" y="18472"/>
                  <a:pt x="45038" y="20401"/>
                </a:cubicBezTo>
                <a:cubicBezTo>
                  <a:pt x="42908" y="23259"/>
                  <a:pt x="40527" y="25915"/>
                  <a:pt x="38221" y="28622"/>
                </a:cubicBezTo>
                <a:cubicBezTo>
                  <a:pt x="37670" y="29299"/>
                  <a:pt x="36993" y="29850"/>
                  <a:pt x="36141" y="30677"/>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3828529" y="3340861"/>
            <a:ext cx="1971741" cy="942708"/>
          </a:xfrm>
          <a:custGeom>
            <a:avLst/>
            <a:gdLst/>
            <a:ahLst/>
            <a:cxnLst/>
            <a:rect l="l" t="t" r="r" b="b"/>
            <a:pathLst>
              <a:path w="74964" h="35841" extrusionOk="0">
                <a:moveTo>
                  <a:pt x="16241" y="4587"/>
                </a:moveTo>
                <a:cubicBezTo>
                  <a:pt x="16743" y="5038"/>
                  <a:pt x="17094" y="5314"/>
                  <a:pt x="17344" y="5665"/>
                </a:cubicBezTo>
                <a:cubicBezTo>
                  <a:pt x="19876" y="9074"/>
                  <a:pt x="23610" y="10527"/>
                  <a:pt x="27419" y="11830"/>
                </a:cubicBezTo>
                <a:cubicBezTo>
                  <a:pt x="28547" y="12206"/>
                  <a:pt x="29825" y="12357"/>
                  <a:pt x="31028" y="12257"/>
                </a:cubicBezTo>
                <a:cubicBezTo>
                  <a:pt x="33911" y="12031"/>
                  <a:pt x="36793" y="11755"/>
                  <a:pt x="39625" y="11204"/>
                </a:cubicBezTo>
                <a:cubicBezTo>
                  <a:pt x="44412" y="10277"/>
                  <a:pt x="48196" y="7695"/>
                  <a:pt x="50903" y="3585"/>
                </a:cubicBezTo>
                <a:cubicBezTo>
                  <a:pt x="51680" y="2407"/>
                  <a:pt x="52156" y="978"/>
                  <a:pt x="53259" y="1"/>
                </a:cubicBezTo>
                <a:cubicBezTo>
                  <a:pt x="55139" y="151"/>
                  <a:pt x="56793" y="778"/>
                  <a:pt x="58422" y="1480"/>
                </a:cubicBezTo>
                <a:cubicBezTo>
                  <a:pt x="61680" y="2933"/>
                  <a:pt x="64989" y="4186"/>
                  <a:pt x="68422" y="5164"/>
                </a:cubicBezTo>
                <a:cubicBezTo>
                  <a:pt x="70227" y="5690"/>
                  <a:pt x="71956" y="6417"/>
                  <a:pt x="73735" y="7119"/>
                </a:cubicBezTo>
                <a:cubicBezTo>
                  <a:pt x="74111" y="7269"/>
                  <a:pt x="74437" y="7570"/>
                  <a:pt x="74638" y="7720"/>
                </a:cubicBezTo>
                <a:cubicBezTo>
                  <a:pt x="74964" y="8497"/>
                  <a:pt x="74688" y="9023"/>
                  <a:pt x="74437" y="9500"/>
                </a:cubicBezTo>
                <a:cubicBezTo>
                  <a:pt x="73560" y="11154"/>
                  <a:pt x="72733" y="12883"/>
                  <a:pt x="71655" y="14412"/>
                </a:cubicBezTo>
                <a:cubicBezTo>
                  <a:pt x="68046" y="19500"/>
                  <a:pt x="64262" y="24412"/>
                  <a:pt x="58898" y="27871"/>
                </a:cubicBezTo>
                <a:cubicBezTo>
                  <a:pt x="55615" y="30001"/>
                  <a:pt x="52207" y="31856"/>
                  <a:pt x="48497" y="33109"/>
                </a:cubicBezTo>
                <a:cubicBezTo>
                  <a:pt x="47044" y="33610"/>
                  <a:pt x="45515" y="33886"/>
                  <a:pt x="43986" y="34212"/>
                </a:cubicBezTo>
                <a:cubicBezTo>
                  <a:pt x="42582" y="34512"/>
                  <a:pt x="41129" y="34663"/>
                  <a:pt x="39725" y="35039"/>
                </a:cubicBezTo>
                <a:cubicBezTo>
                  <a:pt x="37445" y="35640"/>
                  <a:pt x="35139" y="35841"/>
                  <a:pt x="32808" y="35790"/>
                </a:cubicBezTo>
                <a:cubicBezTo>
                  <a:pt x="29575" y="35665"/>
                  <a:pt x="26367" y="35415"/>
                  <a:pt x="23209" y="34613"/>
                </a:cubicBezTo>
                <a:cubicBezTo>
                  <a:pt x="21830" y="34262"/>
                  <a:pt x="20402" y="33861"/>
                  <a:pt x="19124" y="33259"/>
                </a:cubicBezTo>
                <a:cubicBezTo>
                  <a:pt x="15515" y="31555"/>
                  <a:pt x="11931" y="29750"/>
                  <a:pt x="8397" y="27921"/>
                </a:cubicBezTo>
                <a:cubicBezTo>
                  <a:pt x="7319" y="27369"/>
                  <a:pt x="6291" y="26643"/>
                  <a:pt x="5389" y="25841"/>
                </a:cubicBezTo>
                <a:cubicBezTo>
                  <a:pt x="3835" y="24412"/>
                  <a:pt x="2382" y="22883"/>
                  <a:pt x="953" y="21329"/>
                </a:cubicBezTo>
                <a:cubicBezTo>
                  <a:pt x="26" y="20377"/>
                  <a:pt x="1" y="19324"/>
                  <a:pt x="978" y="18372"/>
                </a:cubicBezTo>
                <a:cubicBezTo>
                  <a:pt x="3885" y="15615"/>
                  <a:pt x="6768" y="12833"/>
                  <a:pt x="9800" y="10251"/>
                </a:cubicBezTo>
                <a:cubicBezTo>
                  <a:pt x="11655" y="8647"/>
                  <a:pt x="13635" y="7219"/>
                  <a:pt x="15189" y="5314"/>
                </a:cubicBezTo>
                <a:cubicBezTo>
                  <a:pt x="15389" y="5063"/>
                  <a:pt x="15740" y="4938"/>
                  <a:pt x="16241" y="4587"/>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rot="277072">
            <a:off x="3187782" y="1752831"/>
            <a:ext cx="865563" cy="1471644"/>
          </a:xfrm>
          <a:custGeom>
            <a:avLst/>
            <a:gdLst/>
            <a:ahLst/>
            <a:cxnLst/>
            <a:rect l="l" t="t" r="r" b="b"/>
            <a:pathLst>
              <a:path w="32908" h="67696" extrusionOk="0">
                <a:moveTo>
                  <a:pt x="10602" y="67696"/>
                </a:moveTo>
                <a:cubicBezTo>
                  <a:pt x="10201" y="67395"/>
                  <a:pt x="9675" y="67119"/>
                  <a:pt x="9349" y="66718"/>
                </a:cubicBezTo>
                <a:cubicBezTo>
                  <a:pt x="8597" y="65766"/>
                  <a:pt x="7795" y="64788"/>
                  <a:pt x="7294" y="63685"/>
                </a:cubicBezTo>
                <a:cubicBezTo>
                  <a:pt x="5063" y="58848"/>
                  <a:pt x="2657" y="54061"/>
                  <a:pt x="1304" y="48848"/>
                </a:cubicBezTo>
                <a:cubicBezTo>
                  <a:pt x="376" y="45264"/>
                  <a:pt x="0" y="41655"/>
                  <a:pt x="677" y="37946"/>
                </a:cubicBezTo>
                <a:cubicBezTo>
                  <a:pt x="802" y="37194"/>
                  <a:pt x="953" y="36417"/>
                  <a:pt x="1003" y="35640"/>
                </a:cubicBezTo>
                <a:cubicBezTo>
                  <a:pt x="1203" y="30903"/>
                  <a:pt x="2557" y="26442"/>
                  <a:pt x="4035" y="22006"/>
                </a:cubicBezTo>
                <a:cubicBezTo>
                  <a:pt x="4637" y="20227"/>
                  <a:pt x="5439" y="18472"/>
                  <a:pt x="6391" y="16868"/>
                </a:cubicBezTo>
                <a:cubicBezTo>
                  <a:pt x="9825" y="11054"/>
                  <a:pt x="14035" y="5916"/>
                  <a:pt x="19750" y="2181"/>
                </a:cubicBezTo>
                <a:cubicBezTo>
                  <a:pt x="20401" y="1755"/>
                  <a:pt x="21078" y="1354"/>
                  <a:pt x="21755" y="978"/>
                </a:cubicBezTo>
                <a:cubicBezTo>
                  <a:pt x="22331" y="653"/>
                  <a:pt x="22933" y="377"/>
                  <a:pt x="23660" y="1"/>
                </a:cubicBezTo>
                <a:cubicBezTo>
                  <a:pt x="24086" y="577"/>
                  <a:pt x="24562" y="1054"/>
                  <a:pt x="24812" y="1630"/>
                </a:cubicBezTo>
                <a:cubicBezTo>
                  <a:pt x="25815" y="3735"/>
                  <a:pt x="26717" y="5891"/>
                  <a:pt x="27670" y="8021"/>
                </a:cubicBezTo>
                <a:cubicBezTo>
                  <a:pt x="28848" y="10653"/>
                  <a:pt x="30000" y="13309"/>
                  <a:pt x="31178" y="15941"/>
                </a:cubicBezTo>
                <a:cubicBezTo>
                  <a:pt x="31504" y="16643"/>
                  <a:pt x="31880" y="17344"/>
                  <a:pt x="32181" y="18046"/>
                </a:cubicBezTo>
                <a:cubicBezTo>
                  <a:pt x="32908" y="19750"/>
                  <a:pt x="32833" y="20277"/>
                  <a:pt x="31379" y="21530"/>
                </a:cubicBezTo>
                <a:cubicBezTo>
                  <a:pt x="27269" y="25089"/>
                  <a:pt x="25063" y="29776"/>
                  <a:pt x="23559" y="34863"/>
                </a:cubicBezTo>
                <a:cubicBezTo>
                  <a:pt x="22833" y="37370"/>
                  <a:pt x="22807" y="39951"/>
                  <a:pt x="23359" y="42482"/>
                </a:cubicBezTo>
                <a:cubicBezTo>
                  <a:pt x="23985" y="45314"/>
                  <a:pt x="24812" y="48071"/>
                  <a:pt x="26417" y="50553"/>
                </a:cubicBezTo>
                <a:cubicBezTo>
                  <a:pt x="26717" y="51004"/>
                  <a:pt x="26918" y="51505"/>
                  <a:pt x="27193" y="52031"/>
                </a:cubicBezTo>
                <a:cubicBezTo>
                  <a:pt x="26818" y="52457"/>
                  <a:pt x="26542" y="52783"/>
                  <a:pt x="26241" y="53084"/>
                </a:cubicBezTo>
                <a:cubicBezTo>
                  <a:pt x="21955" y="57144"/>
                  <a:pt x="17469" y="60979"/>
                  <a:pt x="13584" y="65440"/>
                </a:cubicBezTo>
                <a:cubicBezTo>
                  <a:pt x="12983" y="66091"/>
                  <a:pt x="12306" y="66668"/>
                  <a:pt x="11604" y="67244"/>
                </a:cubicBezTo>
                <a:cubicBezTo>
                  <a:pt x="11379" y="67445"/>
                  <a:pt x="11028" y="67495"/>
                  <a:pt x="10602" y="67696"/>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542002" y="1525851"/>
            <a:ext cx="1008555" cy="586480"/>
          </a:xfrm>
          <a:custGeom>
            <a:avLst/>
            <a:gdLst/>
            <a:ahLst/>
            <a:cxnLst/>
            <a:rect l="l" t="t" r="r" b="b"/>
            <a:pathLst>
              <a:path w="36292" h="21104" extrusionOk="0">
                <a:moveTo>
                  <a:pt x="10978" y="8071"/>
                </a:moveTo>
                <a:cubicBezTo>
                  <a:pt x="11103" y="7344"/>
                  <a:pt x="11179" y="6768"/>
                  <a:pt x="11329" y="6191"/>
                </a:cubicBezTo>
                <a:cubicBezTo>
                  <a:pt x="11429" y="5790"/>
                  <a:pt x="11605" y="5414"/>
                  <a:pt x="11780" y="5038"/>
                </a:cubicBezTo>
                <a:cubicBezTo>
                  <a:pt x="13008" y="2281"/>
                  <a:pt x="15189" y="778"/>
                  <a:pt x="18121" y="402"/>
                </a:cubicBezTo>
                <a:cubicBezTo>
                  <a:pt x="21003" y="1"/>
                  <a:pt x="23209" y="1254"/>
                  <a:pt x="24512" y="3860"/>
                </a:cubicBezTo>
                <a:cubicBezTo>
                  <a:pt x="25114" y="5063"/>
                  <a:pt x="25515" y="6342"/>
                  <a:pt x="25389" y="7695"/>
                </a:cubicBezTo>
                <a:cubicBezTo>
                  <a:pt x="25364" y="7921"/>
                  <a:pt x="25615" y="8146"/>
                  <a:pt x="25840" y="8121"/>
                </a:cubicBezTo>
                <a:cubicBezTo>
                  <a:pt x="26166" y="8121"/>
                  <a:pt x="26467" y="8071"/>
                  <a:pt x="26793" y="8021"/>
                </a:cubicBezTo>
                <a:cubicBezTo>
                  <a:pt x="28271" y="7896"/>
                  <a:pt x="29500" y="8372"/>
                  <a:pt x="30477" y="9500"/>
                </a:cubicBezTo>
                <a:cubicBezTo>
                  <a:pt x="30828" y="9901"/>
                  <a:pt x="31179" y="10352"/>
                  <a:pt x="31454" y="10803"/>
                </a:cubicBezTo>
                <a:cubicBezTo>
                  <a:pt x="32231" y="12006"/>
                  <a:pt x="32457" y="13259"/>
                  <a:pt x="31680" y="14562"/>
                </a:cubicBezTo>
                <a:cubicBezTo>
                  <a:pt x="31580" y="14713"/>
                  <a:pt x="31530" y="14913"/>
                  <a:pt x="31505" y="15089"/>
                </a:cubicBezTo>
                <a:cubicBezTo>
                  <a:pt x="31454" y="15314"/>
                  <a:pt x="31855" y="15640"/>
                  <a:pt x="32056" y="15515"/>
                </a:cubicBezTo>
                <a:cubicBezTo>
                  <a:pt x="32382" y="15314"/>
                  <a:pt x="32632" y="15064"/>
                  <a:pt x="33008" y="14788"/>
                </a:cubicBezTo>
                <a:cubicBezTo>
                  <a:pt x="33284" y="14888"/>
                  <a:pt x="33635" y="14963"/>
                  <a:pt x="33936" y="15164"/>
                </a:cubicBezTo>
                <a:cubicBezTo>
                  <a:pt x="34387" y="15439"/>
                  <a:pt x="34788" y="15815"/>
                  <a:pt x="35239" y="16166"/>
                </a:cubicBezTo>
                <a:cubicBezTo>
                  <a:pt x="36216" y="16918"/>
                  <a:pt x="36292" y="17921"/>
                  <a:pt x="35991" y="19023"/>
                </a:cubicBezTo>
                <a:cubicBezTo>
                  <a:pt x="35916" y="19324"/>
                  <a:pt x="35740" y="19625"/>
                  <a:pt x="35540" y="19851"/>
                </a:cubicBezTo>
                <a:cubicBezTo>
                  <a:pt x="34888" y="20627"/>
                  <a:pt x="34036" y="21003"/>
                  <a:pt x="33033" y="21079"/>
                </a:cubicBezTo>
                <a:cubicBezTo>
                  <a:pt x="32758" y="21104"/>
                  <a:pt x="32482" y="21079"/>
                  <a:pt x="32206" y="21079"/>
                </a:cubicBezTo>
                <a:cubicBezTo>
                  <a:pt x="23760" y="21079"/>
                  <a:pt x="15314" y="21079"/>
                  <a:pt x="6868" y="21079"/>
                </a:cubicBezTo>
                <a:cubicBezTo>
                  <a:pt x="5940" y="21079"/>
                  <a:pt x="5038" y="21079"/>
                  <a:pt x="4111" y="21079"/>
                </a:cubicBezTo>
                <a:cubicBezTo>
                  <a:pt x="1780" y="21104"/>
                  <a:pt x="1" y="19349"/>
                  <a:pt x="26" y="17018"/>
                </a:cubicBezTo>
                <a:cubicBezTo>
                  <a:pt x="26" y="16442"/>
                  <a:pt x="126" y="15815"/>
                  <a:pt x="301" y="15264"/>
                </a:cubicBezTo>
                <a:cubicBezTo>
                  <a:pt x="652" y="14211"/>
                  <a:pt x="1404" y="13585"/>
                  <a:pt x="2532" y="13535"/>
                </a:cubicBezTo>
                <a:cubicBezTo>
                  <a:pt x="3083" y="13510"/>
                  <a:pt x="3635" y="13535"/>
                  <a:pt x="4186" y="13560"/>
                </a:cubicBezTo>
                <a:cubicBezTo>
                  <a:pt x="4562" y="13560"/>
                  <a:pt x="4913" y="13610"/>
                  <a:pt x="5289" y="13610"/>
                </a:cubicBezTo>
                <a:cubicBezTo>
                  <a:pt x="5790" y="13610"/>
                  <a:pt x="6016" y="13209"/>
                  <a:pt x="5740" y="12758"/>
                </a:cubicBezTo>
                <a:cubicBezTo>
                  <a:pt x="5389" y="12231"/>
                  <a:pt x="5239" y="11705"/>
                  <a:pt x="5264" y="11079"/>
                </a:cubicBezTo>
                <a:cubicBezTo>
                  <a:pt x="5339" y="9600"/>
                  <a:pt x="5991" y="8572"/>
                  <a:pt x="7419" y="8021"/>
                </a:cubicBezTo>
                <a:cubicBezTo>
                  <a:pt x="8347" y="7670"/>
                  <a:pt x="9274" y="7545"/>
                  <a:pt x="10226" y="7820"/>
                </a:cubicBezTo>
                <a:cubicBezTo>
                  <a:pt x="10452" y="7896"/>
                  <a:pt x="10652" y="7971"/>
                  <a:pt x="10978" y="80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515896" y="1501840"/>
            <a:ext cx="1062162" cy="635224"/>
          </a:xfrm>
          <a:custGeom>
            <a:avLst/>
            <a:gdLst/>
            <a:ahLst/>
            <a:cxnLst/>
            <a:rect l="l" t="t" r="r" b="b"/>
            <a:pathLst>
              <a:path w="38221" h="22858" extrusionOk="0">
                <a:moveTo>
                  <a:pt x="11930" y="8998"/>
                </a:moveTo>
                <a:cubicBezTo>
                  <a:pt x="11604" y="8898"/>
                  <a:pt x="11404" y="8823"/>
                  <a:pt x="11178" y="8747"/>
                </a:cubicBezTo>
                <a:cubicBezTo>
                  <a:pt x="10226" y="8472"/>
                  <a:pt x="9299" y="8597"/>
                  <a:pt x="8371" y="8948"/>
                </a:cubicBezTo>
                <a:cubicBezTo>
                  <a:pt x="6943" y="9499"/>
                  <a:pt x="6291" y="10527"/>
                  <a:pt x="6216" y="12006"/>
                </a:cubicBezTo>
                <a:cubicBezTo>
                  <a:pt x="6191" y="12632"/>
                  <a:pt x="6341" y="13158"/>
                  <a:pt x="6692" y="13685"/>
                </a:cubicBezTo>
                <a:cubicBezTo>
                  <a:pt x="6968" y="14136"/>
                  <a:pt x="6742" y="14537"/>
                  <a:pt x="6241" y="14537"/>
                </a:cubicBezTo>
                <a:cubicBezTo>
                  <a:pt x="5865" y="14537"/>
                  <a:pt x="5514" y="14487"/>
                  <a:pt x="5138" y="14487"/>
                </a:cubicBezTo>
                <a:cubicBezTo>
                  <a:pt x="4587" y="14462"/>
                  <a:pt x="4035" y="14437"/>
                  <a:pt x="3484" y="14462"/>
                </a:cubicBezTo>
                <a:cubicBezTo>
                  <a:pt x="2356" y="14512"/>
                  <a:pt x="1604" y="15138"/>
                  <a:pt x="1253" y="16191"/>
                </a:cubicBezTo>
                <a:cubicBezTo>
                  <a:pt x="1078" y="16742"/>
                  <a:pt x="978" y="17369"/>
                  <a:pt x="978" y="17945"/>
                </a:cubicBezTo>
                <a:cubicBezTo>
                  <a:pt x="953" y="20276"/>
                  <a:pt x="2732" y="22031"/>
                  <a:pt x="5063" y="22006"/>
                </a:cubicBezTo>
                <a:cubicBezTo>
                  <a:pt x="5990" y="22006"/>
                  <a:pt x="6892" y="22006"/>
                  <a:pt x="7820" y="22006"/>
                </a:cubicBezTo>
                <a:cubicBezTo>
                  <a:pt x="16266" y="22006"/>
                  <a:pt x="24712" y="22006"/>
                  <a:pt x="33158" y="22006"/>
                </a:cubicBezTo>
                <a:cubicBezTo>
                  <a:pt x="33434" y="22006"/>
                  <a:pt x="33710" y="22031"/>
                  <a:pt x="33985" y="22006"/>
                </a:cubicBezTo>
                <a:cubicBezTo>
                  <a:pt x="34988" y="21930"/>
                  <a:pt x="35840" y="21554"/>
                  <a:pt x="36492" y="20778"/>
                </a:cubicBezTo>
                <a:cubicBezTo>
                  <a:pt x="36692" y="20552"/>
                  <a:pt x="36868" y="20251"/>
                  <a:pt x="36943" y="19950"/>
                </a:cubicBezTo>
                <a:cubicBezTo>
                  <a:pt x="37244" y="18848"/>
                  <a:pt x="37168" y="17845"/>
                  <a:pt x="36191" y="17093"/>
                </a:cubicBezTo>
                <a:cubicBezTo>
                  <a:pt x="35740" y="16742"/>
                  <a:pt x="35339" y="16366"/>
                  <a:pt x="34888" y="16091"/>
                </a:cubicBezTo>
                <a:cubicBezTo>
                  <a:pt x="34587" y="15890"/>
                  <a:pt x="34236" y="15815"/>
                  <a:pt x="33960" y="15715"/>
                </a:cubicBezTo>
                <a:cubicBezTo>
                  <a:pt x="33584" y="15991"/>
                  <a:pt x="33334" y="16241"/>
                  <a:pt x="33008" y="16442"/>
                </a:cubicBezTo>
                <a:cubicBezTo>
                  <a:pt x="32807" y="16567"/>
                  <a:pt x="32406" y="16241"/>
                  <a:pt x="32457" y="16016"/>
                </a:cubicBezTo>
                <a:cubicBezTo>
                  <a:pt x="32482" y="15840"/>
                  <a:pt x="32532" y="15640"/>
                  <a:pt x="32632" y="15489"/>
                </a:cubicBezTo>
                <a:cubicBezTo>
                  <a:pt x="33409" y="14186"/>
                  <a:pt x="33183" y="12933"/>
                  <a:pt x="32406" y="11730"/>
                </a:cubicBezTo>
                <a:cubicBezTo>
                  <a:pt x="32131" y="11279"/>
                  <a:pt x="31780" y="10828"/>
                  <a:pt x="31429" y="10427"/>
                </a:cubicBezTo>
                <a:cubicBezTo>
                  <a:pt x="30452" y="9299"/>
                  <a:pt x="29223" y="8823"/>
                  <a:pt x="27745" y="8948"/>
                </a:cubicBezTo>
                <a:cubicBezTo>
                  <a:pt x="27419" y="8998"/>
                  <a:pt x="27118" y="9048"/>
                  <a:pt x="26792" y="9048"/>
                </a:cubicBezTo>
                <a:cubicBezTo>
                  <a:pt x="26567" y="9073"/>
                  <a:pt x="26316" y="8848"/>
                  <a:pt x="26341" y="8622"/>
                </a:cubicBezTo>
                <a:cubicBezTo>
                  <a:pt x="26467" y="7269"/>
                  <a:pt x="26066" y="5990"/>
                  <a:pt x="25464" y="4787"/>
                </a:cubicBezTo>
                <a:cubicBezTo>
                  <a:pt x="24161" y="2181"/>
                  <a:pt x="21955" y="928"/>
                  <a:pt x="19073" y="1329"/>
                </a:cubicBezTo>
                <a:cubicBezTo>
                  <a:pt x="16141" y="1705"/>
                  <a:pt x="13960" y="3208"/>
                  <a:pt x="12732" y="5965"/>
                </a:cubicBezTo>
                <a:cubicBezTo>
                  <a:pt x="12557" y="6341"/>
                  <a:pt x="12381" y="6717"/>
                  <a:pt x="12281" y="7118"/>
                </a:cubicBezTo>
                <a:cubicBezTo>
                  <a:pt x="12131" y="7695"/>
                  <a:pt x="12055" y="8271"/>
                  <a:pt x="11930" y="8998"/>
                </a:cubicBezTo>
                <a:close/>
                <a:moveTo>
                  <a:pt x="11304" y="7845"/>
                </a:moveTo>
                <a:cubicBezTo>
                  <a:pt x="11429" y="7394"/>
                  <a:pt x="11529" y="7043"/>
                  <a:pt x="11604" y="6692"/>
                </a:cubicBezTo>
                <a:cubicBezTo>
                  <a:pt x="12431" y="3584"/>
                  <a:pt x="14487" y="1680"/>
                  <a:pt x="17494" y="727"/>
                </a:cubicBezTo>
                <a:cubicBezTo>
                  <a:pt x="18071" y="552"/>
                  <a:pt x="18672" y="452"/>
                  <a:pt x="19248" y="376"/>
                </a:cubicBezTo>
                <a:cubicBezTo>
                  <a:pt x="22181" y="0"/>
                  <a:pt x="24311" y="1304"/>
                  <a:pt x="25890" y="3660"/>
                </a:cubicBezTo>
                <a:cubicBezTo>
                  <a:pt x="26517" y="4562"/>
                  <a:pt x="26918" y="5589"/>
                  <a:pt x="27143" y="6692"/>
                </a:cubicBezTo>
                <a:cubicBezTo>
                  <a:pt x="27218" y="7118"/>
                  <a:pt x="27344" y="7569"/>
                  <a:pt x="27469" y="8046"/>
                </a:cubicBezTo>
                <a:cubicBezTo>
                  <a:pt x="27820" y="8071"/>
                  <a:pt x="28146" y="8096"/>
                  <a:pt x="28447" y="8096"/>
                </a:cubicBezTo>
                <a:cubicBezTo>
                  <a:pt x="29725" y="8071"/>
                  <a:pt x="30777" y="8547"/>
                  <a:pt x="31705" y="9374"/>
                </a:cubicBezTo>
                <a:cubicBezTo>
                  <a:pt x="32507" y="10101"/>
                  <a:pt x="33108" y="10953"/>
                  <a:pt x="33609" y="11880"/>
                </a:cubicBezTo>
                <a:cubicBezTo>
                  <a:pt x="33860" y="12381"/>
                  <a:pt x="34010" y="12908"/>
                  <a:pt x="34036" y="13459"/>
                </a:cubicBezTo>
                <a:cubicBezTo>
                  <a:pt x="34036" y="13835"/>
                  <a:pt x="34036" y="14186"/>
                  <a:pt x="34036" y="14462"/>
                </a:cubicBezTo>
                <a:cubicBezTo>
                  <a:pt x="34311" y="14863"/>
                  <a:pt x="34637" y="14888"/>
                  <a:pt x="34938" y="15013"/>
                </a:cubicBezTo>
                <a:cubicBezTo>
                  <a:pt x="35940" y="15489"/>
                  <a:pt x="36767" y="16216"/>
                  <a:pt x="37469" y="17093"/>
                </a:cubicBezTo>
                <a:cubicBezTo>
                  <a:pt x="37945" y="17695"/>
                  <a:pt x="38221" y="18346"/>
                  <a:pt x="37970" y="19148"/>
                </a:cubicBezTo>
                <a:cubicBezTo>
                  <a:pt x="37895" y="19349"/>
                  <a:pt x="37895" y="19600"/>
                  <a:pt x="37870" y="19825"/>
                </a:cubicBezTo>
                <a:cubicBezTo>
                  <a:pt x="37645" y="21279"/>
                  <a:pt x="36692" y="22281"/>
                  <a:pt x="35239" y="22657"/>
                </a:cubicBezTo>
                <a:cubicBezTo>
                  <a:pt x="34487" y="22833"/>
                  <a:pt x="33710" y="22833"/>
                  <a:pt x="32908" y="22833"/>
                </a:cubicBezTo>
                <a:cubicBezTo>
                  <a:pt x="27644" y="22833"/>
                  <a:pt x="22356" y="22833"/>
                  <a:pt x="17093" y="22833"/>
                </a:cubicBezTo>
                <a:cubicBezTo>
                  <a:pt x="13384" y="22858"/>
                  <a:pt x="9649" y="22858"/>
                  <a:pt x="5940" y="22833"/>
                </a:cubicBezTo>
                <a:cubicBezTo>
                  <a:pt x="5389" y="22833"/>
                  <a:pt x="4837" y="22833"/>
                  <a:pt x="4286" y="22783"/>
                </a:cubicBezTo>
                <a:cubicBezTo>
                  <a:pt x="1980" y="22607"/>
                  <a:pt x="176" y="20803"/>
                  <a:pt x="50" y="18497"/>
                </a:cubicBezTo>
                <a:cubicBezTo>
                  <a:pt x="0" y="17620"/>
                  <a:pt x="25" y="16767"/>
                  <a:pt x="301" y="15915"/>
                </a:cubicBezTo>
                <a:cubicBezTo>
                  <a:pt x="827" y="14412"/>
                  <a:pt x="1980" y="13509"/>
                  <a:pt x="3584" y="13434"/>
                </a:cubicBezTo>
                <a:cubicBezTo>
                  <a:pt x="4085" y="13409"/>
                  <a:pt x="4612" y="13434"/>
                  <a:pt x="5163" y="13434"/>
                </a:cubicBezTo>
                <a:cubicBezTo>
                  <a:pt x="5213" y="13108"/>
                  <a:pt x="5288" y="12858"/>
                  <a:pt x="5288" y="12607"/>
                </a:cubicBezTo>
                <a:cubicBezTo>
                  <a:pt x="5263" y="11905"/>
                  <a:pt x="5288" y="11229"/>
                  <a:pt x="5489" y="10552"/>
                </a:cubicBezTo>
                <a:cubicBezTo>
                  <a:pt x="5765" y="9675"/>
                  <a:pt x="6291" y="8998"/>
                  <a:pt x="7068" y="8547"/>
                </a:cubicBezTo>
                <a:cubicBezTo>
                  <a:pt x="8121" y="7920"/>
                  <a:pt x="9248" y="7569"/>
                  <a:pt x="10476" y="7745"/>
                </a:cubicBezTo>
                <a:cubicBezTo>
                  <a:pt x="10702" y="7795"/>
                  <a:pt x="10928" y="7820"/>
                  <a:pt x="11304" y="7845"/>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rot="10800000">
            <a:off x="799354" y="2198341"/>
            <a:ext cx="493856" cy="561386"/>
          </a:xfrm>
          <a:custGeom>
            <a:avLst/>
            <a:gdLst/>
            <a:ahLst/>
            <a:cxnLst/>
            <a:rect l="l" t="t" r="r" b="b"/>
            <a:pathLst>
              <a:path w="17771" h="20201" extrusionOk="0">
                <a:moveTo>
                  <a:pt x="8823" y="20201"/>
                </a:moveTo>
                <a:cubicBezTo>
                  <a:pt x="8171" y="19499"/>
                  <a:pt x="7595" y="18973"/>
                  <a:pt x="7094" y="18371"/>
                </a:cubicBezTo>
                <a:cubicBezTo>
                  <a:pt x="4738" y="15489"/>
                  <a:pt x="2307" y="12682"/>
                  <a:pt x="1" y="9750"/>
                </a:cubicBezTo>
                <a:cubicBezTo>
                  <a:pt x="1" y="9725"/>
                  <a:pt x="26" y="9649"/>
                  <a:pt x="26" y="9599"/>
                </a:cubicBezTo>
                <a:cubicBezTo>
                  <a:pt x="151" y="9374"/>
                  <a:pt x="352" y="9449"/>
                  <a:pt x="527" y="9449"/>
                </a:cubicBezTo>
                <a:cubicBezTo>
                  <a:pt x="2106" y="9424"/>
                  <a:pt x="3685" y="9424"/>
                  <a:pt x="5239" y="9399"/>
                </a:cubicBezTo>
                <a:cubicBezTo>
                  <a:pt x="5891" y="9399"/>
                  <a:pt x="5991" y="9248"/>
                  <a:pt x="5991" y="8647"/>
                </a:cubicBezTo>
                <a:cubicBezTo>
                  <a:pt x="5941" y="6567"/>
                  <a:pt x="5891" y="4512"/>
                  <a:pt x="5865" y="2456"/>
                </a:cubicBezTo>
                <a:cubicBezTo>
                  <a:pt x="5840" y="1930"/>
                  <a:pt x="5840" y="1379"/>
                  <a:pt x="5840" y="827"/>
                </a:cubicBezTo>
                <a:cubicBezTo>
                  <a:pt x="5840" y="602"/>
                  <a:pt x="5891" y="376"/>
                  <a:pt x="5941" y="176"/>
                </a:cubicBezTo>
                <a:cubicBezTo>
                  <a:pt x="7094" y="0"/>
                  <a:pt x="10477" y="25"/>
                  <a:pt x="11680" y="176"/>
                </a:cubicBezTo>
                <a:cubicBezTo>
                  <a:pt x="11981" y="426"/>
                  <a:pt x="11906" y="802"/>
                  <a:pt x="11906" y="1128"/>
                </a:cubicBezTo>
                <a:cubicBezTo>
                  <a:pt x="11830" y="3684"/>
                  <a:pt x="11780" y="6216"/>
                  <a:pt x="11705" y="8772"/>
                </a:cubicBezTo>
                <a:cubicBezTo>
                  <a:pt x="11705" y="9123"/>
                  <a:pt x="11906" y="9349"/>
                  <a:pt x="12206" y="9374"/>
                </a:cubicBezTo>
                <a:cubicBezTo>
                  <a:pt x="12357" y="9399"/>
                  <a:pt x="12507" y="9374"/>
                  <a:pt x="12658" y="9374"/>
                </a:cubicBezTo>
                <a:cubicBezTo>
                  <a:pt x="14086" y="9399"/>
                  <a:pt x="15490" y="9424"/>
                  <a:pt x="16918" y="9424"/>
                </a:cubicBezTo>
                <a:cubicBezTo>
                  <a:pt x="17169" y="9449"/>
                  <a:pt x="17394" y="9449"/>
                  <a:pt x="17595" y="9474"/>
                </a:cubicBezTo>
                <a:cubicBezTo>
                  <a:pt x="17770" y="9725"/>
                  <a:pt x="17670" y="9900"/>
                  <a:pt x="17545" y="10050"/>
                </a:cubicBezTo>
                <a:cubicBezTo>
                  <a:pt x="17369" y="10301"/>
                  <a:pt x="17169" y="10527"/>
                  <a:pt x="16993" y="10752"/>
                </a:cubicBezTo>
                <a:cubicBezTo>
                  <a:pt x="15013" y="13108"/>
                  <a:pt x="13033" y="15489"/>
                  <a:pt x="11053" y="17845"/>
                </a:cubicBezTo>
                <a:cubicBezTo>
                  <a:pt x="10377" y="18647"/>
                  <a:pt x="9725" y="19424"/>
                  <a:pt x="8823" y="20201"/>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txBox="1"/>
          <p:nvPr/>
        </p:nvSpPr>
        <p:spPr>
          <a:xfrm>
            <a:off x="457200" y="3185898"/>
            <a:ext cx="1214700" cy="691800"/>
          </a:xfrm>
          <a:prstGeom prst="rect">
            <a:avLst/>
          </a:prstGeom>
          <a:noFill/>
          <a:ln>
            <a:noFill/>
          </a:ln>
        </p:spPr>
        <p:txBody>
          <a:bodyPr spcFirstLastPara="1" wrap="square" lIns="0" tIns="6700" rIns="0" bIns="0" anchor="ctr" anchorCtr="0">
            <a:noAutofit/>
          </a:bodyPr>
          <a:lstStyle/>
          <a:p>
            <a:pPr marL="0" lvl="0" indent="0" algn="ctr" rtl="0">
              <a:spcBef>
                <a:spcPts val="0"/>
              </a:spcBef>
              <a:spcAft>
                <a:spcPts val="0"/>
              </a:spcAft>
              <a:buSzPts val="1100"/>
              <a:buNone/>
            </a:pPr>
            <a:r>
              <a:rPr lang="vi-VN" sz="1200" dirty="0">
                <a:solidFill>
                  <a:srgbClr val="000000"/>
                </a:solidFill>
                <a:effectLst/>
                <a:latin typeface="Bahnschrift Light Condensed" panose="020B0502040204020203" pitchFamily="34" charset="0"/>
                <a:ea typeface="Calibri" panose="020F0502020204030204" pitchFamily="34" charset="0"/>
              </a:rPr>
              <a:t>Có gói miễn phí</a:t>
            </a:r>
            <a:endParaRPr sz="1200" dirty="0">
              <a:solidFill>
                <a:srgbClr val="000000"/>
              </a:solidFill>
              <a:latin typeface="Bahnschrift Light Condensed" panose="020B0502040204020203" pitchFamily="34" charset="0"/>
              <a:ea typeface="Roboto"/>
              <a:cs typeface="Roboto"/>
              <a:sym typeface="Roboto"/>
            </a:endParaRPr>
          </a:p>
        </p:txBody>
      </p:sp>
      <p:sp>
        <p:nvSpPr>
          <p:cNvPr id="441" name="Google Shape;441;p27"/>
          <p:cNvSpPr txBox="1"/>
          <p:nvPr/>
        </p:nvSpPr>
        <p:spPr>
          <a:xfrm>
            <a:off x="477462" y="2848864"/>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vi-VN" b="1" dirty="0">
                <a:solidFill>
                  <a:schemeClr val="accent6"/>
                </a:solidFill>
                <a:latin typeface="Roboto"/>
                <a:ea typeface="Roboto"/>
                <a:cs typeface="Roboto"/>
                <a:sym typeface="Roboto"/>
              </a:rPr>
              <a:t>Ưu</a:t>
            </a:r>
            <a:endParaRPr b="1" dirty="0">
              <a:solidFill>
                <a:schemeClr val="accent6"/>
              </a:solidFill>
              <a:latin typeface="Roboto"/>
              <a:ea typeface="Roboto"/>
              <a:cs typeface="Roboto"/>
              <a:sym typeface="Roboto"/>
            </a:endParaRPr>
          </a:p>
        </p:txBody>
      </p:sp>
      <p:sp>
        <p:nvSpPr>
          <p:cNvPr id="442" name="Google Shape;442;p27"/>
          <p:cNvSpPr/>
          <p:nvPr/>
        </p:nvSpPr>
        <p:spPr>
          <a:xfrm>
            <a:off x="2000390" y="1546706"/>
            <a:ext cx="1009249" cy="587147"/>
          </a:xfrm>
          <a:custGeom>
            <a:avLst/>
            <a:gdLst/>
            <a:ahLst/>
            <a:cxnLst/>
            <a:rect l="l" t="t" r="r" b="b"/>
            <a:pathLst>
              <a:path w="36317" h="21128" extrusionOk="0">
                <a:moveTo>
                  <a:pt x="11003" y="8070"/>
                </a:moveTo>
                <a:cubicBezTo>
                  <a:pt x="11129" y="7343"/>
                  <a:pt x="11204" y="6767"/>
                  <a:pt x="11329" y="6191"/>
                </a:cubicBezTo>
                <a:cubicBezTo>
                  <a:pt x="11429" y="5790"/>
                  <a:pt x="11605" y="5414"/>
                  <a:pt x="11780" y="5038"/>
                </a:cubicBezTo>
                <a:cubicBezTo>
                  <a:pt x="13008" y="2281"/>
                  <a:pt x="15214" y="802"/>
                  <a:pt x="18146" y="401"/>
                </a:cubicBezTo>
                <a:cubicBezTo>
                  <a:pt x="21029" y="0"/>
                  <a:pt x="23234" y="1253"/>
                  <a:pt x="24537" y="3885"/>
                </a:cubicBezTo>
                <a:cubicBezTo>
                  <a:pt x="25139" y="5088"/>
                  <a:pt x="25515" y="6341"/>
                  <a:pt x="25414" y="7694"/>
                </a:cubicBezTo>
                <a:cubicBezTo>
                  <a:pt x="25389" y="7920"/>
                  <a:pt x="25640" y="8145"/>
                  <a:pt x="25841" y="8145"/>
                </a:cubicBezTo>
                <a:cubicBezTo>
                  <a:pt x="26166" y="8120"/>
                  <a:pt x="26492" y="8070"/>
                  <a:pt x="26818" y="8045"/>
                </a:cubicBezTo>
                <a:cubicBezTo>
                  <a:pt x="28272" y="7895"/>
                  <a:pt x="29525" y="8371"/>
                  <a:pt x="30502" y="9499"/>
                </a:cubicBezTo>
                <a:cubicBezTo>
                  <a:pt x="30853" y="9900"/>
                  <a:pt x="31179" y="10351"/>
                  <a:pt x="31480" y="10827"/>
                </a:cubicBezTo>
                <a:cubicBezTo>
                  <a:pt x="32232" y="12030"/>
                  <a:pt x="32482" y="13258"/>
                  <a:pt x="31680" y="14562"/>
                </a:cubicBezTo>
                <a:cubicBezTo>
                  <a:pt x="31605" y="14712"/>
                  <a:pt x="31555" y="14912"/>
                  <a:pt x="31505" y="15088"/>
                </a:cubicBezTo>
                <a:cubicBezTo>
                  <a:pt x="31455" y="15313"/>
                  <a:pt x="31881" y="15639"/>
                  <a:pt x="32081" y="15514"/>
                </a:cubicBezTo>
                <a:cubicBezTo>
                  <a:pt x="32382" y="15339"/>
                  <a:pt x="32658" y="15088"/>
                  <a:pt x="33034" y="14787"/>
                </a:cubicBezTo>
                <a:cubicBezTo>
                  <a:pt x="33284" y="14887"/>
                  <a:pt x="33660" y="14963"/>
                  <a:pt x="33936" y="15163"/>
                </a:cubicBezTo>
                <a:cubicBezTo>
                  <a:pt x="34412" y="15464"/>
                  <a:pt x="34813" y="15840"/>
                  <a:pt x="35239" y="16166"/>
                </a:cubicBezTo>
                <a:cubicBezTo>
                  <a:pt x="36217" y="16917"/>
                  <a:pt x="36317" y="17945"/>
                  <a:pt x="36016" y="19023"/>
                </a:cubicBezTo>
                <a:cubicBezTo>
                  <a:pt x="35941" y="19323"/>
                  <a:pt x="35765" y="19624"/>
                  <a:pt x="35565" y="19850"/>
                </a:cubicBezTo>
                <a:cubicBezTo>
                  <a:pt x="34913" y="20652"/>
                  <a:pt x="34036" y="21003"/>
                  <a:pt x="33034" y="21103"/>
                </a:cubicBezTo>
                <a:cubicBezTo>
                  <a:pt x="32758" y="21128"/>
                  <a:pt x="32482" y="21103"/>
                  <a:pt x="32207" y="21103"/>
                </a:cubicBezTo>
                <a:cubicBezTo>
                  <a:pt x="23785" y="21078"/>
                  <a:pt x="15339" y="21078"/>
                  <a:pt x="6893" y="21078"/>
                </a:cubicBezTo>
                <a:cubicBezTo>
                  <a:pt x="5966" y="21078"/>
                  <a:pt x="5064" y="21078"/>
                  <a:pt x="4136" y="21078"/>
                </a:cubicBezTo>
                <a:cubicBezTo>
                  <a:pt x="1805" y="21103"/>
                  <a:pt x="1" y="19349"/>
                  <a:pt x="51" y="17018"/>
                </a:cubicBezTo>
                <a:cubicBezTo>
                  <a:pt x="51" y="16441"/>
                  <a:pt x="151" y="15840"/>
                  <a:pt x="327" y="15263"/>
                </a:cubicBezTo>
                <a:cubicBezTo>
                  <a:pt x="652" y="14211"/>
                  <a:pt x="1404" y="13584"/>
                  <a:pt x="2557" y="13559"/>
                </a:cubicBezTo>
                <a:cubicBezTo>
                  <a:pt x="3109" y="13534"/>
                  <a:pt x="3660" y="13559"/>
                  <a:pt x="4211" y="13559"/>
                </a:cubicBezTo>
                <a:cubicBezTo>
                  <a:pt x="4587" y="13584"/>
                  <a:pt x="4938" y="13609"/>
                  <a:pt x="5314" y="13609"/>
                </a:cubicBezTo>
                <a:cubicBezTo>
                  <a:pt x="5815" y="13609"/>
                  <a:pt x="6041" y="13208"/>
                  <a:pt x="5740" y="12782"/>
                </a:cubicBezTo>
                <a:cubicBezTo>
                  <a:pt x="5389" y="12256"/>
                  <a:pt x="5264" y="11704"/>
                  <a:pt x="5289" y="11078"/>
                </a:cubicBezTo>
                <a:cubicBezTo>
                  <a:pt x="5364" y="9599"/>
                  <a:pt x="6016" y="8572"/>
                  <a:pt x="7419" y="8020"/>
                </a:cubicBezTo>
                <a:cubicBezTo>
                  <a:pt x="8347" y="7669"/>
                  <a:pt x="9274" y="7544"/>
                  <a:pt x="10252" y="7845"/>
                </a:cubicBezTo>
                <a:cubicBezTo>
                  <a:pt x="10477" y="7895"/>
                  <a:pt x="10678" y="7970"/>
                  <a:pt x="11003" y="80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1973934" y="1520917"/>
            <a:ext cx="1062189" cy="635252"/>
          </a:xfrm>
          <a:custGeom>
            <a:avLst/>
            <a:gdLst/>
            <a:ahLst/>
            <a:cxnLst/>
            <a:rect l="l" t="t" r="r" b="b"/>
            <a:pathLst>
              <a:path w="38222" h="22859" extrusionOk="0">
                <a:moveTo>
                  <a:pt x="11955" y="8998"/>
                </a:moveTo>
                <a:cubicBezTo>
                  <a:pt x="11630" y="8898"/>
                  <a:pt x="11429" y="8823"/>
                  <a:pt x="11204" y="8773"/>
                </a:cubicBezTo>
                <a:cubicBezTo>
                  <a:pt x="10226" y="8472"/>
                  <a:pt x="9299" y="8597"/>
                  <a:pt x="8371" y="8948"/>
                </a:cubicBezTo>
                <a:cubicBezTo>
                  <a:pt x="6968" y="9500"/>
                  <a:pt x="6316" y="10527"/>
                  <a:pt x="6241" y="12006"/>
                </a:cubicBezTo>
                <a:cubicBezTo>
                  <a:pt x="6216" y="12632"/>
                  <a:pt x="6341" y="13184"/>
                  <a:pt x="6692" y="13710"/>
                </a:cubicBezTo>
                <a:cubicBezTo>
                  <a:pt x="6993" y="14136"/>
                  <a:pt x="6767" y="14537"/>
                  <a:pt x="6266" y="14537"/>
                </a:cubicBezTo>
                <a:cubicBezTo>
                  <a:pt x="5890" y="14537"/>
                  <a:pt x="5539" y="14512"/>
                  <a:pt x="5163" y="14487"/>
                </a:cubicBezTo>
                <a:cubicBezTo>
                  <a:pt x="4612" y="14487"/>
                  <a:pt x="4061" y="14462"/>
                  <a:pt x="3509" y="14487"/>
                </a:cubicBezTo>
                <a:cubicBezTo>
                  <a:pt x="2356" y="14512"/>
                  <a:pt x="1604" y="15139"/>
                  <a:pt x="1279" y="16191"/>
                </a:cubicBezTo>
                <a:cubicBezTo>
                  <a:pt x="1103" y="16768"/>
                  <a:pt x="1003" y="17369"/>
                  <a:pt x="1003" y="17946"/>
                </a:cubicBezTo>
                <a:cubicBezTo>
                  <a:pt x="953" y="20277"/>
                  <a:pt x="2757" y="22031"/>
                  <a:pt x="5088" y="22006"/>
                </a:cubicBezTo>
                <a:cubicBezTo>
                  <a:pt x="6016" y="22006"/>
                  <a:pt x="6918" y="22006"/>
                  <a:pt x="7845" y="22006"/>
                </a:cubicBezTo>
                <a:cubicBezTo>
                  <a:pt x="16291" y="22006"/>
                  <a:pt x="24737" y="22006"/>
                  <a:pt x="33159" y="22031"/>
                </a:cubicBezTo>
                <a:cubicBezTo>
                  <a:pt x="33434" y="22031"/>
                  <a:pt x="33710" y="22056"/>
                  <a:pt x="33986" y="22031"/>
                </a:cubicBezTo>
                <a:cubicBezTo>
                  <a:pt x="34988" y="21931"/>
                  <a:pt x="35865" y="21580"/>
                  <a:pt x="36517" y="20778"/>
                </a:cubicBezTo>
                <a:cubicBezTo>
                  <a:pt x="36717" y="20552"/>
                  <a:pt x="36893" y="20251"/>
                  <a:pt x="36968" y="19951"/>
                </a:cubicBezTo>
                <a:cubicBezTo>
                  <a:pt x="37269" y="18873"/>
                  <a:pt x="37169" y="17845"/>
                  <a:pt x="36191" y="17094"/>
                </a:cubicBezTo>
                <a:cubicBezTo>
                  <a:pt x="35765" y="16768"/>
                  <a:pt x="35364" y="16392"/>
                  <a:pt x="34888" y="16091"/>
                </a:cubicBezTo>
                <a:cubicBezTo>
                  <a:pt x="34612" y="15891"/>
                  <a:pt x="34236" y="15815"/>
                  <a:pt x="33986" y="15715"/>
                </a:cubicBezTo>
                <a:cubicBezTo>
                  <a:pt x="33610" y="16016"/>
                  <a:pt x="33334" y="16267"/>
                  <a:pt x="33033" y="16442"/>
                </a:cubicBezTo>
                <a:cubicBezTo>
                  <a:pt x="32833" y="16567"/>
                  <a:pt x="32407" y="16241"/>
                  <a:pt x="32457" y="16016"/>
                </a:cubicBezTo>
                <a:cubicBezTo>
                  <a:pt x="32507" y="15840"/>
                  <a:pt x="32557" y="15640"/>
                  <a:pt x="32632" y="15490"/>
                </a:cubicBezTo>
                <a:cubicBezTo>
                  <a:pt x="33434" y="14186"/>
                  <a:pt x="33184" y="12958"/>
                  <a:pt x="32432" y="11755"/>
                </a:cubicBezTo>
                <a:cubicBezTo>
                  <a:pt x="32131" y="11279"/>
                  <a:pt x="31805" y="10828"/>
                  <a:pt x="31454" y="10427"/>
                </a:cubicBezTo>
                <a:cubicBezTo>
                  <a:pt x="30477" y="9299"/>
                  <a:pt x="29224" y="8823"/>
                  <a:pt x="27770" y="8973"/>
                </a:cubicBezTo>
                <a:cubicBezTo>
                  <a:pt x="27444" y="8998"/>
                  <a:pt x="27118" y="9048"/>
                  <a:pt x="26793" y="9073"/>
                </a:cubicBezTo>
                <a:cubicBezTo>
                  <a:pt x="26592" y="9073"/>
                  <a:pt x="26341" y="8848"/>
                  <a:pt x="26366" y="8622"/>
                </a:cubicBezTo>
                <a:cubicBezTo>
                  <a:pt x="26467" y="7269"/>
                  <a:pt x="26091" y="6016"/>
                  <a:pt x="25489" y="4813"/>
                </a:cubicBezTo>
                <a:cubicBezTo>
                  <a:pt x="24186" y="2181"/>
                  <a:pt x="21981" y="928"/>
                  <a:pt x="19098" y="1329"/>
                </a:cubicBezTo>
                <a:cubicBezTo>
                  <a:pt x="16166" y="1730"/>
                  <a:pt x="13960" y="3209"/>
                  <a:pt x="12732" y="5966"/>
                </a:cubicBezTo>
                <a:cubicBezTo>
                  <a:pt x="12557" y="6342"/>
                  <a:pt x="12381" y="6718"/>
                  <a:pt x="12281" y="7119"/>
                </a:cubicBezTo>
                <a:cubicBezTo>
                  <a:pt x="12156" y="7695"/>
                  <a:pt x="12081" y="8271"/>
                  <a:pt x="11955" y="8998"/>
                </a:cubicBezTo>
                <a:close/>
                <a:moveTo>
                  <a:pt x="11304" y="7870"/>
                </a:moveTo>
                <a:cubicBezTo>
                  <a:pt x="11429" y="7419"/>
                  <a:pt x="11529" y="7068"/>
                  <a:pt x="11630" y="6718"/>
                </a:cubicBezTo>
                <a:cubicBezTo>
                  <a:pt x="12432" y="3585"/>
                  <a:pt x="14512" y="1680"/>
                  <a:pt x="17519" y="728"/>
                </a:cubicBezTo>
                <a:cubicBezTo>
                  <a:pt x="18096" y="552"/>
                  <a:pt x="18672" y="452"/>
                  <a:pt x="19274" y="377"/>
                </a:cubicBezTo>
                <a:cubicBezTo>
                  <a:pt x="22206" y="1"/>
                  <a:pt x="24311" y="1329"/>
                  <a:pt x="25915" y="3660"/>
                </a:cubicBezTo>
                <a:cubicBezTo>
                  <a:pt x="26517" y="4562"/>
                  <a:pt x="26943" y="5590"/>
                  <a:pt x="27143" y="6693"/>
                </a:cubicBezTo>
                <a:cubicBezTo>
                  <a:pt x="27244" y="7144"/>
                  <a:pt x="27369" y="7570"/>
                  <a:pt x="27494" y="8046"/>
                </a:cubicBezTo>
                <a:cubicBezTo>
                  <a:pt x="27845" y="8071"/>
                  <a:pt x="28171" y="8096"/>
                  <a:pt x="28472" y="8096"/>
                </a:cubicBezTo>
                <a:cubicBezTo>
                  <a:pt x="29725" y="8071"/>
                  <a:pt x="30803" y="8572"/>
                  <a:pt x="31705" y="9374"/>
                </a:cubicBezTo>
                <a:cubicBezTo>
                  <a:pt x="32507" y="10101"/>
                  <a:pt x="33108" y="10953"/>
                  <a:pt x="33610" y="11906"/>
                </a:cubicBezTo>
                <a:cubicBezTo>
                  <a:pt x="33885" y="12382"/>
                  <a:pt x="34036" y="12908"/>
                  <a:pt x="34061" y="13485"/>
                </a:cubicBezTo>
                <a:cubicBezTo>
                  <a:pt x="34061" y="13835"/>
                  <a:pt x="34061" y="14211"/>
                  <a:pt x="34061" y="14462"/>
                </a:cubicBezTo>
                <a:cubicBezTo>
                  <a:pt x="34311" y="14863"/>
                  <a:pt x="34662" y="14888"/>
                  <a:pt x="34938" y="15038"/>
                </a:cubicBezTo>
                <a:cubicBezTo>
                  <a:pt x="35966" y="15515"/>
                  <a:pt x="36793" y="16241"/>
                  <a:pt x="37469" y="17094"/>
                </a:cubicBezTo>
                <a:cubicBezTo>
                  <a:pt x="37946" y="17695"/>
                  <a:pt x="38221" y="18347"/>
                  <a:pt x="37971" y="19149"/>
                </a:cubicBezTo>
                <a:cubicBezTo>
                  <a:pt x="37920" y="19374"/>
                  <a:pt x="37920" y="19600"/>
                  <a:pt x="37895" y="19825"/>
                </a:cubicBezTo>
                <a:cubicBezTo>
                  <a:pt x="37645" y="21304"/>
                  <a:pt x="36717" y="22282"/>
                  <a:pt x="35264" y="22658"/>
                </a:cubicBezTo>
                <a:cubicBezTo>
                  <a:pt x="34487" y="22833"/>
                  <a:pt x="33710" y="22833"/>
                  <a:pt x="32933" y="22833"/>
                </a:cubicBezTo>
                <a:cubicBezTo>
                  <a:pt x="27670" y="22858"/>
                  <a:pt x="22382" y="22858"/>
                  <a:pt x="17118" y="22858"/>
                </a:cubicBezTo>
                <a:cubicBezTo>
                  <a:pt x="13384" y="22858"/>
                  <a:pt x="9675" y="22858"/>
                  <a:pt x="5965" y="22858"/>
                </a:cubicBezTo>
                <a:cubicBezTo>
                  <a:pt x="5414" y="22858"/>
                  <a:pt x="4863" y="22833"/>
                  <a:pt x="4311" y="22808"/>
                </a:cubicBezTo>
                <a:cubicBezTo>
                  <a:pt x="2005" y="22632"/>
                  <a:pt x="201" y="20803"/>
                  <a:pt x="51" y="18522"/>
                </a:cubicBezTo>
                <a:cubicBezTo>
                  <a:pt x="0" y="17645"/>
                  <a:pt x="26" y="16768"/>
                  <a:pt x="326" y="15916"/>
                </a:cubicBezTo>
                <a:cubicBezTo>
                  <a:pt x="853" y="14412"/>
                  <a:pt x="2005" y="13510"/>
                  <a:pt x="3609" y="13434"/>
                </a:cubicBezTo>
                <a:cubicBezTo>
                  <a:pt x="4111" y="13409"/>
                  <a:pt x="4612" y="13434"/>
                  <a:pt x="5188" y="13434"/>
                </a:cubicBezTo>
                <a:cubicBezTo>
                  <a:pt x="5239" y="13109"/>
                  <a:pt x="5289" y="12858"/>
                  <a:pt x="5289" y="12607"/>
                </a:cubicBezTo>
                <a:cubicBezTo>
                  <a:pt x="5289" y="11906"/>
                  <a:pt x="5314" y="11229"/>
                  <a:pt x="5514" y="10552"/>
                </a:cubicBezTo>
                <a:cubicBezTo>
                  <a:pt x="5790" y="9675"/>
                  <a:pt x="6316" y="8998"/>
                  <a:pt x="7093" y="8547"/>
                </a:cubicBezTo>
                <a:cubicBezTo>
                  <a:pt x="8121" y="7921"/>
                  <a:pt x="9249" y="7570"/>
                  <a:pt x="10502" y="7770"/>
                </a:cubicBezTo>
                <a:cubicBezTo>
                  <a:pt x="10727" y="7795"/>
                  <a:pt x="10953" y="7820"/>
                  <a:pt x="11304" y="7870"/>
                </a:cubicBezTo>
                <a:close/>
              </a:path>
            </a:pathLst>
          </a:custGeom>
          <a:gradFill>
            <a:gsLst>
              <a:gs pos="0">
                <a:srgbClr val="31AFDD"/>
              </a:gs>
              <a:gs pos="100000">
                <a:srgbClr val="195B7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10800000">
            <a:off x="2257392" y="2218112"/>
            <a:ext cx="493856" cy="561414"/>
          </a:xfrm>
          <a:custGeom>
            <a:avLst/>
            <a:gdLst/>
            <a:ahLst/>
            <a:cxnLst/>
            <a:rect l="l" t="t" r="r" b="b"/>
            <a:pathLst>
              <a:path w="17771" h="20202" extrusionOk="0">
                <a:moveTo>
                  <a:pt x="8848" y="20201"/>
                </a:moveTo>
                <a:cubicBezTo>
                  <a:pt x="8171" y="19499"/>
                  <a:pt x="7620" y="18948"/>
                  <a:pt x="7119" y="18347"/>
                </a:cubicBezTo>
                <a:cubicBezTo>
                  <a:pt x="4738" y="15464"/>
                  <a:pt x="2307" y="12657"/>
                  <a:pt x="26" y="9725"/>
                </a:cubicBezTo>
                <a:cubicBezTo>
                  <a:pt x="1" y="9700"/>
                  <a:pt x="26" y="9625"/>
                  <a:pt x="51" y="9575"/>
                </a:cubicBezTo>
                <a:cubicBezTo>
                  <a:pt x="151" y="9349"/>
                  <a:pt x="377" y="9424"/>
                  <a:pt x="552" y="9424"/>
                </a:cubicBezTo>
                <a:cubicBezTo>
                  <a:pt x="2131" y="9399"/>
                  <a:pt x="3685" y="9399"/>
                  <a:pt x="5264" y="9399"/>
                </a:cubicBezTo>
                <a:cubicBezTo>
                  <a:pt x="5891" y="9374"/>
                  <a:pt x="6016" y="9224"/>
                  <a:pt x="5991" y="8622"/>
                </a:cubicBezTo>
                <a:cubicBezTo>
                  <a:pt x="5941" y="6567"/>
                  <a:pt x="5916" y="4487"/>
                  <a:pt x="5866" y="2432"/>
                </a:cubicBezTo>
                <a:cubicBezTo>
                  <a:pt x="5866" y="1905"/>
                  <a:pt x="5841" y="1354"/>
                  <a:pt x="5866" y="828"/>
                </a:cubicBezTo>
                <a:cubicBezTo>
                  <a:pt x="5866" y="577"/>
                  <a:pt x="5916" y="351"/>
                  <a:pt x="5941" y="151"/>
                </a:cubicBezTo>
                <a:cubicBezTo>
                  <a:pt x="7119" y="1"/>
                  <a:pt x="10502" y="1"/>
                  <a:pt x="11705" y="151"/>
                </a:cubicBezTo>
                <a:cubicBezTo>
                  <a:pt x="12006" y="427"/>
                  <a:pt x="11931" y="778"/>
                  <a:pt x="11931" y="1103"/>
                </a:cubicBezTo>
                <a:cubicBezTo>
                  <a:pt x="11856" y="3660"/>
                  <a:pt x="11781" y="6216"/>
                  <a:pt x="11730" y="8748"/>
                </a:cubicBezTo>
                <a:cubicBezTo>
                  <a:pt x="11730" y="9098"/>
                  <a:pt x="11906" y="9324"/>
                  <a:pt x="12232" y="9349"/>
                </a:cubicBezTo>
                <a:cubicBezTo>
                  <a:pt x="12382" y="9374"/>
                  <a:pt x="12532" y="9374"/>
                  <a:pt x="12683" y="9374"/>
                </a:cubicBezTo>
                <a:cubicBezTo>
                  <a:pt x="14086" y="9374"/>
                  <a:pt x="15515" y="9399"/>
                  <a:pt x="16943" y="9424"/>
                </a:cubicBezTo>
                <a:cubicBezTo>
                  <a:pt x="17169" y="9424"/>
                  <a:pt x="17420" y="9449"/>
                  <a:pt x="17620" y="9449"/>
                </a:cubicBezTo>
                <a:cubicBezTo>
                  <a:pt x="17771" y="9700"/>
                  <a:pt x="17670" y="9875"/>
                  <a:pt x="17570" y="10051"/>
                </a:cubicBezTo>
                <a:cubicBezTo>
                  <a:pt x="17395" y="10276"/>
                  <a:pt x="17194" y="10502"/>
                  <a:pt x="17019" y="10727"/>
                </a:cubicBezTo>
                <a:cubicBezTo>
                  <a:pt x="15014" y="13083"/>
                  <a:pt x="13034" y="15464"/>
                  <a:pt x="11054" y="17845"/>
                </a:cubicBezTo>
                <a:cubicBezTo>
                  <a:pt x="10402" y="18622"/>
                  <a:pt x="9750" y="19399"/>
                  <a:pt x="8848" y="20201"/>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txBox="1"/>
          <p:nvPr/>
        </p:nvSpPr>
        <p:spPr>
          <a:xfrm>
            <a:off x="2008462" y="3364000"/>
            <a:ext cx="1293200" cy="691800"/>
          </a:xfrm>
          <a:prstGeom prst="rect">
            <a:avLst/>
          </a:prstGeom>
          <a:noFill/>
          <a:ln>
            <a:noFill/>
          </a:ln>
        </p:spPr>
        <p:txBody>
          <a:bodyPr spcFirstLastPara="1" wrap="square" lIns="0" tIns="6700" rIns="0" bIns="0" anchor="ctr" anchorCtr="0">
            <a:noAutofit/>
          </a:bodyPr>
          <a:lstStyle/>
          <a:p>
            <a:pPr marR="0" lvl="0">
              <a:lnSpc>
                <a:spcPct val="116000"/>
              </a:lnSpc>
              <a:spcAft>
                <a:spcPts val="800"/>
              </a:spcAft>
            </a:pPr>
            <a:r>
              <a:rPr lang="vi-VN" sz="1200" dirty="0">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Tích hợp được nhiều thứ: </a:t>
            </a:r>
            <a:r>
              <a:rPr lang="vi-VN" sz="1200" dirty="0" err="1">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Web</a:t>
            </a:r>
            <a:r>
              <a:rPr lang="vi-VN" sz="1200" dirty="0">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 + </a:t>
            </a:r>
            <a:r>
              <a:rPr lang="vi-VN" sz="1200" dirty="0" err="1">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IoT</a:t>
            </a:r>
            <a:r>
              <a:rPr lang="vi-VN" sz="1200" dirty="0">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 + AI.</a:t>
            </a:r>
            <a:endParaRPr lang="en-US" sz="1200" dirty="0">
              <a:effectLst/>
              <a:latin typeface="Bahnschrift Light Condensed" panose="020B0502040204020203" pitchFamily="34" charset="0"/>
              <a:ea typeface="Arial" panose="020B0604020202020204" pitchFamily="34" charset="0"/>
              <a:cs typeface="Arial" panose="020B0604020202020204" pitchFamily="34" charset="0"/>
            </a:endParaRPr>
          </a:p>
          <a:p>
            <a:pPr>
              <a:buNone/>
            </a:pPr>
            <a:r>
              <a:rPr lang="vi-VN" sz="1200" dirty="0">
                <a:solidFill>
                  <a:srgbClr val="000000"/>
                </a:solidFill>
                <a:effectLst/>
                <a:latin typeface="Bahnschrift Light Condensed" panose="020B0502040204020203" pitchFamily="34" charset="0"/>
                <a:ea typeface="Calibri" panose="020F0502020204030204" pitchFamily="34" charset="0"/>
              </a:rPr>
              <a:t>Học được cách làm việc thực tế như doanh nghiệp lớn</a:t>
            </a:r>
            <a:endParaRPr sz="1200" dirty="0">
              <a:solidFill>
                <a:srgbClr val="000000"/>
              </a:solidFill>
              <a:latin typeface="Bahnschrift Light Condensed" panose="020B0502040204020203" pitchFamily="34" charset="0"/>
              <a:ea typeface="Roboto"/>
              <a:cs typeface="Roboto"/>
              <a:sym typeface="Roboto"/>
            </a:endParaRPr>
          </a:p>
        </p:txBody>
      </p:sp>
      <p:sp>
        <p:nvSpPr>
          <p:cNvPr id="446" name="Google Shape;446;p27"/>
          <p:cNvSpPr txBox="1"/>
          <p:nvPr/>
        </p:nvSpPr>
        <p:spPr>
          <a:xfrm>
            <a:off x="1917929" y="2848864"/>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vi-VN" b="1" dirty="0">
                <a:solidFill>
                  <a:schemeClr val="accent5"/>
                </a:solidFill>
                <a:latin typeface="Roboto"/>
                <a:ea typeface="Roboto"/>
                <a:cs typeface="Roboto"/>
                <a:sym typeface="Roboto"/>
              </a:rPr>
              <a:t>Điểm</a:t>
            </a:r>
            <a:endParaRPr b="1" dirty="0">
              <a:solidFill>
                <a:schemeClr val="accent5"/>
              </a:solidFill>
              <a:latin typeface="Roboto"/>
              <a:ea typeface="Roboto"/>
              <a:cs typeface="Roboto"/>
              <a:sym typeface="Roboto"/>
            </a:endParaRPr>
          </a:p>
        </p:txBody>
      </p:sp>
      <p:sp>
        <p:nvSpPr>
          <p:cNvPr id="447" name="Google Shape;447;p27"/>
          <p:cNvSpPr/>
          <p:nvPr/>
        </p:nvSpPr>
        <p:spPr>
          <a:xfrm>
            <a:off x="6119725" y="1527450"/>
            <a:ext cx="1008527" cy="586452"/>
          </a:xfrm>
          <a:custGeom>
            <a:avLst/>
            <a:gdLst/>
            <a:ahLst/>
            <a:cxnLst/>
            <a:rect l="l" t="t" r="r" b="b"/>
            <a:pathLst>
              <a:path w="36291" h="21103" extrusionOk="0">
                <a:moveTo>
                  <a:pt x="10978" y="8070"/>
                </a:moveTo>
                <a:cubicBezTo>
                  <a:pt x="11103" y="7343"/>
                  <a:pt x="11178" y="6767"/>
                  <a:pt x="11328" y="6191"/>
                </a:cubicBezTo>
                <a:cubicBezTo>
                  <a:pt x="11429" y="5790"/>
                  <a:pt x="11604" y="5414"/>
                  <a:pt x="11754" y="5038"/>
                </a:cubicBezTo>
                <a:cubicBezTo>
                  <a:pt x="12983" y="2281"/>
                  <a:pt x="15188" y="777"/>
                  <a:pt x="18120" y="401"/>
                </a:cubicBezTo>
                <a:cubicBezTo>
                  <a:pt x="21003" y="0"/>
                  <a:pt x="23208" y="1253"/>
                  <a:pt x="24511" y="3860"/>
                </a:cubicBezTo>
                <a:cubicBezTo>
                  <a:pt x="25113" y="5063"/>
                  <a:pt x="25514" y="6341"/>
                  <a:pt x="25389" y="7694"/>
                </a:cubicBezTo>
                <a:cubicBezTo>
                  <a:pt x="25364" y="7920"/>
                  <a:pt x="25614" y="8145"/>
                  <a:pt x="25840" y="8145"/>
                </a:cubicBezTo>
                <a:cubicBezTo>
                  <a:pt x="26141" y="8120"/>
                  <a:pt x="26466" y="8070"/>
                  <a:pt x="26792" y="8020"/>
                </a:cubicBezTo>
                <a:cubicBezTo>
                  <a:pt x="28271" y="7895"/>
                  <a:pt x="29499" y="8371"/>
                  <a:pt x="30476" y="9499"/>
                </a:cubicBezTo>
                <a:cubicBezTo>
                  <a:pt x="30827" y="9900"/>
                  <a:pt x="31178" y="10351"/>
                  <a:pt x="31454" y="10802"/>
                </a:cubicBezTo>
                <a:cubicBezTo>
                  <a:pt x="32206" y="12005"/>
                  <a:pt x="32456" y="13258"/>
                  <a:pt x="31679" y="14562"/>
                </a:cubicBezTo>
                <a:cubicBezTo>
                  <a:pt x="31579" y="14712"/>
                  <a:pt x="31529" y="14912"/>
                  <a:pt x="31504" y="15088"/>
                </a:cubicBezTo>
                <a:cubicBezTo>
                  <a:pt x="31454" y="15313"/>
                  <a:pt x="31855" y="15639"/>
                  <a:pt x="32055" y="15514"/>
                </a:cubicBezTo>
                <a:cubicBezTo>
                  <a:pt x="32356" y="15313"/>
                  <a:pt x="32632" y="15088"/>
                  <a:pt x="33008" y="14787"/>
                </a:cubicBezTo>
                <a:cubicBezTo>
                  <a:pt x="33258" y="14887"/>
                  <a:pt x="33634" y="14963"/>
                  <a:pt x="33935" y="15163"/>
                </a:cubicBezTo>
                <a:cubicBezTo>
                  <a:pt x="34386" y="15464"/>
                  <a:pt x="34787" y="15840"/>
                  <a:pt x="35238" y="16166"/>
                </a:cubicBezTo>
                <a:cubicBezTo>
                  <a:pt x="36191" y="16917"/>
                  <a:pt x="36291" y="17920"/>
                  <a:pt x="35990" y="19023"/>
                </a:cubicBezTo>
                <a:cubicBezTo>
                  <a:pt x="35915" y="19323"/>
                  <a:pt x="35740" y="19624"/>
                  <a:pt x="35539" y="19850"/>
                </a:cubicBezTo>
                <a:cubicBezTo>
                  <a:pt x="34887" y="20652"/>
                  <a:pt x="34010" y="21003"/>
                  <a:pt x="33033" y="21103"/>
                </a:cubicBezTo>
                <a:cubicBezTo>
                  <a:pt x="32757" y="21103"/>
                  <a:pt x="32481" y="21103"/>
                  <a:pt x="32206" y="21078"/>
                </a:cubicBezTo>
                <a:cubicBezTo>
                  <a:pt x="23760" y="21078"/>
                  <a:pt x="15313" y="21078"/>
                  <a:pt x="6867" y="21078"/>
                </a:cubicBezTo>
                <a:cubicBezTo>
                  <a:pt x="5940" y="21078"/>
                  <a:pt x="5038" y="21078"/>
                  <a:pt x="4110" y="21078"/>
                </a:cubicBezTo>
                <a:cubicBezTo>
                  <a:pt x="1779" y="21103"/>
                  <a:pt x="0" y="19349"/>
                  <a:pt x="25" y="17018"/>
                </a:cubicBezTo>
                <a:cubicBezTo>
                  <a:pt x="25" y="16441"/>
                  <a:pt x="125" y="15815"/>
                  <a:pt x="301" y="15263"/>
                </a:cubicBezTo>
                <a:cubicBezTo>
                  <a:pt x="652" y="14211"/>
                  <a:pt x="1404" y="13584"/>
                  <a:pt x="2531" y="13534"/>
                </a:cubicBezTo>
                <a:cubicBezTo>
                  <a:pt x="3083" y="13534"/>
                  <a:pt x="3634" y="13559"/>
                  <a:pt x="4186" y="13559"/>
                </a:cubicBezTo>
                <a:cubicBezTo>
                  <a:pt x="4561" y="13584"/>
                  <a:pt x="4912" y="13609"/>
                  <a:pt x="5288" y="13609"/>
                </a:cubicBezTo>
                <a:cubicBezTo>
                  <a:pt x="5790" y="13609"/>
                  <a:pt x="6015" y="13208"/>
                  <a:pt x="5714" y="12757"/>
                </a:cubicBezTo>
                <a:cubicBezTo>
                  <a:pt x="5389" y="12256"/>
                  <a:pt x="5238" y="11704"/>
                  <a:pt x="5263" y="11078"/>
                </a:cubicBezTo>
                <a:cubicBezTo>
                  <a:pt x="5338" y="9599"/>
                  <a:pt x="5990" y="8572"/>
                  <a:pt x="7419" y="8020"/>
                </a:cubicBezTo>
                <a:cubicBezTo>
                  <a:pt x="8346" y="7669"/>
                  <a:pt x="9273" y="7544"/>
                  <a:pt x="10226" y="7845"/>
                </a:cubicBezTo>
                <a:cubicBezTo>
                  <a:pt x="10451" y="7895"/>
                  <a:pt x="10652" y="7970"/>
                  <a:pt x="10978" y="80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6093241" y="1501661"/>
            <a:ext cx="1062189" cy="635224"/>
          </a:xfrm>
          <a:custGeom>
            <a:avLst/>
            <a:gdLst/>
            <a:ahLst/>
            <a:cxnLst/>
            <a:rect l="l" t="t" r="r" b="b"/>
            <a:pathLst>
              <a:path w="38222" h="22858" extrusionOk="0">
                <a:moveTo>
                  <a:pt x="11931" y="8998"/>
                </a:moveTo>
                <a:cubicBezTo>
                  <a:pt x="11605" y="8898"/>
                  <a:pt x="11404" y="8823"/>
                  <a:pt x="11179" y="8773"/>
                </a:cubicBezTo>
                <a:cubicBezTo>
                  <a:pt x="10226" y="8472"/>
                  <a:pt x="9299" y="8597"/>
                  <a:pt x="8372" y="8948"/>
                </a:cubicBezTo>
                <a:cubicBezTo>
                  <a:pt x="6943" y="9500"/>
                  <a:pt x="6291" y="10527"/>
                  <a:pt x="6216" y="12006"/>
                </a:cubicBezTo>
                <a:cubicBezTo>
                  <a:pt x="6191" y="12632"/>
                  <a:pt x="6342" y="13184"/>
                  <a:pt x="6667" y="13685"/>
                </a:cubicBezTo>
                <a:cubicBezTo>
                  <a:pt x="6968" y="14136"/>
                  <a:pt x="6743" y="14537"/>
                  <a:pt x="6241" y="14537"/>
                </a:cubicBezTo>
                <a:cubicBezTo>
                  <a:pt x="5865" y="14537"/>
                  <a:pt x="5514" y="14512"/>
                  <a:pt x="5139" y="14487"/>
                </a:cubicBezTo>
                <a:cubicBezTo>
                  <a:pt x="4587" y="14487"/>
                  <a:pt x="4036" y="14462"/>
                  <a:pt x="3484" y="14462"/>
                </a:cubicBezTo>
                <a:cubicBezTo>
                  <a:pt x="2357" y="14512"/>
                  <a:pt x="1605" y="15139"/>
                  <a:pt x="1254" y="16191"/>
                </a:cubicBezTo>
                <a:cubicBezTo>
                  <a:pt x="1078" y="16743"/>
                  <a:pt x="978" y="17369"/>
                  <a:pt x="978" y="17946"/>
                </a:cubicBezTo>
                <a:cubicBezTo>
                  <a:pt x="953" y="20277"/>
                  <a:pt x="2732" y="22031"/>
                  <a:pt x="5063" y="22006"/>
                </a:cubicBezTo>
                <a:cubicBezTo>
                  <a:pt x="5991" y="22006"/>
                  <a:pt x="6893" y="22006"/>
                  <a:pt x="7820" y="22006"/>
                </a:cubicBezTo>
                <a:cubicBezTo>
                  <a:pt x="16266" y="22006"/>
                  <a:pt x="24713" y="22006"/>
                  <a:pt x="33159" y="22006"/>
                </a:cubicBezTo>
                <a:cubicBezTo>
                  <a:pt x="33434" y="22031"/>
                  <a:pt x="33710" y="22031"/>
                  <a:pt x="33986" y="22031"/>
                </a:cubicBezTo>
                <a:cubicBezTo>
                  <a:pt x="34963" y="21931"/>
                  <a:pt x="35840" y="21580"/>
                  <a:pt x="36492" y="20778"/>
                </a:cubicBezTo>
                <a:cubicBezTo>
                  <a:pt x="36693" y="20552"/>
                  <a:pt x="36868" y="20251"/>
                  <a:pt x="36943" y="19951"/>
                </a:cubicBezTo>
                <a:cubicBezTo>
                  <a:pt x="37244" y="18848"/>
                  <a:pt x="37144" y="17845"/>
                  <a:pt x="36191" y="17094"/>
                </a:cubicBezTo>
                <a:cubicBezTo>
                  <a:pt x="35740" y="16768"/>
                  <a:pt x="35339" y="16392"/>
                  <a:pt x="34888" y="16091"/>
                </a:cubicBezTo>
                <a:cubicBezTo>
                  <a:pt x="34587" y="15891"/>
                  <a:pt x="34211" y="15815"/>
                  <a:pt x="33961" y="15715"/>
                </a:cubicBezTo>
                <a:cubicBezTo>
                  <a:pt x="33585" y="16016"/>
                  <a:pt x="33309" y="16241"/>
                  <a:pt x="33008" y="16442"/>
                </a:cubicBezTo>
                <a:cubicBezTo>
                  <a:pt x="32808" y="16567"/>
                  <a:pt x="32407" y="16241"/>
                  <a:pt x="32457" y="16016"/>
                </a:cubicBezTo>
                <a:cubicBezTo>
                  <a:pt x="32482" y="15840"/>
                  <a:pt x="32532" y="15640"/>
                  <a:pt x="32632" y="15490"/>
                </a:cubicBezTo>
                <a:cubicBezTo>
                  <a:pt x="33409" y="14186"/>
                  <a:pt x="33159" y="12933"/>
                  <a:pt x="32407" y="11730"/>
                </a:cubicBezTo>
                <a:cubicBezTo>
                  <a:pt x="32131" y="11279"/>
                  <a:pt x="31780" y="10828"/>
                  <a:pt x="31429" y="10427"/>
                </a:cubicBezTo>
                <a:cubicBezTo>
                  <a:pt x="30452" y="9299"/>
                  <a:pt x="29224" y="8823"/>
                  <a:pt x="27745" y="8948"/>
                </a:cubicBezTo>
                <a:cubicBezTo>
                  <a:pt x="27419" y="8998"/>
                  <a:pt x="27094" y="9048"/>
                  <a:pt x="26793" y="9073"/>
                </a:cubicBezTo>
                <a:cubicBezTo>
                  <a:pt x="26567" y="9073"/>
                  <a:pt x="26317" y="8848"/>
                  <a:pt x="26342" y="8622"/>
                </a:cubicBezTo>
                <a:cubicBezTo>
                  <a:pt x="26467" y="7269"/>
                  <a:pt x="26066" y="5991"/>
                  <a:pt x="25464" y="4788"/>
                </a:cubicBezTo>
                <a:cubicBezTo>
                  <a:pt x="24161" y="2181"/>
                  <a:pt x="21956" y="928"/>
                  <a:pt x="19073" y="1329"/>
                </a:cubicBezTo>
                <a:cubicBezTo>
                  <a:pt x="16141" y="1705"/>
                  <a:pt x="13936" y="3209"/>
                  <a:pt x="12707" y="5966"/>
                </a:cubicBezTo>
                <a:cubicBezTo>
                  <a:pt x="12557" y="6342"/>
                  <a:pt x="12382" y="6718"/>
                  <a:pt x="12281" y="7119"/>
                </a:cubicBezTo>
                <a:cubicBezTo>
                  <a:pt x="12131" y="7695"/>
                  <a:pt x="12056" y="8271"/>
                  <a:pt x="11931" y="8998"/>
                </a:cubicBezTo>
                <a:close/>
                <a:moveTo>
                  <a:pt x="11304" y="7870"/>
                </a:moveTo>
                <a:cubicBezTo>
                  <a:pt x="11429" y="7394"/>
                  <a:pt x="11530" y="7043"/>
                  <a:pt x="11605" y="6718"/>
                </a:cubicBezTo>
                <a:cubicBezTo>
                  <a:pt x="12432" y="3585"/>
                  <a:pt x="14487" y="1680"/>
                  <a:pt x="17494" y="728"/>
                </a:cubicBezTo>
                <a:cubicBezTo>
                  <a:pt x="18071" y="552"/>
                  <a:pt x="18672" y="452"/>
                  <a:pt x="19249" y="377"/>
                </a:cubicBezTo>
                <a:cubicBezTo>
                  <a:pt x="22181" y="1"/>
                  <a:pt x="24286" y="1329"/>
                  <a:pt x="25890" y="3660"/>
                </a:cubicBezTo>
                <a:cubicBezTo>
                  <a:pt x="26517" y="4562"/>
                  <a:pt x="26918" y="5590"/>
                  <a:pt x="27144" y="6692"/>
                </a:cubicBezTo>
                <a:cubicBezTo>
                  <a:pt x="27219" y="7144"/>
                  <a:pt x="27344" y="7570"/>
                  <a:pt x="27469" y="8046"/>
                </a:cubicBezTo>
                <a:cubicBezTo>
                  <a:pt x="27820" y="8071"/>
                  <a:pt x="28146" y="8096"/>
                  <a:pt x="28447" y="8096"/>
                </a:cubicBezTo>
                <a:cubicBezTo>
                  <a:pt x="29725" y="8071"/>
                  <a:pt x="30778" y="8572"/>
                  <a:pt x="31705" y="9374"/>
                </a:cubicBezTo>
                <a:cubicBezTo>
                  <a:pt x="32482" y="10101"/>
                  <a:pt x="33084" y="10953"/>
                  <a:pt x="33585" y="11880"/>
                </a:cubicBezTo>
                <a:cubicBezTo>
                  <a:pt x="33860" y="12382"/>
                  <a:pt x="34011" y="12908"/>
                  <a:pt x="34036" y="13484"/>
                </a:cubicBezTo>
                <a:cubicBezTo>
                  <a:pt x="34036" y="13835"/>
                  <a:pt x="34036" y="14211"/>
                  <a:pt x="34036" y="14462"/>
                </a:cubicBezTo>
                <a:cubicBezTo>
                  <a:pt x="34312" y="14863"/>
                  <a:pt x="34637" y="14888"/>
                  <a:pt x="34913" y="15038"/>
                </a:cubicBezTo>
                <a:cubicBezTo>
                  <a:pt x="35941" y="15490"/>
                  <a:pt x="36768" y="16216"/>
                  <a:pt x="37444" y="17094"/>
                </a:cubicBezTo>
                <a:cubicBezTo>
                  <a:pt x="37921" y="17695"/>
                  <a:pt x="38221" y="18347"/>
                  <a:pt x="37971" y="19149"/>
                </a:cubicBezTo>
                <a:cubicBezTo>
                  <a:pt x="37896" y="19349"/>
                  <a:pt x="37896" y="19600"/>
                  <a:pt x="37871" y="19825"/>
                </a:cubicBezTo>
                <a:cubicBezTo>
                  <a:pt x="37645" y="21279"/>
                  <a:pt x="36693" y="22282"/>
                  <a:pt x="35239" y="22657"/>
                </a:cubicBezTo>
                <a:cubicBezTo>
                  <a:pt x="34462" y="22833"/>
                  <a:pt x="33685" y="22833"/>
                  <a:pt x="32908" y="22833"/>
                </a:cubicBezTo>
                <a:cubicBezTo>
                  <a:pt x="27645" y="22833"/>
                  <a:pt x="22357" y="22833"/>
                  <a:pt x="17093" y="22858"/>
                </a:cubicBezTo>
                <a:cubicBezTo>
                  <a:pt x="13384" y="22858"/>
                  <a:pt x="9650" y="22858"/>
                  <a:pt x="5941" y="22833"/>
                </a:cubicBezTo>
                <a:cubicBezTo>
                  <a:pt x="5389" y="22833"/>
                  <a:pt x="4838" y="22833"/>
                  <a:pt x="4286" y="22783"/>
                </a:cubicBezTo>
                <a:cubicBezTo>
                  <a:pt x="1981" y="22607"/>
                  <a:pt x="176" y="20803"/>
                  <a:pt x="51" y="18497"/>
                </a:cubicBezTo>
                <a:cubicBezTo>
                  <a:pt x="1" y="17645"/>
                  <a:pt x="26" y="16768"/>
                  <a:pt x="301" y="15916"/>
                </a:cubicBezTo>
                <a:cubicBezTo>
                  <a:pt x="828" y="14412"/>
                  <a:pt x="1981" y="13510"/>
                  <a:pt x="3585" y="13434"/>
                </a:cubicBezTo>
                <a:cubicBezTo>
                  <a:pt x="4086" y="13409"/>
                  <a:pt x="4587" y="13434"/>
                  <a:pt x="5164" y="13434"/>
                </a:cubicBezTo>
                <a:cubicBezTo>
                  <a:pt x="5214" y="13109"/>
                  <a:pt x="5264" y="12858"/>
                  <a:pt x="5264" y="12607"/>
                </a:cubicBezTo>
                <a:cubicBezTo>
                  <a:pt x="5264" y="11906"/>
                  <a:pt x="5289" y="11229"/>
                  <a:pt x="5489" y="10552"/>
                </a:cubicBezTo>
                <a:cubicBezTo>
                  <a:pt x="5765" y="9675"/>
                  <a:pt x="6291" y="8998"/>
                  <a:pt x="7068" y="8547"/>
                </a:cubicBezTo>
                <a:cubicBezTo>
                  <a:pt x="8121" y="7921"/>
                  <a:pt x="9224" y="7570"/>
                  <a:pt x="10477" y="7745"/>
                </a:cubicBezTo>
                <a:cubicBezTo>
                  <a:pt x="10702" y="7795"/>
                  <a:pt x="10928" y="7820"/>
                  <a:pt x="11304" y="7870"/>
                </a:cubicBezTo>
                <a:close/>
              </a:path>
            </a:pathLst>
          </a:custGeom>
          <a:gradFill>
            <a:gsLst>
              <a:gs pos="0">
                <a:srgbClr val="58CBDF"/>
              </a:gs>
              <a:gs pos="100000">
                <a:srgbClr val="23819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6376032" y="2198161"/>
            <a:ext cx="494523" cy="562108"/>
          </a:xfrm>
          <a:custGeom>
            <a:avLst/>
            <a:gdLst/>
            <a:ahLst/>
            <a:cxnLst/>
            <a:rect l="l" t="t" r="r" b="b"/>
            <a:pathLst>
              <a:path w="17795" h="20227" extrusionOk="0">
                <a:moveTo>
                  <a:pt x="8847" y="20226"/>
                </a:moveTo>
                <a:cubicBezTo>
                  <a:pt x="8196" y="19499"/>
                  <a:pt x="7619" y="18973"/>
                  <a:pt x="7118" y="18372"/>
                </a:cubicBezTo>
                <a:cubicBezTo>
                  <a:pt x="4762" y="15489"/>
                  <a:pt x="2331" y="12682"/>
                  <a:pt x="25" y="9750"/>
                </a:cubicBezTo>
                <a:cubicBezTo>
                  <a:pt x="0" y="9725"/>
                  <a:pt x="50" y="9650"/>
                  <a:pt x="50" y="9600"/>
                </a:cubicBezTo>
                <a:cubicBezTo>
                  <a:pt x="176" y="9374"/>
                  <a:pt x="376" y="9449"/>
                  <a:pt x="552" y="9449"/>
                </a:cubicBezTo>
                <a:cubicBezTo>
                  <a:pt x="2130" y="9424"/>
                  <a:pt x="3709" y="9424"/>
                  <a:pt x="5263" y="9399"/>
                </a:cubicBezTo>
                <a:cubicBezTo>
                  <a:pt x="5890" y="9399"/>
                  <a:pt x="6015" y="9249"/>
                  <a:pt x="6015" y="8647"/>
                </a:cubicBezTo>
                <a:cubicBezTo>
                  <a:pt x="5965" y="6567"/>
                  <a:pt x="5915" y="4512"/>
                  <a:pt x="5890" y="2457"/>
                </a:cubicBezTo>
                <a:cubicBezTo>
                  <a:pt x="5865" y="1930"/>
                  <a:pt x="5840" y="1379"/>
                  <a:pt x="5865" y="853"/>
                </a:cubicBezTo>
                <a:cubicBezTo>
                  <a:pt x="5865" y="602"/>
                  <a:pt x="5915" y="376"/>
                  <a:pt x="5965" y="176"/>
                </a:cubicBezTo>
                <a:cubicBezTo>
                  <a:pt x="7118" y="1"/>
                  <a:pt x="10501" y="26"/>
                  <a:pt x="11704" y="176"/>
                </a:cubicBezTo>
                <a:cubicBezTo>
                  <a:pt x="12005" y="427"/>
                  <a:pt x="11930" y="803"/>
                  <a:pt x="11930" y="1128"/>
                </a:cubicBezTo>
                <a:cubicBezTo>
                  <a:pt x="11855" y="3685"/>
                  <a:pt x="11805" y="6216"/>
                  <a:pt x="11730" y="8772"/>
                </a:cubicBezTo>
                <a:cubicBezTo>
                  <a:pt x="11730" y="9123"/>
                  <a:pt x="11905" y="9349"/>
                  <a:pt x="12231" y="9374"/>
                </a:cubicBezTo>
                <a:cubicBezTo>
                  <a:pt x="12381" y="9399"/>
                  <a:pt x="12532" y="9374"/>
                  <a:pt x="12682" y="9399"/>
                </a:cubicBezTo>
                <a:cubicBezTo>
                  <a:pt x="14110" y="9399"/>
                  <a:pt x="15514" y="9424"/>
                  <a:pt x="16943" y="9449"/>
                </a:cubicBezTo>
                <a:cubicBezTo>
                  <a:pt x="17193" y="9449"/>
                  <a:pt x="17419" y="9474"/>
                  <a:pt x="17619" y="9474"/>
                </a:cubicBezTo>
                <a:cubicBezTo>
                  <a:pt x="17795" y="9725"/>
                  <a:pt x="17694" y="9900"/>
                  <a:pt x="17569" y="10051"/>
                </a:cubicBezTo>
                <a:cubicBezTo>
                  <a:pt x="17394" y="10301"/>
                  <a:pt x="17193" y="10527"/>
                  <a:pt x="17018" y="10752"/>
                </a:cubicBezTo>
                <a:cubicBezTo>
                  <a:pt x="15038" y="13108"/>
                  <a:pt x="13058" y="15489"/>
                  <a:pt x="11053" y="17845"/>
                </a:cubicBezTo>
                <a:cubicBezTo>
                  <a:pt x="10401" y="18647"/>
                  <a:pt x="9750" y="19424"/>
                  <a:pt x="8847" y="20226"/>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txBox="1"/>
          <p:nvPr/>
        </p:nvSpPr>
        <p:spPr>
          <a:xfrm>
            <a:off x="6132948" y="3300141"/>
            <a:ext cx="1214700" cy="691800"/>
          </a:xfrm>
          <a:prstGeom prst="rect">
            <a:avLst/>
          </a:prstGeom>
          <a:noFill/>
          <a:ln>
            <a:noFill/>
          </a:ln>
        </p:spPr>
        <p:txBody>
          <a:bodyPr spcFirstLastPara="1" wrap="square" lIns="0" tIns="6700" rIns="0" bIns="0" anchor="ctr" anchorCtr="0">
            <a:noAutofit/>
          </a:bodyPr>
          <a:lstStyle/>
          <a:p>
            <a:pPr marR="0" lvl="0">
              <a:lnSpc>
                <a:spcPct val="116000"/>
              </a:lnSpc>
              <a:spcAft>
                <a:spcPts val="800"/>
              </a:spcAft>
            </a:pPr>
            <a:r>
              <a:rPr lang="vi-VN" sz="1200" dirty="0">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Giao diện và khái niệm </a:t>
            </a:r>
            <a:r>
              <a:rPr lang="vi-VN" sz="1200" dirty="0" err="1">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hới</a:t>
            </a:r>
            <a:r>
              <a:rPr lang="vi-VN" sz="1200" dirty="0">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 phức tạp nếu mới bắt đầu.</a:t>
            </a:r>
            <a:endParaRPr lang="en-US" sz="1200" dirty="0">
              <a:effectLst/>
              <a:latin typeface="Bahnschrift Light Condensed" panose="020B0502040204020203" pitchFamily="34" charset="0"/>
              <a:ea typeface="Arial" panose="020B0604020202020204" pitchFamily="34" charset="0"/>
              <a:cs typeface="Arial" panose="020B0604020202020204" pitchFamily="34" charset="0"/>
            </a:endParaRPr>
          </a:p>
        </p:txBody>
      </p:sp>
      <p:sp>
        <p:nvSpPr>
          <p:cNvPr id="451" name="Google Shape;451;p27"/>
          <p:cNvSpPr txBox="1"/>
          <p:nvPr/>
        </p:nvSpPr>
        <p:spPr>
          <a:xfrm>
            <a:off x="6060588" y="2848864"/>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vi-VN" b="1" dirty="0">
                <a:solidFill>
                  <a:schemeClr val="accent3"/>
                </a:solidFill>
                <a:latin typeface="Roboto"/>
                <a:ea typeface="Roboto"/>
                <a:cs typeface="Roboto"/>
                <a:sym typeface="Roboto"/>
              </a:rPr>
              <a:t>Nhược</a:t>
            </a:r>
            <a:endParaRPr b="1" dirty="0">
              <a:solidFill>
                <a:schemeClr val="accent3"/>
              </a:solidFill>
              <a:latin typeface="Roboto"/>
              <a:ea typeface="Roboto"/>
              <a:cs typeface="Roboto"/>
              <a:sym typeface="Roboto"/>
            </a:endParaRPr>
          </a:p>
        </p:txBody>
      </p:sp>
      <p:sp>
        <p:nvSpPr>
          <p:cNvPr id="452" name="Google Shape;452;p27"/>
          <p:cNvSpPr/>
          <p:nvPr/>
        </p:nvSpPr>
        <p:spPr>
          <a:xfrm>
            <a:off x="7574829" y="1539848"/>
            <a:ext cx="1009249" cy="586480"/>
          </a:xfrm>
          <a:custGeom>
            <a:avLst/>
            <a:gdLst/>
            <a:ahLst/>
            <a:cxnLst/>
            <a:rect l="l" t="t" r="r" b="b"/>
            <a:pathLst>
              <a:path w="36317" h="21104" extrusionOk="0">
                <a:moveTo>
                  <a:pt x="11003" y="8071"/>
                </a:moveTo>
                <a:cubicBezTo>
                  <a:pt x="11128" y="7344"/>
                  <a:pt x="11203" y="6768"/>
                  <a:pt x="11354" y="6191"/>
                </a:cubicBezTo>
                <a:cubicBezTo>
                  <a:pt x="11454" y="5790"/>
                  <a:pt x="11630" y="5414"/>
                  <a:pt x="11780" y="5038"/>
                </a:cubicBezTo>
                <a:cubicBezTo>
                  <a:pt x="13008" y="2282"/>
                  <a:pt x="15214" y="778"/>
                  <a:pt x="18146" y="402"/>
                </a:cubicBezTo>
                <a:cubicBezTo>
                  <a:pt x="21028" y="1"/>
                  <a:pt x="23234" y="1254"/>
                  <a:pt x="24537" y="3886"/>
                </a:cubicBezTo>
                <a:cubicBezTo>
                  <a:pt x="25138" y="5064"/>
                  <a:pt x="25539" y="6342"/>
                  <a:pt x="25414" y="7695"/>
                </a:cubicBezTo>
                <a:cubicBezTo>
                  <a:pt x="25389" y="7921"/>
                  <a:pt x="25640" y="8146"/>
                  <a:pt x="25865" y="8146"/>
                </a:cubicBezTo>
                <a:cubicBezTo>
                  <a:pt x="26166" y="8121"/>
                  <a:pt x="26492" y="8071"/>
                  <a:pt x="26818" y="8046"/>
                </a:cubicBezTo>
                <a:cubicBezTo>
                  <a:pt x="28296" y="7896"/>
                  <a:pt x="29524" y="8372"/>
                  <a:pt x="30502" y="9500"/>
                </a:cubicBezTo>
                <a:cubicBezTo>
                  <a:pt x="30853" y="9901"/>
                  <a:pt x="31179" y="10352"/>
                  <a:pt x="31479" y="10803"/>
                </a:cubicBezTo>
                <a:cubicBezTo>
                  <a:pt x="32231" y="12006"/>
                  <a:pt x="32482" y="13259"/>
                  <a:pt x="31705" y="14562"/>
                </a:cubicBezTo>
                <a:cubicBezTo>
                  <a:pt x="31605" y="14713"/>
                  <a:pt x="31554" y="14913"/>
                  <a:pt x="31529" y="15089"/>
                </a:cubicBezTo>
                <a:cubicBezTo>
                  <a:pt x="31479" y="15314"/>
                  <a:pt x="31880" y="15640"/>
                  <a:pt x="32081" y="15515"/>
                </a:cubicBezTo>
                <a:cubicBezTo>
                  <a:pt x="32382" y="15314"/>
                  <a:pt x="32657" y="15089"/>
                  <a:pt x="33033" y="14788"/>
                </a:cubicBezTo>
                <a:cubicBezTo>
                  <a:pt x="33284" y="14888"/>
                  <a:pt x="33660" y="14963"/>
                  <a:pt x="33961" y="15164"/>
                </a:cubicBezTo>
                <a:cubicBezTo>
                  <a:pt x="34412" y="15465"/>
                  <a:pt x="34813" y="15841"/>
                  <a:pt x="35239" y="16166"/>
                </a:cubicBezTo>
                <a:cubicBezTo>
                  <a:pt x="36216" y="16918"/>
                  <a:pt x="36316" y="17946"/>
                  <a:pt x="36016" y="19023"/>
                </a:cubicBezTo>
                <a:cubicBezTo>
                  <a:pt x="35940" y="19324"/>
                  <a:pt x="35765" y="19625"/>
                  <a:pt x="35565" y="19851"/>
                </a:cubicBezTo>
                <a:cubicBezTo>
                  <a:pt x="34913" y="20653"/>
                  <a:pt x="34036" y="21003"/>
                  <a:pt x="33033" y="21104"/>
                </a:cubicBezTo>
                <a:cubicBezTo>
                  <a:pt x="32783" y="21104"/>
                  <a:pt x="32507" y="21104"/>
                  <a:pt x="32231" y="21104"/>
                </a:cubicBezTo>
                <a:cubicBezTo>
                  <a:pt x="23785" y="21079"/>
                  <a:pt x="15339" y="21079"/>
                  <a:pt x="6893" y="21079"/>
                </a:cubicBezTo>
                <a:cubicBezTo>
                  <a:pt x="5965" y="21079"/>
                  <a:pt x="5063" y="21079"/>
                  <a:pt x="4136" y="21079"/>
                </a:cubicBezTo>
                <a:cubicBezTo>
                  <a:pt x="1805" y="21104"/>
                  <a:pt x="0" y="19349"/>
                  <a:pt x="51" y="17018"/>
                </a:cubicBezTo>
                <a:cubicBezTo>
                  <a:pt x="51" y="16442"/>
                  <a:pt x="151" y="15841"/>
                  <a:pt x="326" y="15264"/>
                </a:cubicBezTo>
                <a:cubicBezTo>
                  <a:pt x="652" y="14211"/>
                  <a:pt x="1429" y="13585"/>
                  <a:pt x="2557" y="13535"/>
                </a:cubicBezTo>
                <a:cubicBezTo>
                  <a:pt x="3108" y="13535"/>
                  <a:pt x="3660" y="13560"/>
                  <a:pt x="4211" y="13560"/>
                </a:cubicBezTo>
                <a:cubicBezTo>
                  <a:pt x="4587" y="13585"/>
                  <a:pt x="4938" y="13610"/>
                  <a:pt x="5314" y="13610"/>
                </a:cubicBezTo>
                <a:cubicBezTo>
                  <a:pt x="5815" y="13610"/>
                  <a:pt x="6041" y="13209"/>
                  <a:pt x="5740" y="12783"/>
                </a:cubicBezTo>
                <a:cubicBezTo>
                  <a:pt x="5389" y="12257"/>
                  <a:pt x="5264" y="11705"/>
                  <a:pt x="5289" y="11079"/>
                </a:cubicBezTo>
                <a:cubicBezTo>
                  <a:pt x="5364" y="9600"/>
                  <a:pt x="6015" y="8572"/>
                  <a:pt x="7419" y="8021"/>
                </a:cubicBezTo>
                <a:cubicBezTo>
                  <a:pt x="8371" y="7670"/>
                  <a:pt x="9299" y="7545"/>
                  <a:pt x="10251" y="7845"/>
                </a:cubicBezTo>
                <a:cubicBezTo>
                  <a:pt x="10477" y="7896"/>
                  <a:pt x="10677" y="7971"/>
                  <a:pt x="11003" y="807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7548373" y="1514087"/>
            <a:ext cx="1062162" cy="635224"/>
          </a:xfrm>
          <a:custGeom>
            <a:avLst/>
            <a:gdLst/>
            <a:ahLst/>
            <a:cxnLst/>
            <a:rect l="l" t="t" r="r" b="b"/>
            <a:pathLst>
              <a:path w="38221" h="22858" extrusionOk="0">
                <a:moveTo>
                  <a:pt x="11955" y="8998"/>
                </a:moveTo>
                <a:cubicBezTo>
                  <a:pt x="11629" y="8898"/>
                  <a:pt x="11429" y="8823"/>
                  <a:pt x="11203" y="8772"/>
                </a:cubicBezTo>
                <a:cubicBezTo>
                  <a:pt x="10251" y="8472"/>
                  <a:pt x="9323" y="8597"/>
                  <a:pt x="8371" y="8948"/>
                </a:cubicBezTo>
                <a:cubicBezTo>
                  <a:pt x="6967" y="9499"/>
                  <a:pt x="6316" y="10527"/>
                  <a:pt x="6241" y="12006"/>
                </a:cubicBezTo>
                <a:cubicBezTo>
                  <a:pt x="6216" y="12632"/>
                  <a:pt x="6341" y="13184"/>
                  <a:pt x="6692" y="13710"/>
                </a:cubicBezTo>
                <a:cubicBezTo>
                  <a:pt x="6993" y="14136"/>
                  <a:pt x="6767" y="14537"/>
                  <a:pt x="6266" y="14537"/>
                </a:cubicBezTo>
                <a:cubicBezTo>
                  <a:pt x="5890" y="14537"/>
                  <a:pt x="5539" y="14512"/>
                  <a:pt x="5163" y="14487"/>
                </a:cubicBezTo>
                <a:cubicBezTo>
                  <a:pt x="4612" y="14487"/>
                  <a:pt x="4060" y="14462"/>
                  <a:pt x="3509" y="14462"/>
                </a:cubicBezTo>
                <a:cubicBezTo>
                  <a:pt x="2381" y="14512"/>
                  <a:pt x="1604" y="15138"/>
                  <a:pt x="1278" y="16191"/>
                </a:cubicBezTo>
                <a:cubicBezTo>
                  <a:pt x="1103" y="16768"/>
                  <a:pt x="1003" y="17369"/>
                  <a:pt x="1003" y="17945"/>
                </a:cubicBezTo>
                <a:cubicBezTo>
                  <a:pt x="952" y="20276"/>
                  <a:pt x="2757" y="22031"/>
                  <a:pt x="5088" y="22006"/>
                </a:cubicBezTo>
                <a:cubicBezTo>
                  <a:pt x="6015" y="22006"/>
                  <a:pt x="6917" y="22006"/>
                  <a:pt x="7845" y="22006"/>
                </a:cubicBezTo>
                <a:cubicBezTo>
                  <a:pt x="16291" y="22006"/>
                  <a:pt x="24737" y="22006"/>
                  <a:pt x="33183" y="22031"/>
                </a:cubicBezTo>
                <a:cubicBezTo>
                  <a:pt x="33459" y="22031"/>
                  <a:pt x="33735" y="22031"/>
                  <a:pt x="33985" y="22031"/>
                </a:cubicBezTo>
                <a:cubicBezTo>
                  <a:pt x="34988" y="21930"/>
                  <a:pt x="35865" y="21580"/>
                  <a:pt x="36517" y="20778"/>
                </a:cubicBezTo>
                <a:cubicBezTo>
                  <a:pt x="36717" y="20552"/>
                  <a:pt x="36892" y="20251"/>
                  <a:pt x="36968" y="19950"/>
                </a:cubicBezTo>
                <a:cubicBezTo>
                  <a:pt x="37268" y="18873"/>
                  <a:pt x="37168" y="17845"/>
                  <a:pt x="36191" y="17093"/>
                </a:cubicBezTo>
                <a:cubicBezTo>
                  <a:pt x="35765" y="16768"/>
                  <a:pt x="35364" y="16392"/>
                  <a:pt x="34913" y="16091"/>
                </a:cubicBezTo>
                <a:cubicBezTo>
                  <a:pt x="34612" y="15890"/>
                  <a:pt x="34236" y="15815"/>
                  <a:pt x="33985" y="15715"/>
                </a:cubicBezTo>
                <a:cubicBezTo>
                  <a:pt x="33609" y="16016"/>
                  <a:pt x="33334" y="16241"/>
                  <a:pt x="33033" y="16442"/>
                </a:cubicBezTo>
                <a:cubicBezTo>
                  <a:pt x="32832" y="16567"/>
                  <a:pt x="32431" y="16241"/>
                  <a:pt x="32481" y="16016"/>
                </a:cubicBezTo>
                <a:cubicBezTo>
                  <a:pt x="32506" y="15840"/>
                  <a:pt x="32557" y="15640"/>
                  <a:pt x="32657" y="15489"/>
                </a:cubicBezTo>
                <a:cubicBezTo>
                  <a:pt x="33434" y="14186"/>
                  <a:pt x="33183" y="12933"/>
                  <a:pt x="32431" y="11730"/>
                </a:cubicBezTo>
                <a:cubicBezTo>
                  <a:pt x="32131" y="11279"/>
                  <a:pt x="31805" y="10828"/>
                  <a:pt x="31454" y="10427"/>
                </a:cubicBezTo>
                <a:cubicBezTo>
                  <a:pt x="30476" y="9299"/>
                  <a:pt x="29248" y="8823"/>
                  <a:pt x="27770" y="8973"/>
                </a:cubicBezTo>
                <a:cubicBezTo>
                  <a:pt x="27444" y="8998"/>
                  <a:pt x="27118" y="9048"/>
                  <a:pt x="26817" y="9073"/>
                </a:cubicBezTo>
                <a:cubicBezTo>
                  <a:pt x="26592" y="9073"/>
                  <a:pt x="26341" y="8848"/>
                  <a:pt x="26366" y="8622"/>
                </a:cubicBezTo>
                <a:cubicBezTo>
                  <a:pt x="26491" y="7269"/>
                  <a:pt x="26090" y="5991"/>
                  <a:pt x="25489" y="4813"/>
                </a:cubicBezTo>
                <a:cubicBezTo>
                  <a:pt x="24186" y="2181"/>
                  <a:pt x="21980" y="928"/>
                  <a:pt x="19098" y="1329"/>
                </a:cubicBezTo>
                <a:cubicBezTo>
                  <a:pt x="16166" y="1705"/>
                  <a:pt x="13960" y="3209"/>
                  <a:pt x="12732" y="5965"/>
                </a:cubicBezTo>
                <a:cubicBezTo>
                  <a:pt x="12582" y="6341"/>
                  <a:pt x="12406" y="6717"/>
                  <a:pt x="12306" y="7118"/>
                </a:cubicBezTo>
                <a:cubicBezTo>
                  <a:pt x="12155" y="7695"/>
                  <a:pt x="12080" y="8271"/>
                  <a:pt x="11955" y="8998"/>
                </a:cubicBezTo>
                <a:close/>
                <a:moveTo>
                  <a:pt x="11328" y="7870"/>
                </a:moveTo>
                <a:cubicBezTo>
                  <a:pt x="11454" y="7394"/>
                  <a:pt x="11554" y="7068"/>
                  <a:pt x="11629" y="6717"/>
                </a:cubicBezTo>
                <a:cubicBezTo>
                  <a:pt x="12456" y="3584"/>
                  <a:pt x="14511" y="1680"/>
                  <a:pt x="17519" y="727"/>
                </a:cubicBezTo>
                <a:cubicBezTo>
                  <a:pt x="18095" y="552"/>
                  <a:pt x="18672" y="452"/>
                  <a:pt x="19273" y="376"/>
                </a:cubicBezTo>
                <a:cubicBezTo>
                  <a:pt x="22206" y="0"/>
                  <a:pt x="24311" y="1329"/>
                  <a:pt x="25915" y="3660"/>
                </a:cubicBezTo>
                <a:cubicBezTo>
                  <a:pt x="26542" y="4562"/>
                  <a:pt x="26943" y="5590"/>
                  <a:pt x="27168" y="6692"/>
                </a:cubicBezTo>
                <a:cubicBezTo>
                  <a:pt x="27243" y="7143"/>
                  <a:pt x="27369" y="7569"/>
                  <a:pt x="27494" y="8046"/>
                </a:cubicBezTo>
                <a:cubicBezTo>
                  <a:pt x="27845" y="8071"/>
                  <a:pt x="28171" y="8096"/>
                  <a:pt x="28471" y="8096"/>
                </a:cubicBezTo>
                <a:cubicBezTo>
                  <a:pt x="29750" y="8071"/>
                  <a:pt x="30802" y="8572"/>
                  <a:pt x="31730" y="9374"/>
                </a:cubicBezTo>
                <a:cubicBezTo>
                  <a:pt x="32506" y="10101"/>
                  <a:pt x="33108" y="10953"/>
                  <a:pt x="33609" y="11905"/>
                </a:cubicBezTo>
                <a:cubicBezTo>
                  <a:pt x="33885" y="12382"/>
                  <a:pt x="34035" y="12908"/>
                  <a:pt x="34060" y="13484"/>
                </a:cubicBezTo>
                <a:cubicBezTo>
                  <a:pt x="34060" y="13835"/>
                  <a:pt x="34060" y="14211"/>
                  <a:pt x="34060" y="14462"/>
                </a:cubicBezTo>
                <a:cubicBezTo>
                  <a:pt x="34336" y="14863"/>
                  <a:pt x="34662" y="14888"/>
                  <a:pt x="34938" y="15038"/>
                </a:cubicBezTo>
                <a:cubicBezTo>
                  <a:pt x="35965" y="15514"/>
                  <a:pt x="36792" y="16216"/>
                  <a:pt x="37469" y="17093"/>
                </a:cubicBezTo>
                <a:cubicBezTo>
                  <a:pt x="37945" y="17695"/>
                  <a:pt x="38221" y="18346"/>
                  <a:pt x="37995" y="19148"/>
                </a:cubicBezTo>
                <a:cubicBezTo>
                  <a:pt x="37920" y="19349"/>
                  <a:pt x="37920" y="19600"/>
                  <a:pt x="37895" y="19825"/>
                </a:cubicBezTo>
                <a:cubicBezTo>
                  <a:pt x="37644" y="21304"/>
                  <a:pt x="36717" y="22281"/>
                  <a:pt x="35263" y="22657"/>
                </a:cubicBezTo>
                <a:cubicBezTo>
                  <a:pt x="34486" y="22833"/>
                  <a:pt x="33709" y="22833"/>
                  <a:pt x="32933" y="22833"/>
                </a:cubicBezTo>
                <a:cubicBezTo>
                  <a:pt x="27669" y="22833"/>
                  <a:pt x="22381" y="22858"/>
                  <a:pt x="17118" y="22858"/>
                </a:cubicBezTo>
                <a:cubicBezTo>
                  <a:pt x="13384" y="22858"/>
                  <a:pt x="9674" y="22858"/>
                  <a:pt x="5965" y="22858"/>
                </a:cubicBezTo>
                <a:cubicBezTo>
                  <a:pt x="5414" y="22833"/>
                  <a:pt x="4862" y="22833"/>
                  <a:pt x="4311" y="22783"/>
                </a:cubicBezTo>
                <a:cubicBezTo>
                  <a:pt x="2005" y="22607"/>
                  <a:pt x="201" y="20803"/>
                  <a:pt x="75" y="18497"/>
                </a:cubicBezTo>
                <a:cubicBezTo>
                  <a:pt x="0" y="17645"/>
                  <a:pt x="50" y="16768"/>
                  <a:pt x="326" y="15915"/>
                </a:cubicBezTo>
                <a:cubicBezTo>
                  <a:pt x="852" y="14412"/>
                  <a:pt x="2005" y="13509"/>
                  <a:pt x="3609" y="13434"/>
                </a:cubicBezTo>
                <a:cubicBezTo>
                  <a:pt x="4110" y="13409"/>
                  <a:pt x="4612" y="13434"/>
                  <a:pt x="5188" y="13434"/>
                </a:cubicBezTo>
                <a:cubicBezTo>
                  <a:pt x="5238" y="13108"/>
                  <a:pt x="5288" y="12858"/>
                  <a:pt x="5288" y="12607"/>
                </a:cubicBezTo>
                <a:cubicBezTo>
                  <a:pt x="5288" y="11905"/>
                  <a:pt x="5313" y="11229"/>
                  <a:pt x="5514" y="10552"/>
                </a:cubicBezTo>
                <a:cubicBezTo>
                  <a:pt x="5790" y="9675"/>
                  <a:pt x="6316" y="8998"/>
                  <a:pt x="7093" y="8547"/>
                </a:cubicBezTo>
                <a:cubicBezTo>
                  <a:pt x="8145" y="7920"/>
                  <a:pt x="9248" y="7569"/>
                  <a:pt x="10501" y="7745"/>
                </a:cubicBezTo>
                <a:cubicBezTo>
                  <a:pt x="10727" y="7795"/>
                  <a:pt x="10952" y="7820"/>
                  <a:pt x="11328" y="787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7831831" y="2211282"/>
            <a:ext cx="493856" cy="561386"/>
          </a:xfrm>
          <a:custGeom>
            <a:avLst/>
            <a:gdLst/>
            <a:ahLst/>
            <a:cxnLst/>
            <a:rect l="l" t="t" r="r" b="b"/>
            <a:pathLst>
              <a:path w="17771" h="20201" extrusionOk="0">
                <a:moveTo>
                  <a:pt x="8848" y="20201"/>
                </a:moveTo>
                <a:cubicBezTo>
                  <a:pt x="8196" y="19499"/>
                  <a:pt x="7620" y="18948"/>
                  <a:pt x="7118" y="18346"/>
                </a:cubicBezTo>
                <a:cubicBezTo>
                  <a:pt x="4763" y="15464"/>
                  <a:pt x="2331" y="12657"/>
                  <a:pt x="26" y="9725"/>
                </a:cubicBezTo>
                <a:cubicBezTo>
                  <a:pt x="1" y="9700"/>
                  <a:pt x="51" y="9624"/>
                  <a:pt x="51" y="9574"/>
                </a:cubicBezTo>
                <a:cubicBezTo>
                  <a:pt x="151" y="9349"/>
                  <a:pt x="377" y="9424"/>
                  <a:pt x="552" y="9424"/>
                </a:cubicBezTo>
                <a:cubicBezTo>
                  <a:pt x="2131" y="9399"/>
                  <a:pt x="3710" y="9399"/>
                  <a:pt x="5264" y="9374"/>
                </a:cubicBezTo>
                <a:cubicBezTo>
                  <a:pt x="5890" y="9374"/>
                  <a:pt x="6016" y="9223"/>
                  <a:pt x="6016" y="8622"/>
                </a:cubicBezTo>
                <a:cubicBezTo>
                  <a:pt x="5940" y="6567"/>
                  <a:pt x="5915" y="4487"/>
                  <a:pt x="5890" y="2431"/>
                </a:cubicBezTo>
                <a:cubicBezTo>
                  <a:pt x="5865" y="1905"/>
                  <a:pt x="5840" y="1354"/>
                  <a:pt x="5865" y="827"/>
                </a:cubicBezTo>
                <a:cubicBezTo>
                  <a:pt x="5865" y="577"/>
                  <a:pt x="5915" y="351"/>
                  <a:pt x="5940" y="151"/>
                </a:cubicBezTo>
                <a:cubicBezTo>
                  <a:pt x="7118" y="0"/>
                  <a:pt x="10502" y="0"/>
                  <a:pt x="11705" y="151"/>
                </a:cubicBezTo>
                <a:cubicBezTo>
                  <a:pt x="12006" y="401"/>
                  <a:pt x="11930" y="777"/>
                  <a:pt x="11930" y="1103"/>
                </a:cubicBezTo>
                <a:cubicBezTo>
                  <a:pt x="11855" y="3660"/>
                  <a:pt x="11805" y="6216"/>
                  <a:pt x="11730" y="8747"/>
                </a:cubicBezTo>
                <a:cubicBezTo>
                  <a:pt x="11730" y="9098"/>
                  <a:pt x="11905" y="9324"/>
                  <a:pt x="12231" y="9349"/>
                </a:cubicBezTo>
                <a:cubicBezTo>
                  <a:pt x="12382" y="9374"/>
                  <a:pt x="12532" y="9374"/>
                  <a:pt x="12682" y="9374"/>
                </a:cubicBezTo>
                <a:cubicBezTo>
                  <a:pt x="14086" y="9374"/>
                  <a:pt x="15514" y="9399"/>
                  <a:pt x="16943" y="9424"/>
                </a:cubicBezTo>
                <a:cubicBezTo>
                  <a:pt x="17169" y="9424"/>
                  <a:pt x="17419" y="9449"/>
                  <a:pt x="17620" y="9449"/>
                </a:cubicBezTo>
                <a:cubicBezTo>
                  <a:pt x="17770" y="9700"/>
                  <a:pt x="17695" y="9875"/>
                  <a:pt x="17570" y="10025"/>
                </a:cubicBezTo>
                <a:cubicBezTo>
                  <a:pt x="17394" y="10276"/>
                  <a:pt x="17194" y="10502"/>
                  <a:pt x="17018" y="10727"/>
                </a:cubicBezTo>
                <a:cubicBezTo>
                  <a:pt x="15038" y="13083"/>
                  <a:pt x="13058" y="15464"/>
                  <a:pt x="11053" y="17820"/>
                </a:cubicBezTo>
                <a:cubicBezTo>
                  <a:pt x="10402" y="18622"/>
                  <a:pt x="9750" y="19399"/>
                  <a:pt x="8848" y="20201"/>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txBox="1"/>
          <p:nvPr/>
        </p:nvSpPr>
        <p:spPr>
          <a:xfrm>
            <a:off x="7574829" y="3300141"/>
            <a:ext cx="1214700" cy="691800"/>
          </a:xfrm>
          <a:prstGeom prst="rect">
            <a:avLst/>
          </a:prstGeom>
          <a:noFill/>
          <a:ln>
            <a:noFill/>
          </a:ln>
        </p:spPr>
        <p:txBody>
          <a:bodyPr spcFirstLastPara="1" wrap="square" lIns="0" tIns="6700" rIns="0" bIns="0" anchor="ctr" anchorCtr="0">
            <a:noAutofit/>
          </a:bodyPr>
          <a:lstStyle/>
          <a:p>
            <a:pPr marR="0" lvl="0">
              <a:lnSpc>
                <a:spcPct val="116000"/>
              </a:lnSpc>
              <a:spcAft>
                <a:spcPts val="800"/>
              </a:spcAft>
            </a:pPr>
            <a:r>
              <a:rPr lang="vi-VN" sz="1200" dirty="0">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Cần có kết nối mạng ổn định, hiểu cơ bản về mạng và vi điều </a:t>
            </a:r>
            <a:r>
              <a:rPr lang="vi-VN" sz="1200" dirty="0" err="1">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kiển</a:t>
            </a:r>
            <a:r>
              <a:rPr lang="vi-VN" sz="1200" dirty="0">
                <a:solidFill>
                  <a:srgbClr val="000000"/>
                </a:solidFill>
                <a:effectLst/>
                <a:latin typeface="Bahnschrift Light Condensed" panose="020B0502040204020203" pitchFamily="34" charset="0"/>
                <a:ea typeface="Calibri" panose="020F0502020204030204" pitchFamily="34" charset="0"/>
                <a:cs typeface="Arial" panose="020B0604020202020204" pitchFamily="34" charset="0"/>
              </a:rPr>
              <a:t>.</a:t>
            </a:r>
            <a:endParaRPr lang="en-US" sz="1200" dirty="0">
              <a:effectLst/>
              <a:latin typeface="Bahnschrift Light Condensed" panose="020B0502040204020203" pitchFamily="34" charset="0"/>
              <a:ea typeface="Arial" panose="020B0604020202020204" pitchFamily="34" charset="0"/>
              <a:cs typeface="Arial" panose="020B0604020202020204" pitchFamily="34" charset="0"/>
            </a:endParaRPr>
          </a:p>
        </p:txBody>
      </p:sp>
      <p:sp>
        <p:nvSpPr>
          <p:cNvPr id="456" name="Google Shape;456;p27"/>
          <p:cNvSpPr txBox="1"/>
          <p:nvPr/>
        </p:nvSpPr>
        <p:spPr>
          <a:xfrm>
            <a:off x="7505550" y="2848864"/>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vi-VN" b="1" dirty="0">
                <a:solidFill>
                  <a:schemeClr val="accent2"/>
                </a:solidFill>
                <a:latin typeface="Roboto"/>
                <a:ea typeface="Roboto"/>
                <a:cs typeface="Roboto"/>
                <a:sym typeface="Roboto"/>
              </a:rPr>
              <a:t>Điểm</a:t>
            </a:r>
            <a:endParaRPr b="1" dirty="0">
              <a:solidFill>
                <a:schemeClr val="accent2"/>
              </a:solidFill>
              <a:latin typeface="Roboto"/>
              <a:ea typeface="Roboto"/>
              <a:cs typeface="Roboto"/>
              <a:sym typeface="Roboto"/>
            </a:endParaRPr>
          </a:p>
        </p:txBody>
      </p:sp>
      <p:sp>
        <p:nvSpPr>
          <p:cNvPr id="457" name="Google Shape;457;p27"/>
          <p:cNvSpPr txBox="1"/>
          <p:nvPr/>
        </p:nvSpPr>
        <p:spPr>
          <a:xfrm>
            <a:off x="4114000" y="1738804"/>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800" b="1">
                <a:solidFill>
                  <a:schemeClr val="lt1"/>
                </a:solidFill>
                <a:latin typeface="Roboto"/>
                <a:ea typeface="Roboto"/>
                <a:cs typeface="Roboto"/>
                <a:sym typeface="Roboto"/>
              </a:rPr>
              <a:t>10%</a:t>
            </a:r>
            <a:endParaRPr sz="1800" b="1">
              <a:solidFill>
                <a:schemeClr val="lt1"/>
              </a:solidFill>
              <a:latin typeface="Roboto"/>
              <a:ea typeface="Roboto"/>
              <a:cs typeface="Roboto"/>
              <a:sym typeface="Roboto"/>
            </a:endParaRPr>
          </a:p>
        </p:txBody>
      </p:sp>
      <p:sp>
        <p:nvSpPr>
          <p:cNvPr id="458" name="Google Shape;458;p27"/>
          <p:cNvSpPr txBox="1"/>
          <p:nvPr/>
        </p:nvSpPr>
        <p:spPr>
          <a:xfrm>
            <a:off x="3144689" y="2218027"/>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800" b="1">
                <a:solidFill>
                  <a:schemeClr val="lt1"/>
                </a:solidFill>
                <a:latin typeface="Roboto"/>
                <a:ea typeface="Roboto"/>
                <a:cs typeface="Roboto"/>
                <a:sym typeface="Roboto"/>
              </a:rPr>
              <a:t>35%</a:t>
            </a:r>
            <a:endParaRPr sz="1800" b="1">
              <a:solidFill>
                <a:schemeClr val="lt1"/>
              </a:solidFill>
              <a:latin typeface="Roboto"/>
              <a:ea typeface="Roboto"/>
              <a:cs typeface="Roboto"/>
              <a:sym typeface="Roboto"/>
            </a:endParaRPr>
          </a:p>
        </p:txBody>
      </p:sp>
      <p:sp>
        <p:nvSpPr>
          <p:cNvPr id="459" name="Google Shape;459;p27"/>
          <p:cNvSpPr txBox="1"/>
          <p:nvPr/>
        </p:nvSpPr>
        <p:spPr>
          <a:xfrm>
            <a:off x="4071800" y="3471554"/>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800" b="1">
                <a:solidFill>
                  <a:schemeClr val="lt1"/>
                </a:solidFill>
                <a:latin typeface="Roboto"/>
                <a:ea typeface="Roboto"/>
                <a:cs typeface="Roboto"/>
                <a:sym typeface="Roboto"/>
              </a:rPr>
              <a:t>50%</a:t>
            </a:r>
            <a:endParaRPr sz="1800" b="1">
              <a:solidFill>
                <a:schemeClr val="lt1"/>
              </a:solidFill>
              <a:latin typeface="Roboto"/>
              <a:ea typeface="Roboto"/>
              <a:cs typeface="Roboto"/>
              <a:sym typeface="Roboto"/>
            </a:endParaRPr>
          </a:p>
        </p:txBody>
      </p:sp>
      <p:sp>
        <p:nvSpPr>
          <p:cNvPr id="460" name="Google Shape;460;p27"/>
          <p:cNvSpPr txBox="1"/>
          <p:nvPr/>
        </p:nvSpPr>
        <p:spPr>
          <a:xfrm>
            <a:off x="4814400" y="2466792"/>
            <a:ext cx="1174200" cy="324600"/>
          </a:xfrm>
          <a:prstGeom prst="rect">
            <a:avLst/>
          </a:prstGeom>
          <a:noFill/>
          <a:ln>
            <a:noFill/>
          </a:ln>
        </p:spPr>
        <p:txBody>
          <a:bodyPr spcFirstLastPara="1" wrap="square" lIns="91425" tIns="91425" rIns="91425" bIns="91425" anchor="ctr" anchorCtr="0">
            <a:noAutofit/>
          </a:bodyPr>
          <a:lstStyle/>
          <a:p>
            <a:pPr marL="12700" marR="0" lvl="0" indent="0" algn="ctr" rtl="0">
              <a:lnSpc>
                <a:spcPct val="100000"/>
              </a:lnSpc>
              <a:spcBef>
                <a:spcPts val="0"/>
              </a:spcBef>
              <a:spcAft>
                <a:spcPts val="0"/>
              </a:spcAft>
              <a:buNone/>
            </a:pPr>
            <a:r>
              <a:rPr lang="en" sz="1800" b="1">
                <a:solidFill>
                  <a:schemeClr val="lt1"/>
                </a:solidFill>
                <a:latin typeface="Roboto"/>
                <a:ea typeface="Roboto"/>
                <a:cs typeface="Roboto"/>
                <a:sym typeface="Roboto"/>
              </a:rPr>
              <a:t>5%</a:t>
            </a:r>
            <a:endParaRPr sz="1800" b="1">
              <a:solidFill>
                <a:schemeClr val="lt1"/>
              </a:solidFill>
              <a:latin typeface="Roboto"/>
              <a:ea typeface="Roboto"/>
              <a:cs typeface="Roboto"/>
              <a:sym typeface="Roboto"/>
            </a:endParaRPr>
          </a:p>
        </p:txBody>
      </p:sp>
      <p:pic>
        <p:nvPicPr>
          <p:cNvPr id="3" name="Picture 2">
            <a:extLst>
              <a:ext uri="{FF2B5EF4-FFF2-40B4-BE49-F238E27FC236}">
                <a16:creationId xmlns:a16="http://schemas.microsoft.com/office/drawing/2014/main" id="{34F13A48-6B8B-E069-D1BC-A2411C186719}"/>
              </a:ext>
            </a:extLst>
          </p:cNvPr>
          <p:cNvPicPr>
            <a:picLocks noChangeAspect="1"/>
          </p:cNvPicPr>
          <p:nvPr/>
        </p:nvPicPr>
        <p:blipFill>
          <a:blip r:embed="rId3"/>
          <a:srcRect l="4491" t="5335" r="3466" b="6724"/>
          <a:stretch/>
        </p:blipFill>
        <p:spPr>
          <a:xfrm>
            <a:off x="3351667" y="1738803"/>
            <a:ext cx="2514394" cy="2193873"/>
          </a:xfrm>
          <a:prstGeom prst="rect">
            <a:avLst/>
          </a:prstGeom>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38"/>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Một số </a:t>
            </a:r>
            <a:r>
              <a:rPr lang="vi-VN" dirty="0" err="1"/>
              <a:t>cloud</a:t>
            </a:r>
            <a:r>
              <a:rPr lang="vi-VN" dirty="0"/>
              <a:t> khác</a:t>
            </a:r>
            <a:endParaRPr dirty="0"/>
          </a:p>
        </p:txBody>
      </p:sp>
      <p:sp>
        <p:nvSpPr>
          <p:cNvPr id="1739" name="Google Shape;1739;p38"/>
          <p:cNvSpPr/>
          <p:nvPr/>
        </p:nvSpPr>
        <p:spPr>
          <a:xfrm>
            <a:off x="457200" y="1088440"/>
            <a:ext cx="922609" cy="645513"/>
          </a:xfrm>
          <a:custGeom>
            <a:avLst/>
            <a:gdLst/>
            <a:ahLst/>
            <a:cxnLst/>
            <a:rect l="l" t="t" r="r" b="b"/>
            <a:pathLst>
              <a:path w="57777" h="37260" extrusionOk="0">
                <a:moveTo>
                  <a:pt x="40300" y="2690"/>
                </a:moveTo>
                <a:lnTo>
                  <a:pt x="40300" y="2690"/>
                </a:lnTo>
                <a:cubicBezTo>
                  <a:pt x="42416" y="3568"/>
                  <a:pt x="44422" y="4665"/>
                  <a:pt x="46193" y="6123"/>
                </a:cubicBezTo>
                <a:cubicBezTo>
                  <a:pt x="45049" y="5496"/>
                  <a:pt x="43826" y="4947"/>
                  <a:pt x="42651" y="4383"/>
                </a:cubicBezTo>
                <a:cubicBezTo>
                  <a:pt x="42478" y="4242"/>
                  <a:pt x="42322" y="4101"/>
                  <a:pt x="42149" y="3960"/>
                </a:cubicBezTo>
                <a:cubicBezTo>
                  <a:pt x="41569" y="3505"/>
                  <a:pt x="40942" y="3082"/>
                  <a:pt x="40300" y="2690"/>
                </a:cubicBezTo>
                <a:close/>
                <a:moveTo>
                  <a:pt x="43246" y="4916"/>
                </a:moveTo>
                <a:cubicBezTo>
                  <a:pt x="44328" y="5480"/>
                  <a:pt x="45409" y="6060"/>
                  <a:pt x="46522" y="6515"/>
                </a:cubicBezTo>
                <a:cubicBezTo>
                  <a:pt x="46531" y="6519"/>
                  <a:pt x="46540" y="6521"/>
                  <a:pt x="46550" y="6521"/>
                </a:cubicBezTo>
                <a:cubicBezTo>
                  <a:pt x="46577" y="6521"/>
                  <a:pt x="46605" y="6506"/>
                  <a:pt x="46616" y="6483"/>
                </a:cubicBezTo>
                <a:cubicBezTo>
                  <a:pt x="46977" y="6797"/>
                  <a:pt x="47322" y="7126"/>
                  <a:pt x="47667" y="7487"/>
                </a:cubicBezTo>
                <a:cubicBezTo>
                  <a:pt x="47964" y="7784"/>
                  <a:pt x="48231" y="8098"/>
                  <a:pt x="48497" y="8411"/>
                </a:cubicBezTo>
                <a:cubicBezTo>
                  <a:pt x="47290" y="7690"/>
                  <a:pt x="45974" y="7079"/>
                  <a:pt x="44688" y="6436"/>
                </a:cubicBezTo>
                <a:cubicBezTo>
                  <a:pt x="44250" y="5904"/>
                  <a:pt x="43764" y="5402"/>
                  <a:pt x="43246" y="4916"/>
                </a:cubicBezTo>
                <a:close/>
                <a:moveTo>
                  <a:pt x="44955" y="6766"/>
                </a:moveTo>
                <a:lnTo>
                  <a:pt x="44955" y="6766"/>
                </a:lnTo>
                <a:cubicBezTo>
                  <a:pt x="46146" y="7424"/>
                  <a:pt x="47353" y="8114"/>
                  <a:pt x="48591" y="8662"/>
                </a:cubicBezTo>
                <a:cubicBezTo>
                  <a:pt x="48611" y="8669"/>
                  <a:pt x="48628" y="8672"/>
                  <a:pt x="48643" y="8672"/>
                </a:cubicBezTo>
                <a:cubicBezTo>
                  <a:pt x="48664" y="8672"/>
                  <a:pt x="48683" y="8665"/>
                  <a:pt x="48701" y="8647"/>
                </a:cubicBezTo>
                <a:cubicBezTo>
                  <a:pt x="49124" y="9179"/>
                  <a:pt x="49516" y="9728"/>
                  <a:pt x="49861" y="10308"/>
                </a:cubicBezTo>
                <a:cubicBezTo>
                  <a:pt x="49845" y="10292"/>
                  <a:pt x="49830" y="10292"/>
                  <a:pt x="49798" y="10292"/>
                </a:cubicBezTo>
                <a:cubicBezTo>
                  <a:pt x="49579" y="10183"/>
                  <a:pt x="49344" y="10073"/>
                  <a:pt x="49124" y="9963"/>
                </a:cubicBezTo>
                <a:cubicBezTo>
                  <a:pt x="48732" y="9775"/>
                  <a:pt x="48341" y="9587"/>
                  <a:pt x="47949" y="9399"/>
                </a:cubicBezTo>
                <a:cubicBezTo>
                  <a:pt x="47353" y="9101"/>
                  <a:pt x="46757" y="8788"/>
                  <a:pt x="46162" y="8474"/>
                </a:cubicBezTo>
                <a:cubicBezTo>
                  <a:pt x="45801" y="7878"/>
                  <a:pt x="45394" y="7314"/>
                  <a:pt x="44955" y="6766"/>
                </a:cubicBezTo>
                <a:close/>
                <a:moveTo>
                  <a:pt x="46319" y="8725"/>
                </a:moveTo>
                <a:lnTo>
                  <a:pt x="46319" y="8725"/>
                </a:lnTo>
                <a:cubicBezTo>
                  <a:pt x="47541" y="9399"/>
                  <a:pt x="48779" y="10057"/>
                  <a:pt x="50065" y="10621"/>
                </a:cubicBezTo>
                <a:cubicBezTo>
                  <a:pt x="50316" y="11092"/>
                  <a:pt x="50566" y="11546"/>
                  <a:pt x="50786" y="12032"/>
                </a:cubicBezTo>
                <a:cubicBezTo>
                  <a:pt x="49595" y="11311"/>
                  <a:pt x="48309" y="10700"/>
                  <a:pt x="47055" y="10073"/>
                </a:cubicBezTo>
                <a:cubicBezTo>
                  <a:pt x="46836" y="9603"/>
                  <a:pt x="46585" y="9164"/>
                  <a:pt x="46319" y="8725"/>
                </a:cubicBezTo>
                <a:close/>
                <a:moveTo>
                  <a:pt x="47196" y="10339"/>
                </a:moveTo>
                <a:lnTo>
                  <a:pt x="47196" y="10339"/>
                </a:lnTo>
                <a:cubicBezTo>
                  <a:pt x="48403" y="11029"/>
                  <a:pt x="49642" y="11750"/>
                  <a:pt x="50911" y="12330"/>
                </a:cubicBezTo>
                <a:cubicBezTo>
                  <a:pt x="51037" y="12643"/>
                  <a:pt x="51146" y="12957"/>
                  <a:pt x="51256" y="13270"/>
                </a:cubicBezTo>
                <a:cubicBezTo>
                  <a:pt x="51318" y="13471"/>
                  <a:pt x="51380" y="13672"/>
                  <a:pt x="51441" y="13888"/>
                </a:cubicBezTo>
                <a:lnTo>
                  <a:pt x="51441" y="13888"/>
                </a:lnTo>
                <a:cubicBezTo>
                  <a:pt x="51437" y="13882"/>
                  <a:pt x="51428" y="13882"/>
                  <a:pt x="51428" y="13882"/>
                </a:cubicBezTo>
                <a:cubicBezTo>
                  <a:pt x="50331" y="13129"/>
                  <a:pt x="49062" y="12549"/>
                  <a:pt x="47855" y="11938"/>
                </a:cubicBezTo>
                <a:cubicBezTo>
                  <a:pt x="47667" y="11390"/>
                  <a:pt x="47431" y="10857"/>
                  <a:pt x="47196" y="10339"/>
                </a:cubicBezTo>
                <a:close/>
                <a:moveTo>
                  <a:pt x="47949" y="12205"/>
                </a:moveTo>
                <a:cubicBezTo>
                  <a:pt x="49062" y="12847"/>
                  <a:pt x="50190" y="13537"/>
                  <a:pt x="51366" y="14007"/>
                </a:cubicBezTo>
                <a:cubicBezTo>
                  <a:pt x="51377" y="14010"/>
                  <a:pt x="51387" y="14011"/>
                  <a:pt x="51396" y="14011"/>
                </a:cubicBezTo>
                <a:cubicBezTo>
                  <a:pt x="51439" y="14011"/>
                  <a:pt x="51460" y="13983"/>
                  <a:pt x="51460" y="13944"/>
                </a:cubicBezTo>
                <a:cubicBezTo>
                  <a:pt x="51616" y="14571"/>
                  <a:pt x="51742" y="15183"/>
                  <a:pt x="51820" y="15810"/>
                </a:cubicBezTo>
                <a:cubicBezTo>
                  <a:pt x="50754" y="15026"/>
                  <a:pt x="49547" y="14368"/>
                  <a:pt x="48403" y="13694"/>
                </a:cubicBezTo>
                <a:cubicBezTo>
                  <a:pt x="48278" y="13192"/>
                  <a:pt x="48121" y="12690"/>
                  <a:pt x="47949" y="12205"/>
                </a:cubicBezTo>
                <a:close/>
                <a:moveTo>
                  <a:pt x="48435" y="13866"/>
                </a:moveTo>
                <a:cubicBezTo>
                  <a:pt x="49563" y="14618"/>
                  <a:pt x="50676" y="15434"/>
                  <a:pt x="51852" y="16045"/>
                </a:cubicBezTo>
                <a:cubicBezTo>
                  <a:pt x="51914" y="16499"/>
                  <a:pt x="51946" y="16970"/>
                  <a:pt x="51977" y="17424"/>
                </a:cubicBezTo>
                <a:cubicBezTo>
                  <a:pt x="50895" y="16781"/>
                  <a:pt x="49798" y="16170"/>
                  <a:pt x="48748" y="15449"/>
                </a:cubicBezTo>
                <a:cubicBezTo>
                  <a:pt x="48670" y="14916"/>
                  <a:pt x="48560" y="14383"/>
                  <a:pt x="48435" y="13866"/>
                </a:cubicBezTo>
                <a:close/>
                <a:moveTo>
                  <a:pt x="48779" y="15653"/>
                </a:moveTo>
                <a:cubicBezTo>
                  <a:pt x="49783" y="16405"/>
                  <a:pt x="50864" y="17158"/>
                  <a:pt x="51993" y="17691"/>
                </a:cubicBezTo>
                <a:cubicBezTo>
                  <a:pt x="52024" y="18145"/>
                  <a:pt x="52024" y="18600"/>
                  <a:pt x="52040" y="19070"/>
                </a:cubicBezTo>
                <a:cubicBezTo>
                  <a:pt x="51021" y="18443"/>
                  <a:pt x="49971" y="17847"/>
                  <a:pt x="48921" y="17267"/>
                </a:cubicBezTo>
                <a:cubicBezTo>
                  <a:pt x="48905" y="16734"/>
                  <a:pt x="48842" y="16186"/>
                  <a:pt x="48779" y="15653"/>
                </a:cubicBezTo>
                <a:close/>
                <a:moveTo>
                  <a:pt x="48921" y="18709"/>
                </a:moveTo>
                <a:cubicBezTo>
                  <a:pt x="49720" y="19211"/>
                  <a:pt x="50504" y="19713"/>
                  <a:pt x="51303" y="20198"/>
                </a:cubicBezTo>
                <a:cubicBezTo>
                  <a:pt x="50770" y="20031"/>
                  <a:pt x="50216" y="19941"/>
                  <a:pt x="49655" y="19941"/>
                </a:cubicBezTo>
                <a:cubicBezTo>
                  <a:pt x="49375" y="19941"/>
                  <a:pt x="49093" y="19963"/>
                  <a:pt x="48811" y="20010"/>
                </a:cubicBezTo>
                <a:cubicBezTo>
                  <a:pt x="48858" y="19572"/>
                  <a:pt x="48905" y="19148"/>
                  <a:pt x="48921" y="18709"/>
                </a:cubicBezTo>
                <a:close/>
                <a:moveTo>
                  <a:pt x="48936" y="17471"/>
                </a:moveTo>
                <a:cubicBezTo>
                  <a:pt x="49955" y="18098"/>
                  <a:pt x="50990" y="18741"/>
                  <a:pt x="52040" y="19321"/>
                </a:cubicBezTo>
                <a:cubicBezTo>
                  <a:pt x="52040" y="19681"/>
                  <a:pt x="52040" y="20042"/>
                  <a:pt x="52040" y="20402"/>
                </a:cubicBezTo>
                <a:cubicBezTo>
                  <a:pt x="51021" y="19760"/>
                  <a:pt x="49971" y="19164"/>
                  <a:pt x="48921" y="18568"/>
                </a:cubicBezTo>
                <a:cubicBezTo>
                  <a:pt x="48936" y="18208"/>
                  <a:pt x="48936" y="17832"/>
                  <a:pt x="48936" y="17471"/>
                </a:cubicBezTo>
                <a:close/>
                <a:moveTo>
                  <a:pt x="55081" y="24337"/>
                </a:moveTo>
                <a:lnTo>
                  <a:pt x="55081" y="24337"/>
                </a:lnTo>
                <a:cubicBezTo>
                  <a:pt x="55425" y="24838"/>
                  <a:pt x="55707" y="25371"/>
                  <a:pt x="55927" y="25920"/>
                </a:cubicBezTo>
                <a:cubicBezTo>
                  <a:pt x="55660" y="25685"/>
                  <a:pt x="55394" y="25434"/>
                  <a:pt x="55143" y="25183"/>
                </a:cubicBezTo>
                <a:cubicBezTo>
                  <a:pt x="55143" y="24901"/>
                  <a:pt x="55128" y="24619"/>
                  <a:pt x="55081" y="24337"/>
                </a:cubicBezTo>
                <a:close/>
                <a:moveTo>
                  <a:pt x="55143" y="25434"/>
                </a:moveTo>
                <a:cubicBezTo>
                  <a:pt x="55425" y="25732"/>
                  <a:pt x="55739" y="26014"/>
                  <a:pt x="56068" y="26264"/>
                </a:cubicBezTo>
                <a:cubicBezTo>
                  <a:pt x="56209" y="26688"/>
                  <a:pt x="56319" y="27111"/>
                  <a:pt x="56397" y="27550"/>
                </a:cubicBezTo>
                <a:cubicBezTo>
                  <a:pt x="55911" y="27142"/>
                  <a:pt x="55441" y="26750"/>
                  <a:pt x="55033" y="26264"/>
                </a:cubicBezTo>
                <a:cubicBezTo>
                  <a:pt x="55096" y="25982"/>
                  <a:pt x="55128" y="25716"/>
                  <a:pt x="55143" y="25434"/>
                </a:cubicBezTo>
                <a:close/>
                <a:moveTo>
                  <a:pt x="54971" y="26531"/>
                </a:moveTo>
                <a:cubicBezTo>
                  <a:pt x="55394" y="27032"/>
                  <a:pt x="55880" y="27534"/>
                  <a:pt x="56444" y="27863"/>
                </a:cubicBezTo>
                <a:cubicBezTo>
                  <a:pt x="56491" y="28239"/>
                  <a:pt x="56523" y="28616"/>
                  <a:pt x="56507" y="28976"/>
                </a:cubicBezTo>
                <a:cubicBezTo>
                  <a:pt x="56287" y="28741"/>
                  <a:pt x="56021" y="28537"/>
                  <a:pt x="55786" y="28349"/>
                </a:cubicBezTo>
                <a:cubicBezTo>
                  <a:pt x="55425" y="28051"/>
                  <a:pt x="55033" y="27785"/>
                  <a:pt x="54610" y="27581"/>
                </a:cubicBezTo>
                <a:cubicBezTo>
                  <a:pt x="54767" y="27236"/>
                  <a:pt x="54892" y="26891"/>
                  <a:pt x="54971" y="26531"/>
                </a:cubicBezTo>
                <a:close/>
                <a:moveTo>
                  <a:pt x="54548" y="27722"/>
                </a:moveTo>
                <a:cubicBezTo>
                  <a:pt x="54971" y="28004"/>
                  <a:pt x="55363" y="28271"/>
                  <a:pt x="55739" y="28600"/>
                </a:cubicBezTo>
                <a:cubicBezTo>
                  <a:pt x="56005" y="28819"/>
                  <a:pt x="56240" y="29102"/>
                  <a:pt x="56507" y="29321"/>
                </a:cubicBezTo>
                <a:cubicBezTo>
                  <a:pt x="56476" y="29713"/>
                  <a:pt x="56429" y="30105"/>
                  <a:pt x="56350" y="30481"/>
                </a:cubicBezTo>
                <a:cubicBezTo>
                  <a:pt x="55629" y="29823"/>
                  <a:pt x="54798" y="29258"/>
                  <a:pt x="54015" y="28663"/>
                </a:cubicBezTo>
                <a:cubicBezTo>
                  <a:pt x="54218" y="28365"/>
                  <a:pt x="54407" y="28051"/>
                  <a:pt x="54548" y="27722"/>
                </a:cubicBezTo>
                <a:close/>
                <a:moveTo>
                  <a:pt x="30278" y="628"/>
                </a:moveTo>
                <a:cubicBezTo>
                  <a:pt x="32991" y="628"/>
                  <a:pt x="35698" y="1176"/>
                  <a:pt x="37933" y="2142"/>
                </a:cubicBezTo>
                <a:cubicBezTo>
                  <a:pt x="44971" y="5182"/>
                  <a:pt x="49077" y="12628"/>
                  <a:pt x="48294" y="20183"/>
                </a:cubicBezTo>
                <a:cubicBezTo>
                  <a:pt x="48194" y="20340"/>
                  <a:pt x="48302" y="20614"/>
                  <a:pt x="48535" y="20614"/>
                </a:cubicBezTo>
                <a:cubicBezTo>
                  <a:pt x="48558" y="20614"/>
                  <a:pt x="48582" y="20612"/>
                  <a:pt x="48607" y="20606"/>
                </a:cubicBezTo>
                <a:cubicBezTo>
                  <a:pt x="48931" y="20538"/>
                  <a:pt x="49258" y="20505"/>
                  <a:pt x="49584" y="20505"/>
                </a:cubicBezTo>
                <a:cubicBezTo>
                  <a:pt x="51735" y="20505"/>
                  <a:pt x="53823" y="21935"/>
                  <a:pt x="54422" y="24086"/>
                </a:cubicBezTo>
                <a:cubicBezTo>
                  <a:pt x="55175" y="26813"/>
                  <a:pt x="53137" y="29478"/>
                  <a:pt x="50864" y="30732"/>
                </a:cubicBezTo>
                <a:cubicBezTo>
                  <a:pt x="48403" y="32095"/>
                  <a:pt x="45441" y="32377"/>
                  <a:pt x="42682" y="32503"/>
                </a:cubicBezTo>
                <a:cubicBezTo>
                  <a:pt x="42074" y="32528"/>
                  <a:pt x="41465" y="32540"/>
                  <a:pt x="40857" y="32540"/>
                </a:cubicBezTo>
                <a:cubicBezTo>
                  <a:pt x="39225" y="32540"/>
                  <a:pt x="37595" y="32456"/>
                  <a:pt x="35974" y="32330"/>
                </a:cubicBezTo>
                <a:cubicBezTo>
                  <a:pt x="35974" y="32330"/>
                  <a:pt x="35974" y="32315"/>
                  <a:pt x="35958" y="32315"/>
                </a:cubicBezTo>
                <a:cubicBezTo>
                  <a:pt x="35945" y="32301"/>
                  <a:pt x="35931" y="32297"/>
                  <a:pt x="35918" y="32297"/>
                </a:cubicBezTo>
                <a:cubicBezTo>
                  <a:pt x="35900" y="32297"/>
                  <a:pt x="35882" y="32306"/>
                  <a:pt x="35864" y="32315"/>
                </a:cubicBezTo>
                <a:cubicBezTo>
                  <a:pt x="35331" y="32283"/>
                  <a:pt x="34814" y="32236"/>
                  <a:pt x="34281" y="32189"/>
                </a:cubicBezTo>
                <a:cubicBezTo>
                  <a:pt x="33999" y="32158"/>
                  <a:pt x="33716" y="32127"/>
                  <a:pt x="33434" y="32111"/>
                </a:cubicBezTo>
                <a:cubicBezTo>
                  <a:pt x="33419" y="32095"/>
                  <a:pt x="33403" y="32080"/>
                  <a:pt x="33387" y="32064"/>
                </a:cubicBezTo>
                <a:cubicBezTo>
                  <a:pt x="33364" y="32047"/>
                  <a:pt x="33341" y="32040"/>
                  <a:pt x="33320" y="32040"/>
                </a:cubicBezTo>
                <a:cubicBezTo>
                  <a:pt x="33283" y="32040"/>
                  <a:pt x="33250" y="32060"/>
                  <a:pt x="33231" y="32080"/>
                </a:cubicBezTo>
                <a:cubicBezTo>
                  <a:pt x="30832" y="31860"/>
                  <a:pt x="28434" y="31625"/>
                  <a:pt x="26036" y="31453"/>
                </a:cubicBezTo>
                <a:cubicBezTo>
                  <a:pt x="26020" y="31453"/>
                  <a:pt x="26020" y="31453"/>
                  <a:pt x="26020" y="31437"/>
                </a:cubicBezTo>
                <a:cubicBezTo>
                  <a:pt x="26007" y="31430"/>
                  <a:pt x="25994" y="31427"/>
                  <a:pt x="25981" y="31427"/>
                </a:cubicBezTo>
                <a:cubicBezTo>
                  <a:pt x="25963" y="31427"/>
                  <a:pt x="25945" y="31434"/>
                  <a:pt x="25926" y="31453"/>
                </a:cubicBezTo>
                <a:cubicBezTo>
                  <a:pt x="24066" y="31324"/>
                  <a:pt x="22205" y="31239"/>
                  <a:pt x="20334" y="31239"/>
                </a:cubicBezTo>
                <a:cubicBezTo>
                  <a:pt x="19479" y="31239"/>
                  <a:pt x="18621" y="31257"/>
                  <a:pt x="17760" y="31296"/>
                </a:cubicBezTo>
                <a:cubicBezTo>
                  <a:pt x="17729" y="31265"/>
                  <a:pt x="17682" y="31233"/>
                  <a:pt x="17650" y="31202"/>
                </a:cubicBezTo>
                <a:cubicBezTo>
                  <a:pt x="17634" y="31189"/>
                  <a:pt x="17617" y="31183"/>
                  <a:pt x="17600" y="31183"/>
                </a:cubicBezTo>
                <a:cubicBezTo>
                  <a:pt x="17539" y="31183"/>
                  <a:pt x="17491" y="31262"/>
                  <a:pt x="17541" y="31312"/>
                </a:cubicBezTo>
                <a:lnTo>
                  <a:pt x="17556" y="31312"/>
                </a:lnTo>
                <a:cubicBezTo>
                  <a:pt x="17415" y="31312"/>
                  <a:pt x="17290" y="31327"/>
                  <a:pt x="17164" y="31327"/>
                </a:cubicBezTo>
                <a:cubicBezTo>
                  <a:pt x="15147" y="31450"/>
                  <a:pt x="13121" y="31604"/>
                  <a:pt x="11099" y="31604"/>
                </a:cubicBezTo>
                <a:cubicBezTo>
                  <a:pt x="10278" y="31604"/>
                  <a:pt x="9457" y="31579"/>
                  <a:pt x="8638" y="31515"/>
                </a:cubicBezTo>
                <a:cubicBezTo>
                  <a:pt x="8293" y="31484"/>
                  <a:pt x="7932" y="31453"/>
                  <a:pt x="7556" y="31406"/>
                </a:cubicBezTo>
                <a:cubicBezTo>
                  <a:pt x="7556" y="31390"/>
                  <a:pt x="7540" y="31390"/>
                  <a:pt x="7525" y="31390"/>
                </a:cubicBezTo>
                <a:cubicBezTo>
                  <a:pt x="5189" y="31092"/>
                  <a:pt x="2728" y="30340"/>
                  <a:pt x="1506" y="28177"/>
                </a:cubicBezTo>
                <a:cubicBezTo>
                  <a:pt x="142" y="25810"/>
                  <a:pt x="503" y="22722"/>
                  <a:pt x="2007" y="20496"/>
                </a:cubicBezTo>
                <a:cubicBezTo>
                  <a:pt x="3141" y="18811"/>
                  <a:pt x="5071" y="17685"/>
                  <a:pt x="7007" y="17685"/>
                </a:cubicBezTo>
                <a:cubicBezTo>
                  <a:pt x="7933" y="17685"/>
                  <a:pt x="8861" y="17943"/>
                  <a:pt x="9703" y="18521"/>
                </a:cubicBezTo>
                <a:cubicBezTo>
                  <a:pt x="9766" y="18568"/>
                  <a:pt x="9813" y="18615"/>
                  <a:pt x="9860" y="18662"/>
                </a:cubicBezTo>
                <a:cubicBezTo>
                  <a:pt x="9883" y="18685"/>
                  <a:pt x="9906" y="18700"/>
                  <a:pt x="9929" y="18700"/>
                </a:cubicBezTo>
                <a:cubicBezTo>
                  <a:pt x="9937" y="18700"/>
                  <a:pt x="9946" y="18698"/>
                  <a:pt x="9954" y="18694"/>
                </a:cubicBezTo>
                <a:cubicBezTo>
                  <a:pt x="9985" y="18725"/>
                  <a:pt x="10001" y="18725"/>
                  <a:pt x="10017" y="18756"/>
                </a:cubicBezTo>
                <a:cubicBezTo>
                  <a:pt x="10050" y="18779"/>
                  <a:pt x="10085" y="18789"/>
                  <a:pt x="10118" y="18789"/>
                </a:cubicBezTo>
                <a:cubicBezTo>
                  <a:pt x="10244" y="18789"/>
                  <a:pt x="10348" y="18649"/>
                  <a:pt x="10236" y="18537"/>
                </a:cubicBezTo>
                <a:cubicBezTo>
                  <a:pt x="10127" y="18427"/>
                  <a:pt x="10001" y="18333"/>
                  <a:pt x="9891" y="18239"/>
                </a:cubicBezTo>
                <a:cubicBezTo>
                  <a:pt x="8449" y="16139"/>
                  <a:pt x="8293" y="13443"/>
                  <a:pt x="9750" y="11264"/>
                </a:cubicBezTo>
                <a:cubicBezTo>
                  <a:pt x="10997" y="9382"/>
                  <a:pt x="13186" y="7975"/>
                  <a:pt x="15441" y="7975"/>
                </a:cubicBezTo>
                <a:cubicBezTo>
                  <a:pt x="16021" y="7975"/>
                  <a:pt x="16606" y="8068"/>
                  <a:pt x="17180" y="8270"/>
                </a:cubicBezTo>
                <a:cubicBezTo>
                  <a:pt x="17214" y="8281"/>
                  <a:pt x="17245" y="8286"/>
                  <a:pt x="17275" y="8286"/>
                </a:cubicBezTo>
                <a:cubicBezTo>
                  <a:pt x="17423" y="8286"/>
                  <a:pt x="17514" y="8163"/>
                  <a:pt x="17541" y="8020"/>
                </a:cubicBezTo>
                <a:cubicBezTo>
                  <a:pt x="17635" y="8020"/>
                  <a:pt x="17744" y="7973"/>
                  <a:pt x="17791" y="7847"/>
                </a:cubicBezTo>
                <a:cubicBezTo>
                  <a:pt x="19657" y="2716"/>
                  <a:pt x="24979" y="628"/>
                  <a:pt x="30278" y="628"/>
                </a:cubicBezTo>
                <a:close/>
                <a:moveTo>
                  <a:pt x="53905" y="28819"/>
                </a:moveTo>
                <a:cubicBezTo>
                  <a:pt x="54689" y="29462"/>
                  <a:pt x="55457" y="30167"/>
                  <a:pt x="56303" y="30716"/>
                </a:cubicBezTo>
                <a:cubicBezTo>
                  <a:pt x="56225" y="31045"/>
                  <a:pt x="56115" y="31359"/>
                  <a:pt x="55990" y="31688"/>
                </a:cubicBezTo>
                <a:cubicBezTo>
                  <a:pt x="55206" y="30920"/>
                  <a:pt x="54297" y="30261"/>
                  <a:pt x="53450" y="29587"/>
                </a:cubicBezTo>
                <a:cubicBezTo>
                  <a:pt x="53436" y="29573"/>
                  <a:pt x="53419" y="29567"/>
                  <a:pt x="53403" y="29567"/>
                </a:cubicBezTo>
                <a:cubicBezTo>
                  <a:pt x="53352" y="29567"/>
                  <a:pt x="53308" y="29630"/>
                  <a:pt x="53356" y="29666"/>
                </a:cubicBezTo>
                <a:cubicBezTo>
                  <a:pt x="54187" y="30418"/>
                  <a:pt x="55002" y="31233"/>
                  <a:pt x="55911" y="31892"/>
                </a:cubicBezTo>
                <a:cubicBezTo>
                  <a:pt x="55786" y="32205"/>
                  <a:pt x="55629" y="32503"/>
                  <a:pt x="55457" y="32801"/>
                </a:cubicBezTo>
                <a:cubicBezTo>
                  <a:pt x="54595" y="31892"/>
                  <a:pt x="53513" y="31108"/>
                  <a:pt x="52510" y="30340"/>
                </a:cubicBezTo>
                <a:cubicBezTo>
                  <a:pt x="52573" y="30277"/>
                  <a:pt x="52651" y="30230"/>
                  <a:pt x="52714" y="30167"/>
                </a:cubicBezTo>
                <a:cubicBezTo>
                  <a:pt x="53153" y="29776"/>
                  <a:pt x="53560" y="29321"/>
                  <a:pt x="53905" y="28819"/>
                </a:cubicBezTo>
                <a:close/>
                <a:moveTo>
                  <a:pt x="52369" y="30450"/>
                </a:moveTo>
                <a:cubicBezTo>
                  <a:pt x="53309" y="31312"/>
                  <a:pt x="54297" y="32252"/>
                  <a:pt x="55347" y="32957"/>
                </a:cubicBezTo>
                <a:lnTo>
                  <a:pt x="55363" y="32957"/>
                </a:lnTo>
                <a:cubicBezTo>
                  <a:pt x="55128" y="33334"/>
                  <a:pt x="54861" y="33678"/>
                  <a:pt x="54563" y="34023"/>
                </a:cubicBezTo>
                <a:cubicBezTo>
                  <a:pt x="54062" y="33584"/>
                  <a:pt x="53497" y="33208"/>
                  <a:pt x="52996" y="32785"/>
                </a:cubicBezTo>
                <a:cubicBezTo>
                  <a:pt x="52400" y="32283"/>
                  <a:pt x="51820" y="31750"/>
                  <a:pt x="51256" y="31186"/>
                </a:cubicBezTo>
                <a:cubicBezTo>
                  <a:pt x="51648" y="30967"/>
                  <a:pt x="52008" y="30732"/>
                  <a:pt x="52369" y="30450"/>
                </a:cubicBezTo>
                <a:close/>
                <a:moveTo>
                  <a:pt x="2932" y="30528"/>
                </a:moveTo>
                <a:cubicBezTo>
                  <a:pt x="3825" y="31123"/>
                  <a:pt x="4844" y="31500"/>
                  <a:pt x="5910" y="31750"/>
                </a:cubicBezTo>
                <a:cubicBezTo>
                  <a:pt x="7274" y="32879"/>
                  <a:pt x="8638" y="34055"/>
                  <a:pt x="10080" y="35120"/>
                </a:cubicBezTo>
                <a:cubicBezTo>
                  <a:pt x="8481" y="34588"/>
                  <a:pt x="7039" y="33694"/>
                  <a:pt x="5644" y="32660"/>
                </a:cubicBezTo>
                <a:cubicBezTo>
                  <a:pt x="4735" y="31986"/>
                  <a:pt x="3778" y="31296"/>
                  <a:pt x="2932" y="30528"/>
                </a:cubicBezTo>
                <a:close/>
                <a:moveTo>
                  <a:pt x="18152" y="31876"/>
                </a:moveTo>
                <a:cubicBezTo>
                  <a:pt x="19563" y="33177"/>
                  <a:pt x="21067" y="34478"/>
                  <a:pt x="22666" y="35497"/>
                </a:cubicBezTo>
                <a:cubicBezTo>
                  <a:pt x="22212" y="35486"/>
                  <a:pt x="21749" y="35474"/>
                  <a:pt x="21285" y="35474"/>
                </a:cubicBezTo>
                <a:cubicBezTo>
                  <a:pt x="21092" y="35474"/>
                  <a:pt x="20900" y="35476"/>
                  <a:pt x="20707" y="35481"/>
                </a:cubicBezTo>
                <a:cubicBezTo>
                  <a:pt x="19390" y="34227"/>
                  <a:pt x="17917" y="33130"/>
                  <a:pt x="16506" y="31970"/>
                </a:cubicBezTo>
                <a:cubicBezTo>
                  <a:pt x="17055" y="31939"/>
                  <a:pt x="17603" y="31907"/>
                  <a:pt x="18152" y="31876"/>
                </a:cubicBezTo>
                <a:close/>
                <a:moveTo>
                  <a:pt x="20174" y="31797"/>
                </a:moveTo>
                <a:cubicBezTo>
                  <a:pt x="21632" y="33114"/>
                  <a:pt x="23168" y="34478"/>
                  <a:pt x="24829" y="35528"/>
                </a:cubicBezTo>
                <a:cubicBezTo>
                  <a:pt x="24233" y="35512"/>
                  <a:pt x="23638" y="35497"/>
                  <a:pt x="23042" y="35497"/>
                </a:cubicBezTo>
                <a:cubicBezTo>
                  <a:pt x="23042" y="35481"/>
                  <a:pt x="23042" y="35465"/>
                  <a:pt x="23027" y="35450"/>
                </a:cubicBezTo>
                <a:cubicBezTo>
                  <a:pt x="21537" y="34211"/>
                  <a:pt x="19970" y="33067"/>
                  <a:pt x="18465" y="31860"/>
                </a:cubicBezTo>
                <a:cubicBezTo>
                  <a:pt x="19030" y="31845"/>
                  <a:pt x="19594" y="31813"/>
                  <a:pt x="20174" y="31797"/>
                </a:cubicBezTo>
                <a:close/>
                <a:moveTo>
                  <a:pt x="6396" y="31860"/>
                </a:moveTo>
                <a:cubicBezTo>
                  <a:pt x="6960" y="31954"/>
                  <a:pt x="7525" y="32033"/>
                  <a:pt x="8105" y="32080"/>
                </a:cubicBezTo>
                <a:cubicBezTo>
                  <a:pt x="9359" y="33271"/>
                  <a:pt x="10644" y="34478"/>
                  <a:pt x="11992" y="35544"/>
                </a:cubicBezTo>
                <a:cubicBezTo>
                  <a:pt x="11616" y="35497"/>
                  <a:pt x="11239" y="35434"/>
                  <a:pt x="10879" y="35340"/>
                </a:cubicBezTo>
                <a:cubicBezTo>
                  <a:pt x="9453" y="34102"/>
                  <a:pt x="7916" y="32989"/>
                  <a:pt x="6396" y="31860"/>
                </a:cubicBezTo>
                <a:close/>
                <a:moveTo>
                  <a:pt x="16224" y="31986"/>
                </a:moveTo>
                <a:cubicBezTo>
                  <a:pt x="17556" y="33193"/>
                  <a:pt x="18904" y="34431"/>
                  <a:pt x="20362" y="35481"/>
                </a:cubicBezTo>
                <a:lnTo>
                  <a:pt x="19437" y="35481"/>
                </a:lnTo>
                <a:cubicBezTo>
                  <a:pt x="18669" y="35481"/>
                  <a:pt x="17885" y="35512"/>
                  <a:pt x="17102" y="35544"/>
                </a:cubicBezTo>
                <a:cubicBezTo>
                  <a:pt x="15519" y="34446"/>
                  <a:pt x="13967" y="33334"/>
                  <a:pt x="12446" y="32174"/>
                </a:cubicBezTo>
                <a:cubicBezTo>
                  <a:pt x="13042" y="32158"/>
                  <a:pt x="13653" y="32127"/>
                  <a:pt x="14249" y="32095"/>
                </a:cubicBezTo>
                <a:cubicBezTo>
                  <a:pt x="15487" y="33349"/>
                  <a:pt x="16929" y="34619"/>
                  <a:pt x="18465" y="35450"/>
                </a:cubicBezTo>
                <a:cubicBezTo>
                  <a:pt x="18485" y="35460"/>
                  <a:pt x="18506" y="35464"/>
                  <a:pt x="18525" y="35464"/>
                </a:cubicBezTo>
                <a:cubicBezTo>
                  <a:pt x="18629" y="35464"/>
                  <a:pt x="18714" y="35341"/>
                  <a:pt x="18622" y="35262"/>
                </a:cubicBezTo>
                <a:cubicBezTo>
                  <a:pt x="17258" y="34180"/>
                  <a:pt x="15863" y="33208"/>
                  <a:pt x="14547" y="32080"/>
                </a:cubicBezTo>
                <a:cubicBezTo>
                  <a:pt x="15111" y="32064"/>
                  <a:pt x="15660" y="32017"/>
                  <a:pt x="16224" y="31986"/>
                </a:cubicBezTo>
                <a:close/>
                <a:moveTo>
                  <a:pt x="21992" y="31782"/>
                </a:moveTo>
                <a:cubicBezTo>
                  <a:pt x="23732" y="32957"/>
                  <a:pt x="25393" y="34211"/>
                  <a:pt x="26976" y="35591"/>
                </a:cubicBezTo>
                <a:cubicBezTo>
                  <a:pt x="26820" y="35575"/>
                  <a:pt x="26679" y="35575"/>
                  <a:pt x="26522" y="35575"/>
                </a:cubicBezTo>
                <a:cubicBezTo>
                  <a:pt x="26083" y="35559"/>
                  <a:pt x="25628" y="35544"/>
                  <a:pt x="25190" y="35528"/>
                </a:cubicBezTo>
                <a:cubicBezTo>
                  <a:pt x="25190" y="35497"/>
                  <a:pt x="25190" y="35465"/>
                  <a:pt x="25143" y="35434"/>
                </a:cubicBezTo>
                <a:cubicBezTo>
                  <a:pt x="23606" y="34180"/>
                  <a:pt x="21976" y="33067"/>
                  <a:pt x="20440" y="31797"/>
                </a:cubicBezTo>
                <a:cubicBezTo>
                  <a:pt x="20958" y="31782"/>
                  <a:pt x="21475" y="31782"/>
                  <a:pt x="21992" y="31782"/>
                </a:cubicBezTo>
                <a:close/>
                <a:moveTo>
                  <a:pt x="12196" y="32174"/>
                </a:moveTo>
                <a:cubicBezTo>
                  <a:pt x="13638" y="33365"/>
                  <a:pt x="15142" y="34493"/>
                  <a:pt x="16678" y="35575"/>
                </a:cubicBezTo>
                <a:cubicBezTo>
                  <a:pt x="15957" y="35606"/>
                  <a:pt x="15236" y="35638"/>
                  <a:pt x="14500" y="35638"/>
                </a:cubicBezTo>
                <a:cubicBezTo>
                  <a:pt x="14562" y="35606"/>
                  <a:pt x="14609" y="35512"/>
                  <a:pt x="14531" y="35465"/>
                </a:cubicBezTo>
                <a:cubicBezTo>
                  <a:pt x="13136" y="34352"/>
                  <a:pt x="11725" y="33271"/>
                  <a:pt x="10330" y="32189"/>
                </a:cubicBezTo>
                <a:cubicBezTo>
                  <a:pt x="10550" y="32189"/>
                  <a:pt x="10769" y="32196"/>
                  <a:pt x="10989" y="32196"/>
                </a:cubicBezTo>
                <a:cubicBezTo>
                  <a:pt x="11098" y="32196"/>
                  <a:pt x="11208" y="32195"/>
                  <a:pt x="11318" y="32189"/>
                </a:cubicBezTo>
                <a:cubicBezTo>
                  <a:pt x="11600" y="32189"/>
                  <a:pt x="11898" y="32189"/>
                  <a:pt x="12196" y="32174"/>
                </a:cubicBezTo>
                <a:close/>
                <a:moveTo>
                  <a:pt x="8449" y="32111"/>
                </a:moveTo>
                <a:lnTo>
                  <a:pt x="8449" y="32111"/>
                </a:lnTo>
                <a:cubicBezTo>
                  <a:pt x="8982" y="32158"/>
                  <a:pt x="9500" y="32174"/>
                  <a:pt x="10001" y="32189"/>
                </a:cubicBezTo>
                <a:cubicBezTo>
                  <a:pt x="11459" y="33334"/>
                  <a:pt x="12901" y="34493"/>
                  <a:pt x="14359" y="35638"/>
                </a:cubicBezTo>
                <a:lnTo>
                  <a:pt x="14374" y="35638"/>
                </a:lnTo>
                <a:cubicBezTo>
                  <a:pt x="14218" y="35642"/>
                  <a:pt x="14060" y="35644"/>
                  <a:pt x="13902" y="35644"/>
                </a:cubicBezTo>
                <a:cubicBezTo>
                  <a:pt x="13427" y="35644"/>
                  <a:pt x="12948" y="35626"/>
                  <a:pt x="12478" y="35591"/>
                </a:cubicBezTo>
                <a:cubicBezTo>
                  <a:pt x="11224" y="34368"/>
                  <a:pt x="9829" y="33224"/>
                  <a:pt x="8449" y="32111"/>
                </a:cubicBezTo>
                <a:close/>
                <a:moveTo>
                  <a:pt x="22494" y="31797"/>
                </a:moveTo>
                <a:cubicBezTo>
                  <a:pt x="23183" y="31813"/>
                  <a:pt x="23873" y="31845"/>
                  <a:pt x="24563" y="31892"/>
                </a:cubicBezTo>
                <a:cubicBezTo>
                  <a:pt x="25942" y="33145"/>
                  <a:pt x="27306" y="34431"/>
                  <a:pt x="28716" y="35669"/>
                </a:cubicBezTo>
                <a:cubicBezTo>
                  <a:pt x="28277" y="35638"/>
                  <a:pt x="27823" y="35622"/>
                  <a:pt x="27384" y="35606"/>
                </a:cubicBezTo>
                <a:cubicBezTo>
                  <a:pt x="25817" y="34211"/>
                  <a:pt x="24139" y="32926"/>
                  <a:pt x="22384" y="31797"/>
                </a:cubicBezTo>
                <a:close/>
                <a:moveTo>
                  <a:pt x="24735" y="31892"/>
                </a:moveTo>
                <a:lnTo>
                  <a:pt x="24735" y="31892"/>
                </a:lnTo>
                <a:cubicBezTo>
                  <a:pt x="25315" y="31923"/>
                  <a:pt x="25895" y="31970"/>
                  <a:pt x="26459" y="32017"/>
                </a:cubicBezTo>
                <a:cubicBezTo>
                  <a:pt x="27901" y="33365"/>
                  <a:pt x="29437" y="34635"/>
                  <a:pt x="31036" y="35779"/>
                </a:cubicBezTo>
                <a:cubicBezTo>
                  <a:pt x="30315" y="35732"/>
                  <a:pt x="29610" y="35700"/>
                  <a:pt x="28904" y="35669"/>
                </a:cubicBezTo>
                <a:cubicBezTo>
                  <a:pt x="28936" y="35638"/>
                  <a:pt x="28936" y="35591"/>
                  <a:pt x="28889" y="35544"/>
                </a:cubicBezTo>
                <a:cubicBezTo>
                  <a:pt x="27541" y="34305"/>
                  <a:pt x="26130" y="33098"/>
                  <a:pt x="24735" y="31892"/>
                </a:cubicBezTo>
                <a:close/>
                <a:moveTo>
                  <a:pt x="51068" y="31296"/>
                </a:moveTo>
                <a:cubicBezTo>
                  <a:pt x="51068" y="31312"/>
                  <a:pt x="51068" y="31327"/>
                  <a:pt x="51084" y="31327"/>
                </a:cubicBezTo>
                <a:cubicBezTo>
                  <a:pt x="52055" y="32315"/>
                  <a:pt x="53153" y="33459"/>
                  <a:pt x="54359" y="34211"/>
                </a:cubicBezTo>
                <a:cubicBezTo>
                  <a:pt x="54171" y="34415"/>
                  <a:pt x="53968" y="34603"/>
                  <a:pt x="53733" y="34791"/>
                </a:cubicBezTo>
                <a:cubicBezTo>
                  <a:pt x="53231" y="35214"/>
                  <a:pt x="52682" y="35544"/>
                  <a:pt x="52102" y="35810"/>
                </a:cubicBezTo>
                <a:cubicBezTo>
                  <a:pt x="50786" y="34635"/>
                  <a:pt x="49328" y="33584"/>
                  <a:pt x="47964" y="32440"/>
                </a:cubicBezTo>
                <a:cubicBezTo>
                  <a:pt x="48576" y="32299"/>
                  <a:pt x="49171" y="32111"/>
                  <a:pt x="49751" y="31892"/>
                </a:cubicBezTo>
                <a:cubicBezTo>
                  <a:pt x="50817" y="33004"/>
                  <a:pt x="51993" y="34196"/>
                  <a:pt x="53325" y="34995"/>
                </a:cubicBezTo>
                <a:cubicBezTo>
                  <a:pt x="53341" y="35006"/>
                  <a:pt x="53358" y="35011"/>
                  <a:pt x="53373" y="35011"/>
                </a:cubicBezTo>
                <a:cubicBezTo>
                  <a:pt x="53446" y="35011"/>
                  <a:pt x="53499" y="34903"/>
                  <a:pt x="53435" y="34838"/>
                </a:cubicBezTo>
                <a:cubicBezTo>
                  <a:pt x="52322" y="33788"/>
                  <a:pt x="51084" y="32879"/>
                  <a:pt x="49955" y="31813"/>
                </a:cubicBezTo>
                <a:cubicBezTo>
                  <a:pt x="50331" y="31672"/>
                  <a:pt x="50707" y="31500"/>
                  <a:pt x="51068" y="31296"/>
                </a:cubicBezTo>
                <a:close/>
                <a:moveTo>
                  <a:pt x="26710" y="32033"/>
                </a:moveTo>
                <a:cubicBezTo>
                  <a:pt x="27462" y="32095"/>
                  <a:pt x="28199" y="32174"/>
                  <a:pt x="28951" y="32252"/>
                </a:cubicBezTo>
                <a:cubicBezTo>
                  <a:pt x="30425" y="33537"/>
                  <a:pt x="31945" y="34838"/>
                  <a:pt x="33591" y="35888"/>
                </a:cubicBezTo>
                <a:cubicBezTo>
                  <a:pt x="33613" y="35902"/>
                  <a:pt x="33635" y="35908"/>
                  <a:pt x="33656" y="35908"/>
                </a:cubicBezTo>
                <a:cubicBezTo>
                  <a:pt x="33754" y="35908"/>
                  <a:pt x="33825" y="35778"/>
                  <a:pt x="33748" y="35700"/>
                </a:cubicBezTo>
                <a:cubicBezTo>
                  <a:pt x="32274" y="34541"/>
                  <a:pt x="30754" y="33475"/>
                  <a:pt x="29296" y="32283"/>
                </a:cubicBezTo>
                <a:lnTo>
                  <a:pt x="29296" y="32283"/>
                </a:lnTo>
                <a:cubicBezTo>
                  <a:pt x="30002" y="32346"/>
                  <a:pt x="30707" y="32424"/>
                  <a:pt x="31412" y="32503"/>
                </a:cubicBezTo>
                <a:cubicBezTo>
                  <a:pt x="32180" y="33130"/>
                  <a:pt x="32948" y="33757"/>
                  <a:pt x="33732" y="34368"/>
                </a:cubicBezTo>
                <a:cubicBezTo>
                  <a:pt x="34453" y="34948"/>
                  <a:pt x="35174" y="35591"/>
                  <a:pt x="35989" y="36061"/>
                </a:cubicBezTo>
                <a:cubicBezTo>
                  <a:pt x="34422" y="35967"/>
                  <a:pt x="32854" y="35873"/>
                  <a:pt x="31303" y="35794"/>
                </a:cubicBezTo>
                <a:cubicBezTo>
                  <a:pt x="31318" y="35747"/>
                  <a:pt x="31303" y="35685"/>
                  <a:pt x="31256" y="35638"/>
                </a:cubicBezTo>
                <a:cubicBezTo>
                  <a:pt x="29704" y="34493"/>
                  <a:pt x="28183" y="33302"/>
                  <a:pt x="26710" y="32033"/>
                </a:cubicBezTo>
                <a:close/>
                <a:moveTo>
                  <a:pt x="31741" y="32534"/>
                </a:moveTo>
                <a:lnTo>
                  <a:pt x="31741" y="32534"/>
                </a:lnTo>
                <a:cubicBezTo>
                  <a:pt x="32353" y="32597"/>
                  <a:pt x="32964" y="32660"/>
                  <a:pt x="33560" y="32707"/>
                </a:cubicBezTo>
                <a:cubicBezTo>
                  <a:pt x="33654" y="32722"/>
                  <a:pt x="33748" y="32722"/>
                  <a:pt x="33826" y="32738"/>
                </a:cubicBezTo>
                <a:cubicBezTo>
                  <a:pt x="35127" y="33945"/>
                  <a:pt x="36538" y="35214"/>
                  <a:pt x="38058" y="36045"/>
                </a:cubicBezTo>
                <a:cubicBezTo>
                  <a:pt x="38077" y="36056"/>
                  <a:pt x="38096" y="36061"/>
                  <a:pt x="38115" y="36061"/>
                </a:cubicBezTo>
                <a:cubicBezTo>
                  <a:pt x="38205" y="36061"/>
                  <a:pt x="38277" y="35951"/>
                  <a:pt x="38199" y="35873"/>
                </a:cubicBezTo>
                <a:cubicBezTo>
                  <a:pt x="36945" y="34776"/>
                  <a:pt x="35550" y="33819"/>
                  <a:pt x="34234" y="32769"/>
                </a:cubicBezTo>
                <a:lnTo>
                  <a:pt x="34234" y="32769"/>
                </a:lnTo>
                <a:cubicBezTo>
                  <a:pt x="34970" y="32848"/>
                  <a:pt x="35691" y="32895"/>
                  <a:pt x="36412" y="32957"/>
                </a:cubicBezTo>
                <a:cubicBezTo>
                  <a:pt x="37839" y="34117"/>
                  <a:pt x="39265" y="35277"/>
                  <a:pt x="40739" y="36374"/>
                </a:cubicBezTo>
                <a:lnTo>
                  <a:pt x="40676" y="36374"/>
                </a:lnTo>
                <a:cubicBezTo>
                  <a:pt x="39218" y="36280"/>
                  <a:pt x="37776" y="36186"/>
                  <a:pt x="36318" y="36092"/>
                </a:cubicBezTo>
                <a:cubicBezTo>
                  <a:pt x="35644" y="35403"/>
                  <a:pt x="34798" y="34870"/>
                  <a:pt x="34030" y="34290"/>
                </a:cubicBezTo>
                <a:cubicBezTo>
                  <a:pt x="33262" y="33710"/>
                  <a:pt x="32509" y="33114"/>
                  <a:pt x="31741" y="32534"/>
                </a:cubicBezTo>
                <a:close/>
                <a:moveTo>
                  <a:pt x="36836" y="32989"/>
                </a:moveTo>
                <a:lnTo>
                  <a:pt x="36836" y="32989"/>
                </a:lnTo>
                <a:cubicBezTo>
                  <a:pt x="37431" y="33020"/>
                  <a:pt x="38027" y="33051"/>
                  <a:pt x="38622" y="33083"/>
                </a:cubicBezTo>
                <a:cubicBezTo>
                  <a:pt x="40143" y="34227"/>
                  <a:pt x="41616" y="35418"/>
                  <a:pt x="43121" y="36578"/>
                </a:cubicBezTo>
                <a:cubicBezTo>
                  <a:pt x="42416" y="36515"/>
                  <a:pt x="41710" y="36453"/>
                  <a:pt x="41052" y="36406"/>
                </a:cubicBezTo>
                <a:cubicBezTo>
                  <a:pt x="41068" y="36359"/>
                  <a:pt x="41052" y="36312"/>
                  <a:pt x="41021" y="36280"/>
                </a:cubicBezTo>
                <a:cubicBezTo>
                  <a:pt x="39657" y="35136"/>
                  <a:pt x="38246" y="34055"/>
                  <a:pt x="36836" y="32989"/>
                </a:cubicBezTo>
                <a:close/>
                <a:moveTo>
                  <a:pt x="47792" y="32471"/>
                </a:moveTo>
                <a:cubicBezTo>
                  <a:pt x="49062" y="33678"/>
                  <a:pt x="50394" y="34948"/>
                  <a:pt x="51836" y="35920"/>
                </a:cubicBezTo>
                <a:cubicBezTo>
                  <a:pt x="51460" y="36092"/>
                  <a:pt x="51068" y="36218"/>
                  <a:pt x="50660" y="36327"/>
                </a:cubicBezTo>
                <a:cubicBezTo>
                  <a:pt x="49203" y="35167"/>
                  <a:pt x="47729" y="34086"/>
                  <a:pt x="46366" y="32801"/>
                </a:cubicBezTo>
                <a:cubicBezTo>
                  <a:pt x="46344" y="32779"/>
                  <a:pt x="46318" y="32770"/>
                  <a:pt x="46294" y="32770"/>
                </a:cubicBezTo>
                <a:cubicBezTo>
                  <a:pt x="46212" y="32770"/>
                  <a:pt x="46137" y="32870"/>
                  <a:pt x="46209" y="32942"/>
                </a:cubicBezTo>
                <a:cubicBezTo>
                  <a:pt x="47494" y="34180"/>
                  <a:pt x="48858" y="35434"/>
                  <a:pt x="50363" y="36406"/>
                </a:cubicBezTo>
                <a:cubicBezTo>
                  <a:pt x="50033" y="36484"/>
                  <a:pt x="49704" y="36547"/>
                  <a:pt x="49375" y="36610"/>
                </a:cubicBezTo>
                <a:cubicBezTo>
                  <a:pt x="49375" y="36594"/>
                  <a:pt x="49359" y="36562"/>
                  <a:pt x="49344" y="36562"/>
                </a:cubicBezTo>
                <a:cubicBezTo>
                  <a:pt x="47870" y="35324"/>
                  <a:pt x="46334" y="34196"/>
                  <a:pt x="44892" y="32926"/>
                </a:cubicBezTo>
                <a:cubicBezTo>
                  <a:pt x="45848" y="32832"/>
                  <a:pt x="46820" y="32691"/>
                  <a:pt x="47792" y="32471"/>
                </a:cubicBezTo>
                <a:close/>
                <a:moveTo>
                  <a:pt x="44673" y="32957"/>
                </a:moveTo>
                <a:cubicBezTo>
                  <a:pt x="46036" y="34274"/>
                  <a:pt x="47510" y="35606"/>
                  <a:pt x="49109" y="36641"/>
                </a:cubicBezTo>
                <a:cubicBezTo>
                  <a:pt x="48732" y="36688"/>
                  <a:pt x="48372" y="36719"/>
                  <a:pt x="47996" y="36751"/>
                </a:cubicBezTo>
                <a:cubicBezTo>
                  <a:pt x="47980" y="36719"/>
                  <a:pt x="47964" y="36704"/>
                  <a:pt x="47949" y="36688"/>
                </a:cubicBezTo>
                <a:cubicBezTo>
                  <a:pt x="46193" y="35591"/>
                  <a:pt x="44532" y="34478"/>
                  <a:pt x="42996" y="33083"/>
                </a:cubicBezTo>
                <a:cubicBezTo>
                  <a:pt x="43529" y="33051"/>
                  <a:pt x="44061" y="33020"/>
                  <a:pt x="44594" y="32957"/>
                </a:cubicBezTo>
                <a:close/>
                <a:moveTo>
                  <a:pt x="42776" y="33083"/>
                </a:moveTo>
                <a:cubicBezTo>
                  <a:pt x="44187" y="34509"/>
                  <a:pt x="45817" y="35841"/>
                  <a:pt x="47588" y="36766"/>
                </a:cubicBezTo>
                <a:cubicBezTo>
                  <a:pt x="47319" y="36776"/>
                  <a:pt x="47047" y="36780"/>
                  <a:pt x="46775" y="36780"/>
                </a:cubicBezTo>
                <a:cubicBezTo>
                  <a:pt x="45684" y="36780"/>
                  <a:pt x="44576" y="36710"/>
                  <a:pt x="43497" y="36610"/>
                </a:cubicBezTo>
                <a:cubicBezTo>
                  <a:pt x="43497" y="36594"/>
                  <a:pt x="43497" y="36578"/>
                  <a:pt x="43482" y="36562"/>
                </a:cubicBezTo>
                <a:cubicBezTo>
                  <a:pt x="42055" y="35324"/>
                  <a:pt x="40503" y="34180"/>
                  <a:pt x="38936" y="33098"/>
                </a:cubicBezTo>
                <a:lnTo>
                  <a:pt x="38936" y="33098"/>
                </a:lnTo>
                <a:cubicBezTo>
                  <a:pt x="39594" y="33114"/>
                  <a:pt x="40253" y="33130"/>
                  <a:pt x="40911" y="33130"/>
                </a:cubicBezTo>
                <a:cubicBezTo>
                  <a:pt x="42337" y="34478"/>
                  <a:pt x="43889" y="35669"/>
                  <a:pt x="45598" y="36594"/>
                </a:cubicBezTo>
                <a:cubicBezTo>
                  <a:pt x="45616" y="36603"/>
                  <a:pt x="45635" y="36607"/>
                  <a:pt x="45652" y="36607"/>
                </a:cubicBezTo>
                <a:cubicBezTo>
                  <a:pt x="45751" y="36607"/>
                  <a:pt x="45816" y="36472"/>
                  <a:pt x="45723" y="36406"/>
                </a:cubicBezTo>
                <a:cubicBezTo>
                  <a:pt x="44093" y="35465"/>
                  <a:pt x="42572" y="34399"/>
                  <a:pt x="41177" y="33130"/>
                </a:cubicBezTo>
                <a:cubicBezTo>
                  <a:pt x="41710" y="33130"/>
                  <a:pt x="42243" y="33114"/>
                  <a:pt x="42776" y="33083"/>
                </a:cubicBezTo>
                <a:close/>
                <a:moveTo>
                  <a:pt x="30441" y="0"/>
                </a:moveTo>
                <a:cubicBezTo>
                  <a:pt x="28224" y="0"/>
                  <a:pt x="26013" y="384"/>
                  <a:pt x="23951" y="1186"/>
                </a:cubicBezTo>
                <a:cubicBezTo>
                  <a:pt x="21052" y="2298"/>
                  <a:pt x="18042" y="4477"/>
                  <a:pt x="17290" y="7675"/>
                </a:cubicBezTo>
                <a:cubicBezTo>
                  <a:pt x="16686" y="7471"/>
                  <a:pt x="16075" y="7377"/>
                  <a:pt x="15469" y="7377"/>
                </a:cubicBezTo>
                <a:cubicBezTo>
                  <a:pt x="10615" y="7377"/>
                  <a:pt x="6122" y="13419"/>
                  <a:pt x="8951" y="17628"/>
                </a:cubicBezTo>
                <a:cubicBezTo>
                  <a:pt x="8250" y="17260"/>
                  <a:pt x="7532" y="17095"/>
                  <a:pt x="6822" y="17095"/>
                </a:cubicBezTo>
                <a:cubicBezTo>
                  <a:pt x="3597" y="17095"/>
                  <a:pt x="553" y="20507"/>
                  <a:pt x="142" y="23835"/>
                </a:cubicBezTo>
                <a:cubicBezTo>
                  <a:pt x="1" y="24932"/>
                  <a:pt x="79" y="26061"/>
                  <a:pt x="408" y="27095"/>
                </a:cubicBezTo>
                <a:cubicBezTo>
                  <a:pt x="393" y="27127"/>
                  <a:pt x="377" y="27142"/>
                  <a:pt x="377" y="27189"/>
                </a:cubicBezTo>
                <a:cubicBezTo>
                  <a:pt x="973" y="29164"/>
                  <a:pt x="2430" y="30528"/>
                  <a:pt x="4014" y="31782"/>
                </a:cubicBezTo>
                <a:cubicBezTo>
                  <a:pt x="5675" y="33114"/>
                  <a:pt x="7384" y="34493"/>
                  <a:pt x="9374" y="35293"/>
                </a:cubicBezTo>
                <a:cubicBezTo>
                  <a:pt x="10409" y="35700"/>
                  <a:pt x="11459" y="35888"/>
                  <a:pt x="12540" y="35967"/>
                </a:cubicBezTo>
                <a:cubicBezTo>
                  <a:pt x="12572" y="35983"/>
                  <a:pt x="12587" y="36014"/>
                  <a:pt x="12619" y="36030"/>
                </a:cubicBezTo>
                <a:cubicBezTo>
                  <a:pt x="12637" y="36043"/>
                  <a:pt x="12656" y="36049"/>
                  <a:pt x="12673" y="36049"/>
                </a:cubicBezTo>
                <a:cubicBezTo>
                  <a:pt x="12716" y="36049"/>
                  <a:pt x="12753" y="36016"/>
                  <a:pt x="12776" y="35983"/>
                </a:cubicBezTo>
                <a:cubicBezTo>
                  <a:pt x="13133" y="36000"/>
                  <a:pt x="13491" y="36006"/>
                  <a:pt x="13850" y="36006"/>
                </a:cubicBezTo>
                <a:cubicBezTo>
                  <a:pt x="14815" y="36006"/>
                  <a:pt x="15786" y="35958"/>
                  <a:pt x="16757" y="35936"/>
                </a:cubicBezTo>
                <a:cubicBezTo>
                  <a:pt x="17832" y="35905"/>
                  <a:pt x="18909" y="35891"/>
                  <a:pt x="19988" y="35891"/>
                </a:cubicBezTo>
                <a:cubicBezTo>
                  <a:pt x="21678" y="35891"/>
                  <a:pt x="23371" y="35925"/>
                  <a:pt x="25064" y="35983"/>
                </a:cubicBezTo>
                <a:cubicBezTo>
                  <a:pt x="25895" y="36014"/>
                  <a:pt x="26741" y="36045"/>
                  <a:pt x="27572" y="36077"/>
                </a:cubicBezTo>
                <a:lnTo>
                  <a:pt x="27619" y="36077"/>
                </a:lnTo>
                <a:cubicBezTo>
                  <a:pt x="32384" y="36296"/>
                  <a:pt x="37149" y="36657"/>
                  <a:pt x="41898" y="36986"/>
                </a:cubicBezTo>
                <a:cubicBezTo>
                  <a:pt x="43472" y="37095"/>
                  <a:pt x="45157" y="37260"/>
                  <a:pt x="46826" y="37260"/>
                </a:cubicBezTo>
                <a:cubicBezTo>
                  <a:pt x="49698" y="37260"/>
                  <a:pt x="52521" y="36773"/>
                  <a:pt x="54642" y="34682"/>
                </a:cubicBezTo>
                <a:cubicBezTo>
                  <a:pt x="57776" y="31562"/>
                  <a:pt x="57776" y="26562"/>
                  <a:pt x="54845" y="23318"/>
                </a:cubicBezTo>
                <a:cubicBezTo>
                  <a:pt x="54814" y="23286"/>
                  <a:pt x="54783" y="23271"/>
                  <a:pt x="54751" y="23255"/>
                </a:cubicBezTo>
                <a:cubicBezTo>
                  <a:pt x="54704" y="23145"/>
                  <a:pt x="54657" y="23051"/>
                  <a:pt x="54610" y="22942"/>
                </a:cubicBezTo>
                <a:cubicBezTo>
                  <a:pt x="54124" y="22017"/>
                  <a:pt x="53403" y="21264"/>
                  <a:pt x="52541" y="20747"/>
                </a:cubicBezTo>
                <a:cubicBezTo>
                  <a:pt x="52573" y="20371"/>
                  <a:pt x="52604" y="20010"/>
                  <a:pt x="52620" y="19634"/>
                </a:cubicBezTo>
                <a:cubicBezTo>
                  <a:pt x="52629" y="19637"/>
                  <a:pt x="52638" y="19639"/>
                  <a:pt x="52646" y="19639"/>
                </a:cubicBezTo>
                <a:cubicBezTo>
                  <a:pt x="52724" y="19639"/>
                  <a:pt x="52767" y="19518"/>
                  <a:pt x="52682" y="19462"/>
                </a:cubicBezTo>
                <a:cubicBezTo>
                  <a:pt x="52667" y="19462"/>
                  <a:pt x="52635" y="19446"/>
                  <a:pt x="52620" y="19430"/>
                </a:cubicBezTo>
                <a:cubicBezTo>
                  <a:pt x="52745" y="15010"/>
                  <a:pt x="51366" y="10684"/>
                  <a:pt x="48294" y="7424"/>
                </a:cubicBezTo>
                <a:cubicBezTo>
                  <a:pt x="45300" y="4226"/>
                  <a:pt x="41256" y="2283"/>
                  <a:pt x="37055" y="1154"/>
                </a:cubicBezTo>
                <a:cubicBezTo>
                  <a:pt x="34947" y="396"/>
                  <a:pt x="32691" y="0"/>
                  <a:pt x="30441" y="0"/>
                </a:cubicBezTo>
                <a:close/>
              </a:path>
            </a:pathLst>
          </a:custGeom>
          <a:gradFill>
            <a:gsLst>
              <a:gs pos="0">
                <a:srgbClr val="DBD4EB"/>
              </a:gs>
              <a:gs pos="100000">
                <a:srgbClr val="9180B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8"/>
          <p:cNvSpPr/>
          <p:nvPr/>
        </p:nvSpPr>
        <p:spPr>
          <a:xfrm>
            <a:off x="3253098" y="1031269"/>
            <a:ext cx="985173" cy="918375"/>
          </a:xfrm>
          <a:custGeom>
            <a:avLst/>
            <a:gdLst/>
            <a:ahLst/>
            <a:cxnLst/>
            <a:rect l="l" t="t" r="r" b="b"/>
            <a:pathLst>
              <a:path w="61695" h="53010" extrusionOk="0">
                <a:moveTo>
                  <a:pt x="32540" y="978"/>
                </a:moveTo>
                <a:cubicBezTo>
                  <a:pt x="33356" y="2498"/>
                  <a:pt x="34186" y="4050"/>
                  <a:pt x="35127" y="5476"/>
                </a:cubicBezTo>
                <a:cubicBezTo>
                  <a:pt x="34704" y="5492"/>
                  <a:pt x="34280" y="5523"/>
                  <a:pt x="33841" y="5570"/>
                </a:cubicBezTo>
                <a:cubicBezTo>
                  <a:pt x="33042" y="4128"/>
                  <a:pt x="32133" y="2780"/>
                  <a:pt x="31381" y="1307"/>
                </a:cubicBezTo>
                <a:cubicBezTo>
                  <a:pt x="31757" y="1181"/>
                  <a:pt x="32149" y="1072"/>
                  <a:pt x="32540" y="978"/>
                </a:cubicBezTo>
                <a:close/>
                <a:moveTo>
                  <a:pt x="34233" y="696"/>
                </a:moveTo>
                <a:cubicBezTo>
                  <a:pt x="35048" y="2357"/>
                  <a:pt x="35910" y="4097"/>
                  <a:pt x="37055" y="5570"/>
                </a:cubicBezTo>
                <a:cubicBezTo>
                  <a:pt x="36522" y="5508"/>
                  <a:pt x="35989" y="5476"/>
                  <a:pt x="35456" y="5476"/>
                </a:cubicBezTo>
                <a:cubicBezTo>
                  <a:pt x="34672" y="3909"/>
                  <a:pt x="33685" y="2420"/>
                  <a:pt x="32744" y="931"/>
                </a:cubicBezTo>
                <a:cubicBezTo>
                  <a:pt x="33230" y="821"/>
                  <a:pt x="33732" y="743"/>
                  <a:pt x="34233" y="696"/>
                </a:cubicBezTo>
                <a:close/>
                <a:moveTo>
                  <a:pt x="31192" y="1370"/>
                </a:moveTo>
                <a:cubicBezTo>
                  <a:pt x="31804" y="2827"/>
                  <a:pt x="32572" y="4379"/>
                  <a:pt x="33591" y="5602"/>
                </a:cubicBezTo>
                <a:cubicBezTo>
                  <a:pt x="33214" y="5649"/>
                  <a:pt x="32838" y="5711"/>
                  <a:pt x="32478" y="5790"/>
                </a:cubicBezTo>
                <a:cubicBezTo>
                  <a:pt x="31600" y="4473"/>
                  <a:pt x="30722" y="3250"/>
                  <a:pt x="30048" y="1808"/>
                </a:cubicBezTo>
                <a:cubicBezTo>
                  <a:pt x="30424" y="1652"/>
                  <a:pt x="30801" y="1495"/>
                  <a:pt x="31192" y="1370"/>
                </a:cubicBezTo>
                <a:close/>
                <a:moveTo>
                  <a:pt x="36020" y="601"/>
                </a:moveTo>
                <a:cubicBezTo>
                  <a:pt x="36898" y="2404"/>
                  <a:pt x="37901" y="4222"/>
                  <a:pt x="38951" y="5931"/>
                </a:cubicBezTo>
                <a:cubicBezTo>
                  <a:pt x="38434" y="5790"/>
                  <a:pt x="37901" y="5680"/>
                  <a:pt x="37353" y="5602"/>
                </a:cubicBezTo>
                <a:cubicBezTo>
                  <a:pt x="37353" y="5586"/>
                  <a:pt x="37353" y="5555"/>
                  <a:pt x="37337" y="5539"/>
                </a:cubicBezTo>
                <a:cubicBezTo>
                  <a:pt x="36443" y="3893"/>
                  <a:pt x="35378" y="2326"/>
                  <a:pt x="34468" y="664"/>
                </a:cubicBezTo>
                <a:cubicBezTo>
                  <a:pt x="34986" y="617"/>
                  <a:pt x="35503" y="601"/>
                  <a:pt x="36020" y="601"/>
                </a:cubicBezTo>
                <a:close/>
                <a:moveTo>
                  <a:pt x="29876" y="1887"/>
                </a:moveTo>
                <a:cubicBezTo>
                  <a:pt x="30393" y="3266"/>
                  <a:pt x="31130" y="4755"/>
                  <a:pt x="32133" y="5868"/>
                </a:cubicBezTo>
                <a:cubicBezTo>
                  <a:pt x="31772" y="5946"/>
                  <a:pt x="31412" y="6056"/>
                  <a:pt x="31051" y="6166"/>
                </a:cubicBezTo>
                <a:cubicBezTo>
                  <a:pt x="30362" y="4896"/>
                  <a:pt x="29500" y="3721"/>
                  <a:pt x="28810" y="2435"/>
                </a:cubicBezTo>
                <a:cubicBezTo>
                  <a:pt x="28904" y="2373"/>
                  <a:pt x="28998" y="2326"/>
                  <a:pt x="29092" y="2263"/>
                </a:cubicBezTo>
                <a:cubicBezTo>
                  <a:pt x="29359" y="2138"/>
                  <a:pt x="29609" y="2012"/>
                  <a:pt x="29876" y="1887"/>
                </a:cubicBezTo>
                <a:close/>
                <a:moveTo>
                  <a:pt x="28653" y="2514"/>
                </a:moveTo>
                <a:cubicBezTo>
                  <a:pt x="29249" y="3783"/>
                  <a:pt x="29907" y="5163"/>
                  <a:pt x="30801" y="6244"/>
                </a:cubicBezTo>
                <a:cubicBezTo>
                  <a:pt x="30456" y="6370"/>
                  <a:pt x="30127" y="6495"/>
                  <a:pt x="29797" y="6636"/>
                </a:cubicBezTo>
                <a:cubicBezTo>
                  <a:pt x="29813" y="6589"/>
                  <a:pt x="29813" y="6558"/>
                  <a:pt x="29782" y="6511"/>
                </a:cubicBezTo>
                <a:cubicBezTo>
                  <a:pt x="29061" y="5382"/>
                  <a:pt x="28355" y="4269"/>
                  <a:pt x="27697" y="3109"/>
                </a:cubicBezTo>
                <a:cubicBezTo>
                  <a:pt x="28011" y="2890"/>
                  <a:pt x="28324" y="2702"/>
                  <a:pt x="28653" y="2514"/>
                </a:cubicBezTo>
                <a:close/>
                <a:moveTo>
                  <a:pt x="36193" y="601"/>
                </a:moveTo>
                <a:lnTo>
                  <a:pt x="36193" y="601"/>
                </a:lnTo>
                <a:cubicBezTo>
                  <a:pt x="36820" y="617"/>
                  <a:pt x="37447" y="680"/>
                  <a:pt x="38058" y="790"/>
                </a:cubicBezTo>
                <a:cubicBezTo>
                  <a:pt x="39092" y="2812"/>
                  <a:pt x="40111" y="4928"/>
                  <a:pt x="41334" y="6856"/>
                </a:cubicBezTo>
                <a:cubicBezTo>
                  <a:pt x="40691" y="6511"/>
                  <a:pt x="40001" y="6244"/>
                  <a:pt x="39296" y="6025"/>
                </a:cubicBezTo>
                <a:cubicBezTo>
                  <a:pt x="38371" y="4191"/>
                  <a:pt x="37321" y="2341"/>
                  <a:pt x="36193" y="601"/>
                </a:cubicBezTo>
                <a:close/>
                <a:moveTo>
                  <a:pt x="27540" y="3219"/>
                </a:moveTo>
                <a:cubicBezTo>
                  <a:pt x="28120" y="4410"/>
                  <a:pt x="28779" y="5570"/>
                  <a:pt x="29547" y="6652"/>
                </a:cubicBezTo>
                <a:cubicBezTo>
                  <a:pt x="29562" y="6683"/>
                  <a:pt x="29594" y="6699"/>
                  <a:pt x="29625" y="6699"/>
                </a:cubicBezTo>
                <a:cubicBezTo>
                  <a:pt x="29280" y="6856"/>
                  <a:pt x="28935" y="7028"/>
                  <a:pt x="28591" y="7200"/>
                </a:cubicBezTo>
                <a:cubicBezTo>
                  <a:pt x="28308" y="6667"/>
                  <a:pt x="27917" y="6166"/>
                  <a:pt x="27603" y="5649"/>
                </a:cubicBezTo>
                <a:cubicBezTo>
                  <a:pt x="27258" y="5084"/>
                  <a:pt x="26929" y="4504"/>
                  <a:pt x="26616" y="3924"/>
                </a:cubicBezTo>
                <a:cubicBezTo>
                  <a:pt x="26616" y="3909"/>
                  <a:pt x="26600" y="3909"/>
                  <a:pt x="26600" y="3909"/>
                </a:cubicBezTo>
                <a:cubicBezTo>
                  <a:pt x="26913" y="3658"/>
                  <a:pt x="27227" y="3439"/>
                  <a:pt x="27540" y="3219"/>
                </a:cubicBezTo>
                <a:close/>
                <a:moveTo>
                  <a:pt x="26475" y="4018"/>
                </a:moveTo>
                <a:cubicBezTo>
                  <a:pt x="26992" y="5116"/>
                  <a:pt x="27587" y="6385"/>
                  <a:pt x="28402" y="7310"/>
                </a:cubicBezTo>
                <a:cubicBezTo>
                  <a:pt x="28199" y="7435"/>
                  <a:pt x="27979" y="7545"/>
                  <a:pt x="27791" y="7671"/>
                </a:cubicBezTo>
                <a:cubicBezTo>
                  <a:pt x="27760" y="7686"/>
                  <a:pt x="27744" y="7702"/>
                  <a:pt x="27728" y="7718"/>
                </a:cubicBezTo>
                <a:cubicBezTo>
                  <a:pt x="27039" y="6667"/>
                  <a:pt x="26365" y="5696"/>
                  <a:pt x="25848" y="4551"/>
                </a:cubicBezTo>
                <a:cubicBezTo>
                  <a:pt x="26051" y="4363"/>
                  <a:pt x="26255" y="4191"/>
                  <a:pt x="26475" y="4018"/>
                </a:cubicBezTo>
                <a:close/>
                <a:moveTo>
                  <a:pt x="25659" y="4724"/>
                </a:moveTo>
                <a:cubicBezTo>
                  <a:pt x="26083" y="5852"/>
                  <a:pt x="26694" y="6997"/>
                  <a:pt x="27556" y="7827"/>
                </a:cubicBezTo>
                <a:cubicBezTo>
                  <a:pt x="27337" y="7968"/>
                  <a:pt x="27133" y="8109"/>
                  <a:pt x="26913" y="8266"/>
                </a:cubicBezTo>
                <a:cubicBezTo>
                  <a:pt x="26302" y="7294"/>
                  <a:pt x="25675" y="6323"/>
                  <a:pt x="25001" y="5382"/>
                </a:cubicBezTo>
                <a:cubicBezTo>
                  <a:pt x="25017" y="5366"/>
                  <a:pt x="25032" y="5351"/>
                  <a:pt x="25032" y="5335"/>
                </a:cubicBezTo>
                <a:cubicBezTo>
                  <a:pt x="25236" y="5131"/>
                  <a:pt x="25440" y="4928"/>
                  <a:pt x="25659" y="4724"/>
                </a:cubicBezTo>
                <a:close/>
                <a:moveTo>
                  <a:pt x="24891" y="5508"/>
                </a:moveTo>
                <a:cubicBezTo>
                  <a:pt x="25424" y="6511"/>
                  <a:pt x="26036" y="7498"/>
                  <a:pt x="26647" y="8470"/>
                </a:cubicBezTo>
                <a:cubicBezTo>
                  <a:pt x="26365" y="8689"/>
                  <a:pt x="26083" y="8925"/>
                  <a:pt x="25816" y="9175"/>
                </a:cubicBezTo>
                <a:cubicBezTo>
                  <a:pt x="25236" y="8266"/>
                  <a:pt x="24641" y="7373"/>
                  <a:pt x="24029" y="6495"/>
                </a:cubicBezTo>
                <a:cubicBezTo>
                  <a:pt x="24296" y="6166"/>
                  <a:pt x="24594" y="5821"/>
                  <a:pt x="24891" y="5508"/>
                </a:cubicBezTo>
                <a:close/>
                <a:moveTo>
                  <a:pt x="38293" y="821"/>
                </a:moveTo>
                <a:cubicBezTo>
                  <a:pt x="38622" y="884"/>
                  <a:pt x="38951" y="946"/>
                  <a:pt x="39280" y="1025"/>
                </a:cubicBezTo>
                <a:cubicBezTo>
                  <a:pt x="39547" y="1103"/>
                  <a:pt x="39813" y="1181"/>
                  <a:pt x="40080" y="1260"/>
                </a:cubicBezTo>
                <a:cubicBezTo>
                  <a:pt x="41396" y="3924"/>
                  <a:pt x="42776" y="6573"/>
                  <a:pt x="44171" y="9207"/>
                </a:cubicBezTo>
                <a:cubicBezTo>
                  <a:pt x="43513" y="8345"/>
                  <a:pt x="42697" y="7655"/>
                  <a:pt x="41773" y="7106"/>
                </a:cubicBezTo>
                <a:cubicBezTo>
                  <a:pt x="40801" y="4943"/>
                  <a:pt x="39516" y="2859"/>
                  <a:pt x="38293" y="821"/>
                </a:cubicBezTo>
                <a:close/>
                <a:moveTo>
                  <a:pt x="23888" y="6667"/>
                </a:moveTo>
                <a:cubicBezTo>
                  <a:pt x="24437" y="7577"/>
                  <a:pt x="25001" y="8486"/>
                  <a:pt x="25581" y="9395"/>
                </a:cubicBezTo>
                <a:cubicBezTo>
                  <a:pt x="25315" y="9646"/>
                  <a:pt x="25048" y="9912"/>
                  <a:pt x="24813" y="10179"/>
                </a:cubicBezTo>
                <a:cubicBezTo>
                  <a:pt x="24562" y="9708"/>
                  <a:pt x="24186" y="9269"/>
                  <a:pt x="23904" y="8799"/>
                </a:cubicBezTo>
                <a:cubicBezTo>
                  <a:pt x="23653" y="8423"/>
                  <a:pt x="23418" y="8031"/>
                  <a:pt x="23199" y="7624"/>
                </a:cubicBezTo>
                <a:cubicBezTo>
                  <a:pt x="23277" y="7514"/>
                  <a:pt x="23355" y="7388"/>
                  <a:pt x="23434" y="7279"/>
                </a:cubicBezTo>
                <a:cubicBezTo>
                  <a:pt x="23575" y="7075"/>
                  <a:pt x="23732" y="6871"/>
                  <a:pt x="23888" y="6667"/>
                </a:cubicBezTo>
                <a:close/>
                <a:moveTo>
                  <a:pt x="13089" y="6856"/>
                </a:moveTo>
                <a:cubicBezTo>
                  <a:pt x="14107" y="8204"/>
                  <a:pt x="15095" y="9583"/>
                  <a:pt x="16176" y="10884"/>
                </a:cubicBezTo>
                <a:cubicBezTo>
                  <a:pt x="15753" y="10884"/>
                  <a:pt x="15314" y="10900"/>
                  <a:pt x="14891" y="10947"/>
                </a:cubicBezTo>
                <a:cubicBezTo>
                  <a:pt x="13810" y="9661"/>
                  <a:pt x="12618" y="8454"/>
                  <a:pt x="11427" y="7279"/>
                </a:cubicBezTo>
                <a:cubicBezTo>
                  <a:pt x="11960" y="7091"/>
                  <a:pt x="12524" y="6950"/>
                  <a:pt x="13089" y="6856"/>
                </a:cubicBezTo>
                <a:close/>
                <a:moveTo>
                  <a:pt x="14985" y="6667"/>
                </a:moveTo>
                <a:cubicBezTo>
                  <a:pt x="15832" y="8204"/>
                  <a:pt x="16756" y="9740"/>
                  <a:pt x="17854" y="11103"/>
                </a:cubicBezTo>
                <a:cubicBezTo>
                  <a:pt x="17430" y="11009"/>
                  <a:pt x="17007" y="10931"/>
                  <a:pt x="16584" y="10900"/>
                </a:cubicBezTo>
                <a:cubicBezTo>
                  <a:pt x="15644" y="9457"/>
                  <a:pt x="14468" y="8094"/>
                  <a:pt x="13308" y="6809"/>
                </a:cubicBezTo>
                <a:cubicBezTo>
                  <a:pt x="13857" y="6730"/>
                  <a:pt x="14421" y="6667"/>
                  <a:pt x="14985" y="6667"/>
                </a:cubicBezTo>
                <a:close/>
                <a:moveTo>
                  <a:pt x="23058" y="7859"/>
                </a:moveTo>
                <a:cubicBezTo>
                  <a:pt x="23481" y="8752"/>
                  <a:pt x="23967" y="9724"/>
                  <a:pt x="24641" y="10398"/>
                </a:cubicBezTo>
                <a:cubicBezTo>
                  <a:pt x="24390" y="10680"/>
                  <a:pt x="24155" y="10978"/>
                  <a:pt x="23951" y="11291"/>
                </a:cubicBezTo>
                <a:cubicBezTo>
                  <a:pt x="23465" y="10492"/>
                  <a:pt x="22869" y="9708"/>
                  <a:pt x="22305" y="8925"/>
                </a:cubicBezTo>
                <a:cubicBezTo>
                  <a:pt x="22603" y="8611"/>
                  <a:pt x="22822" y="8235"/>
                  <a:pt x="23058" y="7859"/>
                </a:cubicBezTo>
                <a:close/>
                <a:moveTo>
                  <a:pt x="44437" y="3674"/>
                </a:moveTo>
                <a:lnTo>
                  <a:pt x="44437" y="3674"/>
                </a:lnTo>
                <a:cubicBezTo>
                  <a:pt x="46992" y="5790"/>
                  <a:pt x="48669" y="8815"/>
                  <a:pt x="48999" y="12106"/>
                </a:cubicBezTo>
                <a:cubicBezTo>
                  <a:pt x="47698" y="9191"/>
                  <a:pt x="46146" y="6370"/>
                  <a:pt x="44437" y="3674"/>
                </a:cubicBezTo>
                <a:close/>
                <a:moveTo>
                  <a:pt x="15236" y="6667"/>
                </a:moveTo>
                <a:lnTo>
                  <a:pt x="15236" y="6667"/>
                </a:lnTo>
                <a:cubicBezTo>
                  <a:pt x="15832" y="6683"/>
                  <a:pt x="16412" y="6746"/>
                  <a:pt x="16976" y="6856"/>
                </a:cubicBezTo>
                <a:cubicBezTo>
                  <a:pt x="18073" y="8642"/>
                  <a:pt x="19202" y="10461"/>
                  <a:pt x="20424" y="12169"/>
                </a:cubicBezTo>
                <a:cubicBezTo>
                  <a:pt x="19766" y="11746"/>
                  <a:pt x="19061" y="11432"/>
                  <a:pt x="18324" y="11213"/>
                </a:cubicBezTo>
                <a:cubicBezTo>
                  <a:pt x="17289" y="9708"/>
                  <a:pt x="16208" y="8219"/>
                  <a:pt x="15236" y="6667"/>
                </a:cubicBezTo>
                <a:close/>
                <a:moveTo>
                  <a:pt x="11208" y="7341"/>
                </a:moveTo>
                <a:cubicBezTo>
                  <a:pt x="12305" y="8564"/>
                  <a:pt x="13371" y="9802"/>
                  <a:pt x="14484" y="11009"/>
                </a:cubicBezTo>
                <a:cubicBezTo>
                  <a:pt x="13339" y="11213"/>
                  <a:pt x="12242" y="11652"/>
                  <a:pt x="11255" y="12342"/>
                </a:cubicBezTo>
                <a:lnTo>
                  <a:pt x="11208" y="12248"/>
                </a:lnTo>
                <a:cubicBezTo>
                  <a:pt x="11192" y="12200"/>
                  <a:pt x="11161" y="12169"/>
                  <a:pt x="11114" y="12169"/>
                </a:cubicBezTo>
                <a:cubicBezTo>
                  <a:pt x="10346" y="10947"/>
                  <a:pt x="9468" y="9755"/>
                  <a:pt x="8574" y="8611"/>
                </a:cubicBezTo>
                <a:cubicBezTo>
                  <a:pt x="8998" y="8345"/>
                  <a:pt x="9452" y="8109"/>
                  <a:pt x="9907" y="7890"/>
                </a:cubicBezTo>
                <a:cubicBezTo>
                  <a:pt x="10628" y="9128"/>
                  <a:pt x="11459" y="10461"/>
                  <a:pt x="12493" y="11401"/>
                </a:cubicBezTo>
                <a:cubicBezTo>
                  <a:pt x="12520" y="11429"/>
                  <a:pt x="12554" y="11440"/>
                  <a:pt x="12587" y="11440"/>
                </a:cubicBezTo>
                <a:cubicBezTo>
                  <a:pt x="12686" y="11440"/>
                  <a:pt x="12783" y="11334"/>
                  <a:pt x="12712" y="11229"/>
                </a:cubicBezTo>
                <a:cubicBezTo>
                  <a:pt x="12274" y="10523"/>
                  <a:pt x="11694" y="9896"/>
                  <a:pt x="11192" y="9238"/>
                </a:cubicBezTo>
                <a:cubicBezTo>
                  <a:pt x="10832" y="8752"/>
                  <a:pt x="10487" y="8266"/>
                  <a:pt x="10158" y="7765"/>
                </a:cubicBezTo>
                <a:cubicBezTo>
                  <a:pt x="10502" y="7608"/>
                  <a:pt x="10847" y="7467"/>
                  <a:pt x="11208" y="7341"/>
                </a:cubicBezTo>
                <a:close/>
                <a:moveTo>
                  <a:pt x="20079" y="8125"/>
                </a:moveTo>
                <a:lnTo>
                  <a:pt x="20079" y="8125"/>
                </a:lnTo>
                <a:cubicBezTo>
                  <a:pt x="20581" y="8470"/>
                  <a:pt x="21067" y="8878"/>
                  <a:pt x="21506" y="9363"/>
                </a:cubicBezTo>
                <a:cubicBezTo>
                  <a:pt x="21567" y="9435"/>
                  <a:pt x="21638" y="9464"/>
                  <a:pt x="21706" y="9464"/>
                </a:cubicBezTo>
                <a:cubicBezTo>
                  <a:pt x="21863" y="9464"/>
                  <a:pt x="22007" y="9308"/>
                  <a:pt x="22007" y="9144"/>
                </a:cubicBezTo>
                <a:cubicBezTo>
                  <a:pt x="22020" y="9150"/>
                  <a:pt x="22036" y="9154"/>
                  <a:pt x="22052" y="9154"/>
                </a:cubicBezTo>
                <a:cubicBezTo>
                  <a:pt x="22075" y="9154"/>
                  <a:pt x="22099" y="9147"/>
                  <a:pt x="22117" y="9128"/>
                </a:cubicBezTo>
                <a:cubicBezTo>
                  <a:pt x="22133" y="9113"/>
                  <a:pt x="22148" y="9097"/>
                  <a:pt x="22164" y="9081"/>
                </a:cubicBezTo>
                <a:cubicBezTo>
                  <a:pt x="22681" y="9928"/>
                  <a:pt x="23199" y="10774"/>
                  <a:pt x="23779" y="11574"/>
                </a:cubicBezTo>
                <a:cubicBezTo>
                  <a:pt x="23481" y="12059"/>
                  <a:pt x="23230" y="12592"/>
                  <a:pt x="23058" y="13125"/>
                </a:cubicBezTo>
                <a:cubicBezTo>
                  <a:pt x="22180" y="11401"/>
                  <a:pt x="21161" y="9724"/>
                  <a:pt x="20079" y="8125"/>
                </a:cubicBezTo>
                <a:close/>
                <a:moveTo>
                  <a:pt x="8433" y="8721"/>
                </a:moveTo>
                <a:cubicBezTo>
                  <a:pt x="9201" y="10037"/>
                  <a:pt x="10048" y="11338"/>
                  <a:pt x="10957" y="12561"/>
                </a:cubicBezTo>
                <a:cubicBezTo>
                  <a:pt x="10722" y="12733"/>
                  <a:pt x="10502" y="12937"/>
                  <a:pt x="10283" y="13141"/>
                </a:cubicBezTo>
                <a:cubicBezTo>
                  <a:pt x="9390" y="11871"/>
                  <a:pt x="8371" y="10696"/>
                  <a:pt x="7446" y="9442"/>
                </a:cubicBezTo>
                <a:cubicBezTo>
                  <a:pt x="7759" y="9191"/>
                  <a:pt x="8089" y="8940"/>
                  <a:pt x="8433" y="8721"/>
                </a:cubicBezTo>
                <a:close/>
                <a:moveTo>
                  <a:pt x="7289" y="9583"/>
                </a:moveTo>
                <a:cubicBezTo>
                  <a:pt x="8089" y="10884"/>
                  <a:pt x="8998" y="12248"/>
                  <a:pt x="10064" y="13329"/>
                </a:cubicBezTo>
                <a:cubicBezTo>
                  <a:pt x="10064" y="13329"/>
                  <a:pt x="10079" y="13329"/>
                  <a:pt x="10079" y="13345"/>
                </a:cubicBezTo>
                <a:cubicBezTo>
                  <a:pt x="10064" y="13360"/>
                  <a:pt x="10032" y="13392"/>
                  <a:pt x="10001" y="13407"/>
                </a:cubicBezTo>
                <a:cubicBezTo>
                  <a:pt x="9797" y="13627"/>
                  <a:pt x="9609" y="13862"/>
                  <a:pt x="9437" y="14081"/>
                </a:cubicBezTo>
                <a:cubicBezTo>
                  <a:pt x="8371" y="12890"/>
                  <a:pt x="7305" y="11762"/>
                  <a:pt x="6380" y="10445"/>
                </a:cubicBezTo>
                <a:cubicBezTo>
                  <a:pt x="6521" y="10304"/>
                  <a:pt x="6647" y="10163"/>
                  <a:pt x="6788" y="10022"/>
                </a:cubicBezTo>
                <a:cubicBezTo>
                  <a:pt x="6944" y="9881"/>
                  <a:pt x="7117" y="9724"/>
                  <a:pt x="7289" y="9583"/>
                </a:cubicBezTo>
                <a:close/>
                <a:moveTo>
                  <a:pt x="17305" y="6918"/>
                </a:moveTo>
                <a:lnTo>
                  <a:pt x="17305" y="6918"/>
                </a:lnTo>
                <a:cubicBezTo>
                  <a:pt x="18120" y="7122"/>
                  <a:pt x="18920" y="7420"/>
                  <a:pt x="19656" y="7859"/>
                </a:cubicBezTo>
                <a:cubicBezTo>
                  <a:pt x="20800" y="9708"/>
                  <a:pt x="21866" y="11605"/>
                  <a:pt x="22916" y="13517"/>
                </a:cubicBezTo>
                <a:cubicBezTo>
                  <a:pt x="22916" y="13533"/>
                  <a:pt x="22932" y="13548"/>
                  <a:pt x="22932" y="13548"/>
                </a:cubicBezTo>
                <a:cubicBezTo>
                  <a:pt x="22869" y="13831"/>
                  <a:pt x="22822" y="14113"/>
                  <a:pt x="22791" y="14395"/>
                </a:cubicBezTo>
                <a:cubicBezTo>
                  <a:pt x="22321" y="13721"/>
                  <a:pt x="21757" y="13157"/>
                  <a:pt x="21145" y="12671"/>
                </a:cubicBezTo>
                <a:cubicBezTo>
                  <a:pt x="21145" y="12655"/>
                  <a:pt x="21145" y="12655"/>
                  <a:pt x="21130" y="12639"/>
                </a:cubicBezTo>
                <a:cubicBezTo>
                  <a:pt x="19985" y="10680"/>
                  <a:pt x="18637" y="8783"/>
                  <a:pt x="17305" y="6918"/>
                </a:cubicBezTo>
                <a:close/>
                <a:moveTo>
                  <a:pt x="42070" y="2091"/>
                </a:moveTo>
                <a:lnTo>
                  <a:pt x="42070" y="2091"/>
                </a:lnTo>
                <a:cubicBezTo>
                  <a:pt x="42776" y="2451"/>
                  <a:pt x="43418" y="2874"/>
                  <a:pt x="44030" y="3344"/>
                </a:cubicBezTo>
                <a:cubicBezTo>
                  <a:pt x="45864" y="6464"/>
                  <a:pt x="47509" y="9646"/>
                  <a:pt x="49061" y="12922"/>
                </a:cubicBezTo>
                <a:cubicBezTo>
                  <a:pt x="49077" y="13517"/>
                  <a:pt x="49061" y="14113"/>
                  <a:pt x="48983" y="14708"/>
                </a:cubicBezTo>
                <a:cubicBezTo>
                  <a:pt x="47886" y="12608"/>
                  <a:pt x="46616" y="10570"/>
                  <a:pt x="45487" y="8486"/>
                </a:cubicBezTo>
                <a:cubicBezTo>
                  <a:pt x="44343" y="6385"/>
                  <a:pt x="43356" y="4128"/>
                  <a:pt x="42070" y="2091"/>
                </a:cubicBezTo>
                <a:close/>
                <a:moveTo>
                  <a:pt x="6239" y="10602"/>
                </a:moveTo>
                <a:cubicBezTo>
                  <a:pt x="7054" y="11950"/>
                  <a:pt x="8042" y="13313"/>
                  <a:pt x="9233" y="14348"/>
                </a:cubicBezTo>
                <a:cubicBezTo>
                  <a:pt x="8998" y="14677"/>
                  <a:pt x="8794" y="15022"/>
                  <a:pt x="8606" y="15382"/>
                </a:cubicBezTo>
                <a:cubicBezTo>
                  <a:pt x="8606" y="15351"/>
                  <a:pt x="8590" y="15335"/>
                  <a:pt x="8574" y="15320"/>
                </a:cubicBezTo>
                <a:cubicBezTo>
                  <a:pt x="7524" y="14081"/>
                  <a:pt x="6474" y="12859"/>
                  <a:pt x="5455" y="11589"/>
                </a:cubicBezTo>
                <a:cubicBezTo>
                  <a:pt x="5690" y="11244"/>
                  <a:pt x="5957" y="10915"/>
                  <a:pt x="6239" y="10602"/>
                </a:cubicBezTo>
                <a:close/>
                <a:moveTo>
                  <a:pt x="40331" y="1354"/>
                </a:moveTo>
                <a:lnTo>
                  <a:pt x="40331" y="1354"/>
                </a:lnTo>
                <a:cubicBezTo>
                  <a:pt x="40879" y="1542"/>
                  <a:pt x="41412" y="1761"/>
                  <a:pt x="41929" y="2028"/>
                </a:cubicBezTo>
                <a:cubicBezTo>
                  <a:pt x="42713" y="4238"/>
                  <a:pt x="43967" y="6370"/>
                  <a:pt x="45080" y="8439"/>
                </a:cubicBezTo>
                <a:cubicBezTo>
                  <a:pt x="46287" y="10680"/>
                  <a:pt x="47478" y="12969"/>
                  <a:pt x="48904" y="15053"/>
                </a:cubicBezTo>
                <a:cubicBezTo>
                  <a:pt x="48920" y="15069"/>
                  <a:pt x="48936" y="15085"/>
                  <a:pt x="48936" y="15085"/>
                </a:cubicBezTo>
                <a:cubicBezTo>
                  <a:pt x="48857" y="15649"/>
                  <a:pt x="48732" y="16229"/>
                  <a:pt x="48560" y="16793"/>
                </a:cubicBezTo>
                <a:cubicBezTo>
                  <a:pt x="45895" y="11605"/>
                  <a:pt x="43262" y="6401"/>
                  <a:pt x="40331" y="1354"/>
                </a:cubicBezTo>
                <a:close/>
                <a:moveTo>
                  <a:pt x="5346" y="11746"/>
                </a:moveTo>
                <a:cubicBezTo>
                  <a:pt x="6286" y="13063"/>
                  <a:pt x="7258" y="14364"/>
                  <a:pt x="8324" y="15570"/>
                </a:cubicBezTo>
                <a:cubicBezTo>
                  <a:pt x="8359" y="15606"/>
                  <a:pt x="8403" y="15623"/>
                  <a:pt x="8449" y="15623"/>
                </a:cubicBezTo>
                <a:cubicBezTo>
                  <a:pt x="8465" y="15623"/>
                  <a:pt x="8480" y="15621"/>
                  <a:pt x="8496" y="15617"/>
                </a:cubicBezTo>
                <a:lnTo>
                  <a:pt x="8496" y="15617"/>
                </a:lnTo>
                <a:cubicBezTo>
                  <a:pt x="8245" y="16119"/>
                  <a:pt x="8057" y="16636"/>
                  <a:pt x="7932" y="17169"/>
                </a:cubicBezTo>
                <a:cubicBezTo>
                  <a:pt x="6991" y="15680"/>
                  <a:pt x="5769" y="14301"/>
                  <a:pt x="4656" y="12906"/>
                </a:cubicBezTo>
                <a:cubicBezTo>
                  <a:pt x="4875" y="12498"/>
                  <a:pt x="5095" y="12106"/>
                  <a:pt x="5346" y="11746"/>
                </a:cubicBezTo>
                <a:close/>
                <a:moveTo>
                  <a:pt x="4593" y="13047"/>
                </a:moveTo>
                <a:cubicBezTo>
                  <a:pt x="5628" y="14552"/>
                  <a:pt x="6631" y="16166"/>
                  <a:pt x="7853" y="17514"/>
                </a:cubicBezTo>
                <a:cubicBezTo>
                  <a:pt x="7712" y="18157"/>
                  <a:pt x="7650" y="18799"/>
                  <a:pt x="7665" y="19458"/>
                </a:cubicBezTo>
                <a:cubicBezTo>
                  <a:pt x="6599" y="17608"/>
                  <a:pt x="5377" y="15853"/>
                  <a:pt x="4107" y="14144"/>
                </a:cubicBezTo>
                <a:cubicBezTo>
                  <a:pt x="4248" y="13768"/>
                  <a:pt x="4405" y="13407"/>
                  <a:pt x="4593" y="13047"/>
                </a:cubicBezTo>
                <a:close/>
                <a:moveTo>
                  <a:pt x="46036" y="15179"/>
                </a:moveTo>
                <a:cubicBezTo>
                  <a:pt x="47024" y="16809"/>
                  <a:pt x="48105" y="18392"/>
                  <a:pt x="49218" y="19959"/>
                </a:cubicBezTo>
                <a:cubicBezTo>
                  <a:pt x="48842" y="19959"/>
                  <a:pt x="48481" y="19975"/>
                  <a:pt x="48121" y="20022"/>
                </a:cubicBezTo>
                <a:cubicBezTo>
                  <a:pt x="47400" y="18909"/>
                  <a:pt x="46694" y="17781"/>
                  <a:pt x="45973" y="16652"/>
                </a:cubicBezTo>
                <a:cubicBezTo>
                  <a:pt x="46020" y="16166"/>
                  <a:pt x="46036" y="15665"/>
                  <a:pt x="46036" y="15179"/>
                </a:cubicBezTo>
                <a:close/>
                <a:moveTo>
                  <a:pt x="45440" y="11605"/>
                </a:moveTo>
                <a:lnTo>
                  <a:pt x="45440" y="11605"/>
                </a:lnTo>
                <a:cubicBezTo>
                  <a:pt x="46444" y="13486"/>
                  <a:pt x="47431" y="15367"/>
                  <a:pt x="48403" y="17263"/>
                </a:cubicBezTo>
                <a:cubicBezTo>
                  <a:pt x="48403" y="17263"/>
                  <a:pt x="48403" y="17279"/>
                  <a:pt x="48403" y="17279"/>
                </a:cubicBezTo>
                <a:cubicBezTo>
                  <a:pt x="48340" y="17467"/>
                  <a:pt x="48450" y="17592"/>
                  <a:pt x="48591" y="17624"/>
                </a:cubicBezTo>
                <a:cubicBezTo>
                  <a:pt x="48607" y="17639"/>
                  <a:pt x="48622" y="17671"/>
                  <a:pt x="48622" y="17687"/>
                </a:cubicBezTo>
                <a:cubicBezTo>
                  <a:pt x="48659" y="17745"/>
                  <a:pt x="48709" y="17769"/>
                  <a:pt x="48760" y="17769"/>
                </a:cubicBezTo>
                <a:cubicBezTo>
                  <a:pt x="48818" y="17769"/>
                  <a:pt x="48878" y="17737"/>
                  <a:pt x="48920" y="17687"/>
                </a:cubicBezTo>
                <a:cubicBezTo>
                  <a:pt x="48958" y="17774"/>
                  <a:pt x="49035" y="17841"/>
                  <a:pt x="49136" y="17841"/>
                </a:cubicBezTo>
                <a:cubicBezTo>
                  <a:pt x="49162" y="17841"/>
                  <a:pt x="49189" y="17837"/>
                  <a:pt x="49218" y="17828"/>
                </a:cubicBezTo>
                <a:cubicBezTo>
                  <a:pt x="49657" y="18596"/>
                  <a:pt x="50127" y="19332"/>
                  <a:pt x="50660" y="20022"/>
                </a:cubicBezTo>
                <a:cubicBezTo>
                  <a:pt x="50299" y="19991"/>
                  <a:pt x="49923" y="19959"/>
                  <a:pt x="49563" y="19959"/>
                </a:cubicBezTo>
                <a:cubicBezTo>
                  <a:pt x="48356" y="18266"/>
                  <a:pt x="47196" y="16542"/>
                  <a:pt x="46020" y="14834"/>
                </a:cubicBezTo>
                <a:cubicBezTo>
                  <a:pt x="45989" y="13737"/>
                  <a:pt x="45801" y="12639"/>
                  <a:pt x="45440" y="11605"/>
                </a:cubicBezTo>
                <a:close/>
                <a:moveTo>
                  <a:pt x="45926" y="16950"/>
                </a:moveTo>
                <a:cubicBezTo>
                  <a:pt x="46522" y="18016"/>
                  <a:pt x="47149" y="19050"/>
                  <a:pt x="47807" y="20069"/>
                </a:cubicBezTo>
                <a:cubicBezTo>
                  <a:pt x="47509" y="20100"/>
                  <a:pt x="47243" y="20163"/>
                  <a:pt x="46961" y="20226"/>
                </a:cubicBezTo>
                <a:cubicBezTo>
                  <a:pt x="46538" y="19630"/>
                  <a:pt x="46099" y="19019"/>
                  <a:pt x="45660" y="18423"/>
                </a:cubicBezTo>
                <a:cubicBezTo>
                  <a:pt x="45785" y="17937"/>
                  <a:pt x="45864" y="17436"/>
                  <a:pt x="45926" y="16950"/>
                </a:cubicBezTo>
                <a:close/>
                <a:moveTo>
                  <a:pt x="50284" y="17545"/>
                </a:moveTo>
                <a:cubicBezTo>
                  <a:pt x="50284" y="17561"/>
                  <a:pt x="50284" y="17577"/>
                  <a:pt x="50299" y="17592"/>
                </a:cubicBezTo>
                <a:cubicBezTo>
                  <a:pt x="50707" y="18125"/>
                  <a:pt x="51162" y="18627"/>
                  <a:pt x="51569" y="19160"/>
                </a:cubicBezTo>
                <a:cubicBezTo>
                  <a:pt x="51883" y="19536"/>
                  <a:pt x="52180" y="19959"/>
                  <a:pt x="52494" y="20335"/>
                </a:cubicBezTo>
                <a:cubicBezTo>
                  <a:pt x="52431" y="20320"/>
                  <a:pt x="52369" y="20304"/>
                  <a:pt x="52306" y="20288"/>
                </a:cubicBezTo>
                <a:cubicBezTo>
                  <a:pt x="51914" y="20194"/>
                  <a:pt x="51491" y="20132"/>
                  <a:pt x="51068" y="20069"/>
                </a:cubicBezTo>
                <a:cubicBezTo>
                  <a:pt x="50488" y="19317"/>
                  <a:pt x="49939" y="18564"/>
                  <a:pt x="49437" y="17765"/>
                </a:cubicBezTo>
                <a:cubicBezTo>
                  <a:pt x="49720" y="17671"/>
                  <a:pt x="50002" y="17608"/>
                  <a:pt x="50284" y="17545"/>
                </a:cubicBezTo>
                <a:close/>
                <a:moveTo>
                  <a:pt x="45613" y="18643"/>
                </a:moveTo>
                <a:cubicBezTo>
                  <a:pt x="45973" y="19191"/>
                  <a:pt x="46334" y="19756"/>
                  <a:pt x="46710" y="20304"/>
                </a:cubicBezTo>
                <a:cubicBezTo>
                  <a:pt x="46381" y="20398"/>
                  <a:pt x="46067" y="20508"/>
                  <a:pt x="45770" y="20649"/>
                </a:cubicBezTo>
                <a:cubicBezTo>
                  <a:pt x="45691" y="20539"/>
                  <a:pt x="45629" y="20430"/>
                  <a:pt x="45566" y="20320"/>
                </a:cubicBezTo>
                <a:cubicBezTo>
                  <a:pt x="45456" y="20116"/>
                  <a:pt x="45378" y="19912"/>
                  <a:pt x="45299" y="19708"/>
                </a:cubicBezTo>
                <a:cubicBezTo>
                  <a:pt x="45409" y="19364"/>
                  <a:pt x="45519" y="19003"/>
                  <a:pt x="45613" y="18643"/>
                </a:cubicBezTo>
                <a:close/>
                <a:moveTo>
                  <a:pt x="45190" y="20022"/>
                </a:moveTo>
                <a:cubicBezTo>
                  <a:pt x="45221" y="20132"/>
                  <a:pt x="45268" y="20226"/>
                  <a:pt x="45315" y="20335"/>
                </a:cubicBezTo>
                <a:cubicBezTo>
                  <a:pt x="45378" y="20461"/>
                  <a:pt x="45440" y="20618"/>
                  <a:pt x="45519" y="20759"/>
                </a:cubicBezTo>
                <a:cubicBezTo>
                  <a:pt x="45237" y="20900"/>
                  <a:pt x="44939" y="21072"/>
                  <a:pt x="44672" y="21260"/>
                </a:cubicBezTo>
                <a:cubicBezTo>
                  <a:pt x="44861" y="20853"/>
                  <a:pt x="45033" y="20445"/>
                  <a:pt x="45190" y="20022"/>
                </a:cubicBezTo>
                <a:close/>
                <a:moveTo>
                  <a:pt x="51742" y="17357"/>
                </a:moveTo>
                <a:cubicBezTo>
                  <a:pt x="51742" y="17357"/>
                  <a:pt x="51742" y="17357"/>
                  <a:pt x="51757" y="17373"/>
                </a:cubicBezTo>
                <a:cubicBezTo>
                  <a:pt x="52682" y="18878"/>
                  <a:pt x="53779" y="20257"/>
                  <a:pt x="54876" y="21636"/>
                </a:cubicBezTo>
                <a:cubicBezTo>
                  <a:pt x="54375" y="21166"/>
                  <a:pt x="53795" y="20790"/>
                  <a:pt x="53105" y="20524"/>
                </a:cubicBezTo>
                <a:cubicBezTo>
                  <a:pt x="52760" y="20038"/>
                  <a:pt x="52321" y="19599"/>
                  <a:pt x="51930" y="19160"/>
                </a:cubicBezTo>
                <a:cubicBezTo>
                  <a:pt x="51444" y="18611"/>
                  <a:pt x="50973" y="18047"/>
                  <a:pt x="50488" y="17498"/>
                </a:cubicBezTo>
                <a:cubicBezTo>
                  <a:pt x="50911" y="17420"/>
                  <a:pt x="51334" y="17373"/>
                  <a:pt x="51742" y="17357"/>
                </a:cubicBezTo>
                <a:close/>
                <a:moveTo>
                  <a:pt x="56256" y="18470"/>
                </a:moveTo>
                <a:lnTo>
                  <a:pt x="56256" y="18470"/>
                </a:lnTo>
                <a:cubicBezTo>
                  <a:pt x="58387" y="19693"/>
                  <a:pt x="60018" y="21793"/>
                  <a:pt x="60676" y="24270"/>
                </a:cubicBezTo>
                <a:cubicBezTo>
                  <a:pt x="59297" y="22295"/>
                  <a:pt x="57745" y="20382"/>
                  <a:pt x="56256" y="18470"/>
                </a:cubicBezTo>
                <a:close/>
                <a:moveTo>
                  <a:pt x="4045" y="14317"/>
                </a:moveTo>
                <a:cubicBezTo>
                  <a:pt x="5330" y="16213"/>
                  <a:pt x="6505" y="18172"/>
                  <a:pt x="7697" y="20132"/>
                </a:cubicBezTo>
                <a:cubicBezTo>
                  <a:pt x="7697" y="20147"/>
                  <a:pt x="7712" y="20147"/>
                  <a:pt x="7712" y="20163"/>
                </a:cubicBezTo>
                <a:cubicBezTo>
                  <a:pt x="7979" y="22671"/>
                  <a:pt x="9327" y="25085"/>
                  <a:pt x="11553" y="26637"/>
                </a:cubicBezTo>
                <a:cubicBezTo>
                  <a:pt x="11270" y="26652"/>
                  <a:pt x="11004" y="26715"/>
                  <a:pt x="10722" y="26778"/>
                </a:cubicBezTo>
                <a:cubicBezTo>
                  <a:pt x="10722" y="26746"/>
                  <a:pt x="10722" y="26731"/>
                  <a:pt x="10706" y="26699"/>
                </a:cubicBezTo>
                <a:cubicBezTo>
                  <a:pt x="9531" y="24818"/>
                  <a:pt x="8167" y="23063"/>
                  <a:pt x="7007" y="21166"/>
                </a:cubicBezTo>
                <a:cubicBezTo>
                  <a:pt x="5847" y="19270"/>
                  <a:pt x="4797" y="17326"/>
                  <a:pt x="3731" y="15382"/>
                </a:cubicBezTo>
                <a:cubicBezTo>
                  <a:pt x="3809" y="15022"/>
                  <a:pt x="3919" y="14677"/>
                  <a:pt x="4045" y="14317"/>
                </a:cubicBezTo>
                <a:close/>
                <a:moveTo>
                  <a:pt x="53748" y="17514"/>
                </a:moveTo>
                <a:lnTo>
                  <a:pt x="53748" y="17514"/>
                </a:lnTo>
                <a:cubicBezTo>
                  <a:pt x="54438" y="17655"/>
                  <a:pt x="55096" y="17890"/>
                  <a:pt x="55723" y="18204"/>
                </a:cubicBezTo>
                <a:cubicBezTo>
                  <a:pt x="57400" y="20539"/>
                  <a:pt x="59030" y="22969"/>
                  <a:pt x="60864" y="25179"/>
                </a:cubicBezTo>
                <a:cubicBezTo>
                  <a:pt x="60942" y="25712"/>
                  <a:pt x="60989" y="26245"/>
                  <a:pt x="60989" y="26793"/>
                </a:cubicBezTo>
                <a:cubicBezTo>
                  <a:pt x="60974" y="26919"/>
                  <a:pt x="60974" y="27028"/>
                  <a:pt x="60974" y="27138"/>
                </a:cubicBezTo>
                <a:cubicBezTo>
                  <a:pt x="58748" y="23815"/>
                  <a:pt x="56162" y="20680"/>
                  <a:pt x="53748" y="17514"/>
                </a:cubicBezTo>
                <a:close/>
                <a:moveTo>
                  <a:pt x="3668" y="15602"/>
                </a:moveTo>
                <a:cubicBezTo>
                  <a:pt x="5377" y="19505"/>
                  <a:pt x="7665" y="23611"/>
                  <a:pt x="10440" y="26840"/>
                </a:cubicBezTo>
                <a:cubicBezTo>
                  <a:pt x="10079" y="26934"/>
                  <a:pt x="9734" y="27075"/>
                  <a:pt x="9405" y="27232"/>
                </a:cubicBezTo>
                <a:cubicBezTo>
                  <a:pt x="9437" y="27201"/>
                  <a:pt x="9452" y="27154"/>
                  <a:pt x="9421" y="27107"/>
                </a:cubicBezTo>
                <a:cubicBezTo>
                  <a:pt x="8574" y="25492"/>
                  <a:pt x="7352" y="23988"/>
                  <a:pt x="6317" y="22483"/>
                </a:cubicBezTo>
                <a:cubicBezTo>
                  <a:pt x="5346" y="21088"/>
                  <a:pt x="4374" y="19693"/>
                  <a:pt x="3402" y="18313"/>
                </a:cubicBezTo>
                <a:cubicBezTo>
                  <a:pt x="3402" y="18110"/>
                  <a:pt x="3402" y="17922"/>
                  <a:pt x="3402" y="17734"/>
                </a:cubicBezTo>
                <a:cubicBezTo>
                  <a:pt x="3433" y="17013"/>
                  <a:pt x="3512" y="16307"/>
                  <a:pt x="3668" y="15602"/>
                </a:cubicBezTo>
                <a:close/>
                <a:moveTo>
                  <a:pt x="3418" y="18658"/>
                </a:moveTo>
                <a:lnTo>
                  <a:pt x="3418" y="18658"/>
                </a:lnTo>
                <a:cubicBezTo>
                  <a:pt x="4327" y="20069"/>
                  <a:pt x="5236" y="21464"/>
                  <a:pt x="6161" y="22859"/>
                </a:cubicBezTo>
                <a:cubicBezTo>
                  <a:pt x="7148" y="24317"/>
                  <a:pt x="8073" y="25931"/>
                  <a:pt x="9248" y="27248"/>
                </a:cubicBezTo>
                <a:cubicBezTo>
                  <a:pt x="9264" y="27264"/>
                  <a:pt x="9280" y="27279"/>
                  <a:pt x="9311" y="27279"/>
                </a:cubicBezTo>
                <a:cubicBezTo>
                  <a:pt x="8935" y="27467"/>
                  <a:pt x="8574" y="27687"/>
                  <a:pt x="8245" y="27938"/>
                </a:cubicBezTo>
                <a:cubicBezTo>
                  <a:pt x="8042" y="27530"/>
                  <a:pt x="7712" y="27154"/>
                  <a:pt x="7430" y="26793"/>
                </a:cubicBezTo>
                <a:cubicBezTo>
                  <a:pt x="7273" y="26558"/>
                  <a:pt x="7101" y="26339"/>
                  <a:pt x="6929" y="26104"/>
                </a:cubicBezTo>
                <a:cubicBezTo>
                  <a:pt x="6960" y="26104"/>
                  <a:pt x="6976" y="26104"/>
                  <a:pt x="7007" y="26088"/>
                </a:cubicBezTo>
                <a:cubicBezTo>
                  <a:pt x="7258" y="26041"/>
                  <a:pt x="7305" y="25665"/>
                  <a:pt x="7085" y="25555"/>
                </a:cubicBezTo>
                <a:cubicBezTo>
                  <a:pt x="4640" y="24285"/>
                  <a:pt x="3559" y="21323"/>
                  <a:pt x="3418" y="18658"/>
                </a:cubicBezTo>
                <a:close/>
                <a:moveTo>
                  <a:pt x="6694" y="26166"/>
                </a:moveTo>
                <a:cubicBezTo>
                  <a:pt x="6897" y="26464"/>
                  <a:pt x="7085" y="26762"/>
                  <a:pt x="7305" y="27075"/>
                </a:cubicBezTo>
                <a:cubicBezTo>
                  <a:pt x="7540" y="27405"/>
                  <a:pt x="7744" y="27796"/>
                  <a:pt x="8042" y="28094"/>
                </a:cubicBezTo>
                <a:cubicBezTo>
                  <a:pt x="7791" y="28298"/>
                  <a:pt x="7571" y="28517"/>
                  <a:pt x="7352" y="28753"/>
                </a:cubicBezTo>
                <a:cubicBezTo>
                  <a:pt x="7164" y="28345"/>
                  <a:pt x="6803" y="28000"/>
                  <a:pt x="6521" y="27655"/>
                </a:cubicBezTo>
                <a:cubicBezTo>
                  <a:pt x="6208" y="27279"/>
                  <a:pt x="5894" y="26887"/>
                  <a:pt x="5581" y="26511"/>
                </a:cubicBezTo>
                <a:cubicBezTo>
                  <a:pt x="5925" y="26370"/>
                  <a:pt x="6302" y="26245"/>
                  <a:pt x="6694" y="26166"/>
                </a:cubicBezTo>
                <a:close/>
                <a:moveTo>
                  <a:pt x="52024" y="17342"/>
                </a:moveTo>
                <a:cubicBezTo>
                  <a:pt x="52478" y="17342"/>
                  <a:pt x="52933" y="17373"/>
                  <a:pt x="53372" y="17451"/>
                </a:cubicBezTo>
                <a:cubicBezTo>
                  <a:pt x="55848" y="20853"/>
                  <a:pt x="58215" y="24426"/>
                  <a:pt x="60927" y="27655"/>
                </a:cubicBezTo>
                <a:cubicBezTo>
                  <a:pt x="60880" y="28157"/>
                  <a:pt x="60801" y="28627"/>
                  <a:pt x="60692" y="29097"/>
                </a:cubicBezTo>
                <a:cubicBezTo>
                  <a:pt x="59218" y="27248"/>
                  <a:pt x="58074" y="25179"/>
                  <a:pt x="56648" y="23298"/>
                </a:cubicBezTo>
                <a:cubicBezTo>
                  <a:pt x="55112" y="21307"/>
                  <a:pt x="53419" y="19442"/>
                  <a:pt x="52024" y="17342"/>
                </a:cubicBezTo>
                <a:close/>
                <a:moveTo>
                  <a:pt x="5408" y="26590"/>
                </a:moveTo>
                <a:cubicBezTo>
                  <a:pt x="5706" y="27013"/>
                  <a:pt x="6004" y="27420"/>
                  <a:pt x="6302" y="27828"/>
                </a:cubicBezTo>
                <a:cubicBezTo>
                  <a:pt x="6584" y="28188"/>
                  <a:pt x="6819" y="28627"/>
                  <a:pt x="7179" y="28909"/>
                </a:cubicBezTo>
                <a:cubicBezTo>
                  <a:pt x="7195" y="28925"/>
                  <a:pt x="7195" y="28925"/>
                  <a:pt x="7195" y="28925"/>
                </a:cubicBezTo>
                <a:cubicBezTo>
                  <a:pt x="6960" y="29207"/>
                  <a:pt x="6756" y="29505"/>
                  <a:pt x="6568" y="29818"/>
                </a:cubicBezTo>
                <a:cubicBezTo>
                  <a:pt x="5894" y="28878"/>
                  <a:pt x="5204" y="28016"/>
                  <a:pt x="4656" y="26997"/>
                </a:cubicBezTo>
                <a:cubicBezTo>
                  <a:pt x="4891" y="26856"/>
                  <a:pt x="5142" y="26715"/>
                  <a:pt x="5408" y="26590"/>
                </a:cubicBezTo>
                <a:close/>
                <a:moveTo>
                  <a:pt x="55801" y="22812"/>
                </a:moveTo>
                <a:lnTo>
                  <a:pt x="55801" y="22812"/>
                </a:lnTo>
                <a:cubicBezTo>
                  <a:pt x="56068" y="23157"/>
                  <a:pt x="56334" y="23502"/>
                  <a:pt x="56585" y="23847"/>
                </a:cubicBezTo>
                <a:cubicBezTo>
                  <a:pt x="57964" y="25712"/>
                  <a:pt x="59046" y="27796"/>
                  <a:pt x="60566" y="29552"/>
                </a:cubicBezTo>
                <a:cubicBezTo>
                  <a:pt x="60425" y="30022"/>
                  <a:pt x="60268" y="30461"/>
                  <a:pt x="60065" y="30900"/>
                </a:cubicBezTo>
                <a:cubicBezTo>
                  <a:pt x="59987" y="30900"/>
                  <a:pt x="59909" y="30977"/>
                  <a:pt x="59938" y="31070"/>
                </a:cubicBezTo>
                <a:lnTo>
                  <a:pt x="59938" y="31070"/>
                </a:lnTo>
                <a:cubicBezTo>
                  <a:pt x="59609" y="30052"/>
                  <a:pt x="58795" y="29128"/>
                  <a:pt x="58231" y="28220"/>
                </a:cubicBezTo>
                <a:cubicBezTo>
                  <a:pt x="57666" y="27342"/>
                  <a:pt x="57102" y="26464"/>
                  <a:pt x="56538" y="25602"/>
                </a:cubicBezTo>
                <a:cubicBezTo>
                  <a:pt x="56522" y="24568"/>
                  <a:pt x="56256" y="23627"/>
                  <a:pt x="55801" y="22812"/>
                </a:cubicBezTo>
                <a:close/>
                <a:moveTo>
                  <a:pt x="4515" y="27091"/>
                </a:moveTo>
                <a:cubicBezTo>
                  <a:pt x="4969" y="28094"/>
                  <a:pt x="5581" y="29207"/>
                  <a:pt x="6380" y="29975"/>
                </a:cubicBezTo>
                <a:cubicBezTo>
                  <a:pt x="6396" y="30007"/>
                  <a:pt x="6427" y="30007"/>
                  <a:pt x="6443" y="30007"/>
                </a:cubicBezTo>
                <a:cubicBezTo>
                  <a:pt x="6223" y="30430"/>
                  <a:pt x="6035" y="30869"/>
                  <a:pt x="5910" y="31339"/>
                </a:cubicBezTo>
                <a:cubicBezTo>
                  <a:pt x="5267" y="30132"/>
                  <a:pt x="4374" y="28972"/>
                  <a:pt x="3559" y="27859"/>
                </a:cubicBezTo>
                <a:cubicBezTo>
                  <a:pt x="3841" y="27577"/>
                  <a:pt x="4170" y="27326"/>
                  <a:pt x="4515" y="27091"/>
                </a:cubicBezTo>
                <a:close/>
                <a:moveTo>
                  <a:pt x="56538" y="25931"/>
                </a:moveTo>
                <a:cubicBezTo>
                  <a:pt x="57181" y="27060"/>
                  <a:pt x="57855" y="28188"/>
                  <a:pt x="58544" y="29301"/>
                </a:cubicBezTo>
                <a:cubicBezTo>
                  <a:pt x="58873" y="29850"/>
                  <a:pt x="59265" y="30947"/>
                  <a:pt x="59877" y="31307"/>
                </a:cubicBezTo>
                <a:cubicBezTo>
                  <a:pt x="59688" y="31668"/>
                  <a:pt x="59500" y="31997"/>
                  <a:pt x="59281" y="32326"/>
                </a:cubicBezTo>
                <a:cubicBezTo>
                  <a:pt x="59218" y="32342"/>
                  <a:pt x="59171" y="32405"/>
                  <a:pt x="59187" y="32467"/>
                </a:cubicBezTo>
                <a:cubicBezTo>
                  <a:pt x="59140" y="32373"/>
                  <a:pt x="59030" y="32138"/>
                  <a:pt x="58983" y="32076"/>
                </a:cubicBezTo>
                <a:cubicBezTo>
                  <a:pt x="58842" y="31872"/>
                  <a:pt x="58670" y="31684"/>
                  <a:pt x="58529" y="31496"/>
                </a:cubicBezTo>
                <a:cubicBezTo>
                  <a:pt x="58105" y="30978"/>
                  <a:pt x="57698" y="30461"/>
                  <a:pt x="57322" y="29912"/>
                </a:cubicBezTo>
                <a:cubicBezTo>
                  <a:pt x="56883" y="29317"/>
                  <a:pt x="56491" y="28690"/>
                  <a:pt x="56099" y="28047"/>
                </a:cubicBezTo>
                <a:cubicBezTo>
                  <a:pt x="56350" y="27326"/>
                  <a:pt x="56507" y="26605"/>
                  <a:pt x="56538" y="25931"/>
                </a:cubicBezTo>
                <a:close/>
                <a:moveTo>
                  <a:pt x="3418" y="28000"/>
                </a:moveTo>
                <a:cubicBezTo>
                  <a:pt x="4154" y="29254"/>
                  <a:pt x="4891" y="30586"/>
                  <a:pt x="5816" y="31684"/>
                </a:cubicBezTo>
                <a:cubicBezTo>
                  <a:pt x="5737" y="32060"/>
                  <a:pt x="5690" y="32452"/>
                  <a:pt x="5675" y="32859"/>
                </a:cubicBezTo>
                <a:cubicBezTo>
                  <a:pt x="4828" y="31417"/>
                  <a:pt x="3809" y="30038"/>
                  <a:pt x="2853" y="28674"/>
                </a:cubicBezTo>
                <a:cubicBezTo>
                  <a:pt x="3026" y="28439"/>
                  <a:pt x="3214" y="28220"/>
                  <a:pt x="3418" y="28000"/>
                </a:cubicBezTo>
                <a:close/>
                <a:moveTo>
                  <a:pt x="56005" y="28298"/>
                </a:moveTo>
                <a:cubicBezTo>
                  <a:pt x="56522" y="29223"/>
                  <a:pt x="57086" y="30116"/>
                  <a:pt x="57698" y="30963"/>
                </a:cubicBezTo>
                <a:cubicBezTo>
                  <a:pt x="57964" y="31323"/>
                  <a:pt x="58544" y="32389"/>
                  <a:pt x="59061" y="32655"/>
                </a:cubicBezTo>
                <a:cubicBezTo>
                  <a:pt x="58858" y="32938"/>
                  <a:pt x="58654" y="33204"/>
                  <a:pt x="58434" y="33455"/>
                </a:cubicBezTo>
                <a:cubicBezTo>
                  <a:pt x="58466" y="33376"/>
                  <a:pt x="58450" y="33345"/>
                  <a:pt x="58403" y="33235"/>
                </a:cubicBezTo>
                <a:cubicBezTo>
                  <a:pt x="58387" y="33204"/>
                  <a:pt x="58325" y="33173"/>
                  <a:pt x="58293" y="33173"/>
                </a:cubicBezTo>
                <a:lnTo>
                  <a:pt x="58231" y="33188"/>
                </a:lnTo>
                <a:cubicBezTo>
                  <a:pt x="58168" y="33188"/>
                  <a:pt x="58137" y="33220"/>
                  <a:pt x="58121" y="33267"/>
                </a:cubicBezTo>
                <a:cubicBezTo>
                  <a:pt x="58043" y="33141"/>
                  <a:pt x="57933" y="32985"/>
                  <a:pt x="57933" y="32985"/>
                </a:cubicBezTo>
                <a:cubicBezTo>
                  <a:pt x="57792" y="32812"/>
                  <a:pt x="57651" y="32655"/>
                  <a:pt x="57510" y="32499"/>
                </a:cubicBezTo>
                <a:cubicBezTo>
                  <a:pt x="57212" y="32138"/>
                  <a:pt x="56898" y="31793"/>
                  <a:pt x="56585" y="31433"/>
                </a:cubicBezTo>
                <a:cubicBezTo>
                  <a:pt x="56146" y="30916"/>
                  <a:pt x="55691" y="30414"/>
                  <a:pt x="55237" y="29897"/>
                </a:cubicBezTo>
                <a:cubicBezTo>
                  <a:pt x="55550" y="29364"/>
                  <a:pt x="55801" y="28831"/>
                  <a:pt x="56005" y="28298"/>
                </a:cubicBezTo>
                <a:close/>
                <a:moveTo>
                  <a:pt x="55127" y="30085"/>
                </a:moveTo>
                <a:cubicBezTo>
                  <a:pt x="55644" y="30728"/>
                  <a:pt x="56177" y="31355"/>
                  <a:pt x="56695" y="31997"/>
                </a:cubicBezTo>
                <a:cubicBezTo>
                  <a:pt x="56992" y="32358"/>
                  <a:pt x="57306" y="32718"/>
                  <a:pt x="57604" y="33079"/>
                </a:cubicBezTo>
                <a:cubicBezTo>
                  <a:pt x="57807" y="33314"/>
                  <a:pt x="57933" y="33565"/>
                  <a:pt x="58231" y="33612"/>
                </a:cubicBezTo>
                <a:cubicBezTo>
                  <a:pt x="58246" y="33612"/>
                  <a:pt x="58278" y="33612"/>
                  <a:pt x="58309" y="33596"/>
                </a:cubicBezTo>
                <a:lnTo>
                  <a:pt x="58309" y="33596"/>
                </a:lnTo>
                <a:cubicBezTo>
                  <a:pt x="57996" y="33956"/>
                  <a:pt x="57666" y="34286"/>
                  <a:pt x="57306" y="34599"/>
                </a:cubicBezTo>
                <a:cubicBezTo>
                  <a:pt x="56977" y="33956"/>
                  <a:pt x="56318" y="33424"/>
                  <a:pt x="55848" y="32891"/>
                </a:cubicBezTo>
                <a:cubicBezTo>
                  <a:pt x="55347" y="32311"/>
                  <a:pt x="54876" y="31731"/>
                  <a:pt x="54406" y="31135"/>
                </a:cubicBezTo>
                <a:cubicBezTo>
                  <a:pt x="54673" y="30790"/>
                  <a:pt x="54908" y="30445"/>
                  <a:pt x="55127" y="30085"/>
                </a:cubicBezTo>
                <a:close/>
                <a:moveTo>
                  <a:pt x="54281" y="31307"/>
                </a:moveTo>
                <a:cubicBezTo>
                  <a:pt x="54688" y="31872"/>
                  <a:pt x="55127" y="32436"/>
                  <a:pt x="55566" y="32985"/>
                </a:cubicBezTo>
                <a:cubicBezTo>
                  <a:pt x="56036" y="33565"/>
                  <a:pt x="56522" y="34333"/>
                  <a:pt x="57149" y="34724"/>
                </a:cubicBezTo>
                <a:cubicBezTo>
                  <a:pt x="56804" y="35022"/>
                  <a:pt x="56459" y="35289"/>
                  <a:pt x="56083" y="35540"/>
                </a:cubicBezTo>
                <a:cubicBezTo>
                  <a:pt x="56083" y="35508"/>
                  <a:pt x="56083" y="35493"/>
                  <a:pt x="56068" y="35461"/>
                </a:cubicBezTo>
                <a:cubicBezTo>
                  <a:pt x="55676" y="34881"/>
                  <a:pt x="55127" y="34411"/>
                  <a:pt x="54657" y="33878"/>
                </a:cubicBezTo>
                <a:cubicBezTo>
                  <a:pt x="54218" y="33361"/>
                  <a:pt x="53811" y="32844"/>
                  <a:pt x="53403" y="32311"/>
                </a:cubicBezTo>
                <a:cubicBezTo>
                  <a:pt x="53716" y="31997"/>
                  <a:pt x="53999" y="31652"/>
                  <a:pt x="54281" y="31307"/>
                </a:cubicBezTo>
                <a:close/>
                <a:moveTo>
                  <a:pt x="53262" y="32436"/>
                </a:moveTo>
                <a:cubicBezTo>
                  <a:pt x="53591" y="32922"/>
                  <a:pt x="53936" y="33408"/>
                  <a:pt x="54312" y="33862"/>
                </a:cubicBezTo>
                <a:cubicBezTo>
                  <a:pt x="54798" y="34474"/>
                  <a:pt x="55284" y="35163"/>
                  <a:pt x="55911" y="35634"/>
                </a:cubicBezTo>
                <a:lnTo>
                  <a:pt x="55927" y="35634"/>
                </a:lnTo>
                <a:cubicBezTo>
                  <a:pt x="55472" y="35947"/>
                  <a:pt x="54986" y="36229"/>
                  <a:pt x="54485" y="36464"/>
                </a:cubicBezTo>
                <a:cubicBezTo>
                  <a:pt x="53685" y="35461"/>
                  <a:pt x="52886" y="34442"/>
                  <a:pt x="52118" y="33424"/>
                </a:cubicBezTo>
                <a:cubicBezTo>
                  <a:pt x="52510" y="33126"/>
                  <a:pt x="52901" y="32797"/>
                  <a:pt x="53262" y="32436"/>
                </a:cubicBezTo>
                <a:close/>
                <a:moveTo>
                  <a:pt x="51977" y="33518"/>
                </a:moveTo>
                <a:cubicBezTo>
                  <a:pt x="52416" y="34176"/>
                  <a:pt x="52854" y="34834"/>
                  <a:pt x="53293" y="35477"/>
                </a:cubicBezTo>
                <a:cubicBezTo>
                  <a:pt x="53544" y="35853"/>
                  <a:pt x="53811" y="36308"/>
                  <a:pt x="54155" y="36621"/>
                </a:cubicBezTo>
                <a:cubicBezTo>
                  <a:pt x="53826" y="36778"/>
                  <a:pt x="53497" y="36903"/>
                  <a:pt x="53152" y="37029"/>
                </a:cubicBezTo>
                <a:cubicBezTo>
                  <a:pt x="53152" y="37029"/>
                  <a:pt x="53152" y="37013"/>
                  <a:pt x="53137" y="37013"/>
                </a:cubicBezTo>
                <a:cubicBezTo>
                  <a:pt x="52839" y="36511"/>
                  <a:pt x="52400" y="36088"/>
                  <a:pt x="52039" y="35618"/>
                </a:cubicBezTo>
                <a:cubicBezTo>
                  <a:pt x="51679" y="35148"/>
                  <a:pt x="51350" y="34662"/>
                  <a:pt x="51021" y="34176"/>
                </a:cubicBezTo>
                <a:cubicBezTo>
                  <a:pt x="51005" y="34145"/>
                  <a:pt x="50989" y="34129"/>
                  <a:pt x="50958" y="34129"/>
                </a:cubicBezTo>
                <a:cubicBezTo>
                  <a:pt x="51303" y="33956"/>
                  <a:pt x="51647" y="33753"/>
                  <a:pt x="51977" y="33518"/>
                </a:cubicBezTo>
                <a:close/>
                <a:moveTo>
                  <a:pt x="50848" y="34176"/>
                </a:moveTo>
                <a:lnTo>
                  <a:pt x="50848" y="34176"/>
                </a:lnTo>
                <a:cubicBezTo>
                  <a:pt x="50832" y="34207"/>
                  <a:pt x="50832" y="34239"/>
                  <a:pt x="50848" y="34270"/>
                </a:cubicBezTo>
                <a:cubicBezTo>
                  <a:pt x="51381" y="35226"/>
                  <a:pt x="52071" y="36402"/>
                  <a:pt x="52917" y="37123"/>
                </a:cubicBezTo>
                <a:cubicBezTo>
                  <a:pt x="52557" y="37248"/>
                  <a:pt x="52212" y="37358"/>
                  <a:pt x="51851" y="37452"/>
                </a:cubicBezTo>
                <a:cubicBezTo>
                  <a:pt x="51851" y="37452"/>
                  <a:pt x="51851" y="37452"/>
                  <a:pt x="51836" y="37436"/>
                </a:cubicBezTo>
                <a:cubicBezTo>
                  <a:pt x="51538" y="36997"/>
                  <a:pt x="51130" y="36637"/>
                  <a:pt x="50785" y="36214"/>
                </a:cubicBezTo>
                <a:cubicBezTo>
                  <a:pt x="50394" y="35712"/>
                  <a:pt x="50033" y="35163"/>
                  <a:pt x="49704" y="34615"/>
                </a:cubicBezTo>
                <a:cubicBezTo>
                  <a:pt x="50096" y="34505"/>
                  <a:pt x="50472" y="34364"/>
                  <a:pt x="50848" y="34176"/>
                </a:cubicBezTo>
                <a:close/>
                <a:moveTo>
                  <a:pt x="45895" y="34050"/>
                </a:moveTo>
                <a:lnTo>
                  <a:pt x="45895" y="34050"/>
                </a:lnTo>
                <a:cubicBezTo>
                  <a:pt x="46522" y="34442"/>
                  <a:pt x="47149" y="34662"/>
                  <a:pt x="47792" y="34756"/>
                </a:cubicBezTo>
                <a:cubicBezTo>
                  <a:pt x="47807" y="34772"/>
                  <a:pt x="47807" y="34787"/>
                  <a:pt x="47823" y="34819"/>
                </a:cubicBezTo>
                <a:cubicBezTo>
                  <a:pt x="48246" y="35289"/>
                  <a:pt x="48669" y="35743"/>
                  <a:pt x="49093" y="36214"/>
                </a:cubicBezTo>
                <a:cubicBezTo>
                  <a:pt x="49516" y="36684"/>
                  <a:pt x="49908" y="37217"/>
                  <a:pt x="50378" y="37609"/>
                </a:cubicBezTo>
                <a:cubicBezTo>
                  <a:pt x="50406" y="37633"/>
                  <a:pt x="50440" y="37644"/>
                  <a:pt x="50473" y="37644"/>
                </a:cubicBezTo>
                <a:cubicBezTo>
                  <a:pt x="50566" y="37644"/>
                  <a:pt x="50651" y="37556"/>
                  <a:pt x="50582" y="37452"/>
                </a:cubicBezTo>
                <a:cubicBezTo>
                  <a:pt x="50237" y="36966"/>
                  <a:pt x="49751" y="36558"/>
                  <a:pt x="49343" y="36120"/>
                </a:cubicBezTo>
                <a:cubicBezTo>
                  <a:pt x="48920" y="35681"/>
                  <a:pt x="48497" y="35226"/>
                  <a:pt x="48074" y="34772"/>
                </a:cubicBezTo>
                <a:lnTo>
                  <a:pt x="48074" y="34772"/>
                </a:lnTo>
                <a:cubicBezTo>
                  <a:pt x="48201" y="34784"/>
                  <a:pt x="48327" y="34790"/>
                  <a:pt x="48452" y="34790"/>
                </a:cubicBezTo>
                <a:cubicBezTo>
                  <a:pt x="48807" y="34790"/>
                  <a:pt x="49157" y="34743"/>
                  <a:pt x="49516" y="34662"/>
                </a:cubicBezTo>
                <a:cubicBezTo>
                  <a:pt x="49516" y="34677"/>
                  <a:pt x="49516" y="34677"/>
                  <a:pt x="49516" y="34693"/>
                </a:cubicBezTo>
                <a:cubicBezTo>
                  <a:pt x="50033" y="35634"/>
                  <a:pt x="50691" y="36841"/>
                  <a:pt x="51569" y="37515"/>
                </a:cubicBezTo>
                <a:cubicBezTo>
                  <a:pt x="50770" y="37703"/>
                  <a:pt x="49939" y="37844"/>
                  <a:pt x="49108" y="37891"/>
                </a:cubicBezTo>
                <a:cubicBezTo>
                  <a:pt x="48058" y="36637"/>
                  <a:pt x="46992" y="35398"/>
                  <a:pt x="45926" y="34160"/>
                </a:cubicBezTo>
                <a:cubicBezTo>
                  <a:pt x="45926" y="34129"/>
                  <a:pt x="45911" y="34082"/>
                  <a:pt x="45895" y="34050"/>
                </a:cubicBezTo>
                <a:close/>
                <a:moveTo>
                  <a:pt x="46036" y="34583"/>
                </a:moveTo>
                <a:cubicBezTo>
                  <a:pt x="46835" y="35587"/>
                  <a:pt x="47619" y="36574"/>
                  <a:pt x="48434" y="37546"/>
                </a:cubicBezTo>
                <a:cubicBezTo>
                  <a:pt x="48325" y="37609"/>
                  <a:pt x="48262" y="37718"/>
                  <a:pt x="48309" y="37859"/>
                </a:cubicBezTo>
                <a:cubicBezTo>
                  <a:pt x="48403" y="38157"/>
                  <a:pt x="48466" y="38455"/>
                  <a:pt x="48528" y="38753"/>
                </a:cubicBezTo>
                <a:cubicBezTo>
                  <a:pt x="48293" y="38502"/>
                  <a:pt x="48058" y="38251"/>
                  <a:pt x="47823" y="37985"/>
                </a:cubicBezTo>
                <a:cubicBezTo>
                  <a:pt x="47306" y="37420"/>
                  <a:pt x="46820" y="36793"/>
                  <a:pt x="46271" y="36261"/>
                </a:cubicBezTo>
                <a:cubicBezTo>
                  <a:pt x="46240" y="35696"/>
                  <a:pt x="46161" y="35148"/>
                  <a:pt x="46036" y="34583"/>
                </a:cubicBezTo>
                <a:close/>
                <a:moveTo>
                  <a:pt x="14609" y="38800"/>
                </a:moveTo>
                <a:lnTo>
                  <a:pt x="14609" y="38800"/>
                </a:lnTo>
                <a:cubicBezTo>
                  <a:pt x="14484" y="39192"/>
                  <a:pt x="14374" y="39599"/>
                  <a:pt x="14311" y="40007"/>
                </a:cubicBezTo>
                <a:cubicBezTo>
                  <a:pt x="14249" y="39960"/>
                  <a:pt x="14202" y="39913"/>
                  <a:pt x="14170" y="39866"/>
                </a:cubicBezTo>
                <a:cubicBezTo>
                  <a:pt x="13966" y="39631"/>
                  <a:pt x="13763" y="39411"/>
                  <a:pt x="13559" y="39176"/>
                </a:cubicBezTo>
                <a:cubicBezTo>
                  <a:pt x="13919" y="39082"/>
                  <a:pt x="14264" y="38957"/>
                  <a:pt x="14609" y="38800"/>
                </a:cubicBezTo>
                <a:close/>
                <a:moveTo>
                  <a:pt x="46287" y="36511"/>
                </a:moveTo>
                <a:lnTo>
                  <a:pt x="46287" y="36511"/>
                </a:lnTo>
                <a:cubicBezTo>
                  <a:pt x="46632" y="37029"/>
                  <a:pt x="47071" y="37499"/>
                  <a:pt x="47462" y="37985"/>
                </a:cubicBezTo>
                <a:cubicBezTo>
                  <a:pt x="47854" y="38439"/>
                  <a:pt x="48230" y="38941"/>
                  <a:pt x="48654" y="39380"/>
                </a:cubicBezTo>
                <a:cubicBezTo>
                  <a:pt x="48732" y="39960"/>
                  <a:pt x="48763" y="40540"/>
                  <a:pt x="48748" y="41104"/>
                </a:cubicBezTo>
                <a:cubicBezTo>
                  <a:pt x="48403" y="40728"/>
                  <a:pt x="48027" y="40367"/>
                  <a:pt x="47682" y="39991"/>
                </a:cubicBezTo>
                <a:cubicBezTo>
                  <a:pt x="47180" y="39458"/>
                  <a:pt x="46694" y="38910"/>
                  <a:pt x="46208" y="38361"/>
                </a:cubicBezTo>
                <a:cubicBezTo>
                  <a:pt x="46287" y="37750"/>
                  <a:pt x="46303" y="37138"/>
                  <a:pt x="46287" y="36511"/>
                </a:cubicBezTo>
                <a:close/>
                <a:moveTo>
                  <a:pt x="13402" y="39207"/>
                </a:moveTo>
                <a:cubicBezTo>
                  <a:pt x="13606" y="39474"/>
                  <a:pt x="13825" y="39725"/>
                  <a:pt x="14045" y="39991"/>
                </a:cubicBezTo>
                <a:cubicBezTo>
                  <a:pt x="14123" y="40069"/>
                  <a:pt x="14186" y="40163"/>
                  <a:pt x="14264" y="40258"/>
                </a:cubicBezTo>
                <a:cubicBezTo>
                  <a:pt x="14217" y="40649"/>
                  <a:pt x="14186" y="41026"/>
                  <a:pt x="14202" y="41402"/>
                </a:cubicBezTo>
                <a:cubicBezTo>
                  <a:pt x="13998" y="41135"/>
                  <a:pt x="13778" y="40900"/>
                  <a:pt x="13559" y="40649"/>
                </a:cubicBezTo>
                <a:cubicBezTo>
                  <a:pt x="13198" y="40211"/>
                  <a:pt x="12854" y="39772"/>
                  <a:pt x="12477" y="39348"/>
                </a:cubicBezTo>
                <a:cubicBezTo>
                  <a:pt x="12775" y="39333"/>
                  <a:pt x="13089" y="39270"/>
                  <a:pt x="13402" y="39207"/>
                </a:cubicBezTo>
                <a:close/>
                <a:moveTo>
                  <a:pt x="1223" y="34207"/>
                </a:moveTo>
                <a:lnTo>
                  <a:pt x="1223" y="34207"/>
                </a:lnTo>
                <a:cubicBezTo>
                  <a:pt x="1568" y="35304"/>
                  <a:pt x="2226" y="36308"/>
                  <a:pt x="2806" y="37279"/>
                </a:cubicBezTo>
                <a:cubicBezTo>
                  <a:pt x="3715" y="38815"/>
                  <a:pt x="4640" y="40336"/>
                  <a:pt x="5596" y="41841"/>
                </a:cubicBezTo>
                <a:cubicBezTo>
                  <a:pt x="3762" y="40853"/>
                  <a:pt x="2305" y="39035"/>
                  <a:pt x="1646" y="36888"/>
                </a:cubicBezTo>
                <a:cubicBezTo>
                  <a:pt x="1380" y="36025"/>
                  <a:pt x="1239" y="35116"/>
                  <a:pt x="1223" y="34207"/>
                </a:cubicBezTo>
                <a:close/>
                <a:moveTo>
                  <a:pt x="9060" y="38612"/>
                </a:moveTo>
                <a:lnTo>
                  <a:pt x="9060" y="38612"/>
                </a:lnTo>
                <a:cubicBezTo>
                  <a:pt x="9625" y="38910"/>
                  <a:pt x="10205" y="39129"/>
                  <a:pt x="10832" y="39239"/>
                </a:cubicBezTo>
                <a:cubicBezTo>
                  <a:pt x="11411" y="40116"/>
                  <a:pt x="12007" y="40979"/>
                  <a:pt x="12618" y="41856"/>
                </a:cubicBezTo>
                <a:cubicBezTo>
                  <a:pt x="12585" y="41822"/>
                  <a:pt x="12542" y="41797"/>
                  <a:pt x="12498" y="41797"/>
                </a:cubicBezTo>
                <a:cubicBezTo>
                  <a:pt x="12481" y="41797"/>
                  <a:pt x="12464" y="41801"/>
                  <a:pt x="12446" y="41809"/>
                </a:cubicBezTo>
                <a:cubicBezTo>
                  <a:pt x="12423" y="41728"/>
                  <a:pt x="12348" y="41655"/>
                  <a:pt x="12266" y="41655"/>
                </a:cubicBezTo>
                <a:cubicBezTo>
                  <a:pt x="12237" y="41655"/>
                  <a:pt x="12208" y="41664"/>
                  <a:pt x="12180" y="41684"/>
                </a:cubicBezTo>
                <a:cubicBezTo>
                  <a:pt x="11929" y="41825"/>
                  <a:pt x="11694" y="41950"/>
                  <a:pt x="11443" y="42060"/>
                </a:cubicBezTo>
                <a:cubicBezTo>
                  <a:pt x="10847" y="40837"/>
                  <a:pt x="9969" y="39662"/>
                  <a:pt x="9060" y="38612"/>
                </a:cubicBezTo>
                <a:close/>
                <a:moveTo>
                  <a:pt x="2728" y="28847"/>
                </a:moveTo>
                <a:cubicBezTo>
                  <a:pt x="3668" y="30414"/>
                  <a:pt x="4609" y="32029"/>
                  <a:pt x="5706" y="33486"/>
                </a:cubicBezTo>
                <a:cubicBezTo>
                  <a:pt x="5722" y="33737"/>
                  <a:pt x="5753" y="33988"/>
                  <a:pt x="5800" y="34254"/>
                </a:cubicBezTo>
                <a:cubicBezTo>
                  <a:pt x="6145" y="36010"/>
                  <a:pt x="7179" y="37420"/>
                  <a:pt x="8559" y="38330"/>
                </a:cubicBezTo>
                <a:cubicBezTo>
                  <a:pt x="8559" y="38330"/>
                  <a:pt x="8559" y="38345"/>
                  <a:pt x="8574" y="38345"/>
                </a:cubicBezTo>
                <a:cubicBezTo>
                  <a:pt x="9515" y="39599"/>
                  <a:pt x="10330" y="40884"/>
                  <a:pt x="11208" y="42170"/>
                </a:cubicBezTo>
                <a:cubicBezTo>
                  <a:pt x="10910" y="42295"/>
                  <a:pt x="10628" y="42405"/>
                  <a:pt x="10330" y="42483"/>
                </a:cubicBezTo>
                <a:cubicBezTo>
                  <a:pt x="7540" y="38251"/>
                  <a:pt x="4875" y="33925"/>
                  <a:pt x="2273" y="29583"/>
                </a:cubicBezTo>
                <a:cubicBezTo>
                  <a:pt x="2414" y="29333"/>
                  <a:pt x="2571" y="29082"/>
                  <a:pt x="2728" y="28847"/>
                </a:cubicBezTo>
                <a:close/>
                <a:moveTo>
                  <a:pt x="1458" y="31762"/>
                </a:moveTo>
                <a:cubicBezTo>
                  <a:pt x="3527" y="35430"/>
                  <a:pt x="5659" y="39160"/>
                  <a:pt x="8026" y="42640"/>
                </a:cubicBezTo>
                <a:cubicBezTo>
                  <a:pt x="7399" y="42562"/>
                  <a:pt x="6788" y="42389"/>
                  <a:pt x="6208" y="42138"/>
                </a:cubicBezTo>
                <a:cubicBezTo>
                  <a:pt x="4436" y="39301"/>
                  <a:pt x="2414" y="36464"/>
                  <a:pt x="1239" y="33329"/>
                </a:cubicBezTo>
                <a:cubicBezTo>
                  <a:pt x="1270" y="32797"/>
                  <a:pt x="1349" y="32279"/>
                  <a:pt x="1458" y="31762"/>
                </a:cubicBezTo>
                <a:close/>
                <a:moveTo>
                  <a:pt x="2164" y="29803"/>
                </a:moveTo>
                <a:cubicBezTo>
                  <a:pt x="4609" y="34160"/>
                  <a:pt x="7226" y="38392"/>
                  <a:pt x="9985" y="42562"/>
                </a:cubicBezTo>
                <a:cubicBezTo>
                  <a:pt x="9576" y="42636"/>
                  <a:pt x="9167" y="42681"/>
                  <a:pt x="8765" y="42681"/>
                </a:cubicBezTo>
                <a:cubicBezTo>
                  <a:pt x="8659" y="42681"/>
                  <a:pt x="8554" y="42678"/>
                  <a:pt x="8449" y="42671"/>
                </a:cubicBezTo>
                <a:cubicBezTo>
                  <a:pt x="6380" y="38847"/>
                  <a:pt x="3919" y="35132"/>
                  <a:pt x="1521" y="31511"/>
                </a:cubicBezTo>
                <a:cubicBezTo>
                  <a:pt x="1678" y="30916"/>
                  <a:pt x="1897" y="30336"/>
                  <a:pt x="2164" y="29803"/>
                </a:cubicBezTo>
                <a:close/>
                <a:moveTo>
                  <a:pt x="46177" y="38612"/>
                </a:moveTo>
                <a:cubicBezTo>
                  <a:pt x="46585" y="39113"/>
                  <a:pt x="46992" y="39599"/>
                  <a:pt x="47415" y="40085"/>
                </a:cubicBezTo>
                <a:cubicBezTo>
                  <a:pt x="47839" y="40555"/>
                  <a:pt x="48246" y="41073"/>
                  <a:pt x="48716" y="41511"/>
                </a:cubicBezTo>
                <a:cubicBezTo>
                  <a:pt x="48669" y="41997"/>
                  <a:pt x="48607" y="42468"/>
                  <a:pt x="48497" y="42938"/>
                </a:cubicBezTo>
                <a:cubicBezTo>
                  <a:pt x="47635" y="41982"/>
                  <a:pt x="46741" y="41073"/>
                  <a:pt x="45848" y="40148"/>
                </a:cubicBezTo>
                <a:cubicBezTo>
                  <a:pt x="45989" y="39646"/>
                  <a:pt x="46099" y="39129"/>
                  <a:pt x="46177" y="38612"/>
                </a:cubicBezTo>
                <a:close/>
                <a:moveTo>
                  <a:pt x="24076" y="41778"/>
                </a:moveTo>
                <a:cubicBezTo>
                  <a:pt x="24186" y="42624"/>
                  <a:pt x="24500" y="43408"/>
                  <a:pt x="24954" y="44113"/>
                </a:cubicBezTo>
                <a:cubicBezTo>
                  <a:pt x="24468" y="43612"/>
                  <a:pt x="23982" y="43110"/>
                  <a:pt x="23512" y="42609"/>
                </a:cubicBezTo>
                <a:cubicBezTo>
                  <a:pt x="23716" y="42342"/>
                  <a:pt x="23904" y="42060"/>
                  <a:pt x="24076" y="41778"/>
                </a:cubicBezTo>
                <a:close/>
                <a:moveTo>
                  <a:pt x="45801" y="40352"/>
                </a:moveTo>
                <a:cubicBezTo>
                  <a:pt x="46647" y="41308"/>
                  <a:pt x="47494" y="42295"/>
                  <a:pt x="48387" y="43236"/>
                </a:cubicBezTo>
                <a:cubicBezTo>
                  <a:pt x="48387" y="43236"/>
                  <a:pt x="48403" y="43251"/>
                  <a:pt x="48403" y="43251"/>
                </a:cubicBezTo>
                <a:cubicBezTo>
                  <a:pt x="48293" y="43690"/>
                  <a:pt x="48136" y="44129"/>
                  <a:pt x="47964" y="44552"/>
                </a:cubicBezTo>
                <a:cubicBezTo>
                  <a:pt x="47635" y="44066"/>
                  <a:pt x="47133" y="43659"/>
                  <a:pt x="46741" y="43236"/>
                </a:cubicBezTo>
                <a:cubicBezTo>
                  <a:pt x="46256" y="42734"/>
                  <a:pt x="45770" y="42217"/>
                  <a:pt x="45284" y="41715"/>
                </a:cubicBezTo>
                <a:cubicBezTo>
                  <a:pt x="45487" y="41276"/>
                  <a:pt x="45660" y="40806"/>
                  <a:pt x="45801" y="40352"/>
                </a:cubicBezTo>
                <a:close/>
                <a:moveTo>
                  <a:pt x="45221" y="41872"/>
                </a:moveTo>
                <a:cubicBezTo>
                  <a:pt x="45660" y="42389"/>
                  <a:pt x="46114" y="42906"/>
                  <a:pt x="46569" y="43408"/>
                </a:cubicBezTo>
                <a:cubicBezTo>
                  <a:pt x="46977" y="43878"/>
                  <a:pt x="47353" y="44427"/>
                  <a:pt x="47854" y="44803"/>
                </a:cubicBezTo>
                <a:cubicBezTo>
                  <a:pt x="47652" y="45224"/>
                  <a:pt x="47434" y="45644"/>
                  <a:pt x="47169" y="46050"/>
                </a:cubicBezTo>
                <a:lnTo>
                  <a:pt x="47169" y="46050"/>
                </a:lnTo>
                <a:cubicBezTo>
                  <a:pt x="47176" y="46033"/>
                  <a:pt x="47162" y="46008"/>
                  <a:pt x="47149" y="45994"/>
                </a:cubicBezTo>
                <a:cubicBezTo>
                  <a:pt x="46788" y="45414"/>
                  <a:pt x="46271" y="44913"/>
                  <a:pt x="45832" y="44411"/>
                </a:cubicBezTo>
                <a:cubicBezTo>
                  <a:pt x="45425" y="43957"/>
                  <a:pt x="45017" y="43502"/>
                  <a:pt x="44610" y="43048"/>
                </a:cubicBezTo>
                <a:cubicBezTo>
                  <a:pt x="44829" y="42671"/>
                  <a:pt x="45033" y="42280"/>
                  <a:pt x="45221" y="41872"/>
                </a:cubicBezTo>
                <a:close/>
                <a:moveTo>
                  <a:pt x="44516" y="43204"/>
                </a:moveTo>
                <a:cubicBezTo>
                  <a:pt x="44861" y="43628"/>
                  <a:pt x="45221" y="44066"/>
                  <a:pt x="45566" y="44490"/>
                </a:cubicBezTo>
                <a:cubicBezTo>
                  <a:pt x="46020" y="45023"/>
                  <a:pt x="46444" y="45649"/>
                  <a:pt x="46992" y="46120"/>
                </a:cubicBezTo>
                <a:cubicBezTo>
                  <a:pt x="47016" y="46135"/>
                  <a:pt x="47043" y="46143"/>
                  <a:pt x="47069" y="46143"/>
                </a:cubicBezTo>
                <a:cubicBezTo>
                  <a:pt x="47094" y="46143"/>
                  <a:pt x="47118" y="46135"/>
                  <a:pt x="47133" y="46120"/>
                </a:cubicBezTo>
                <a:lnTo>
                  <a:pt x="47133" y="46120"/>
                </a:lnTo>
                <a:cubicBezTo>
                  <a:pt x="46914" y="46465"/>
                  <a:pt x="46663" y="46809"/>
                  <a:pt x="46412" y="47139"/>
                </a:cubicBezTo>
                <a:cubicBezTo>
                  <a:pt x="46397" y="47139"/>
                  <a:pt x="46397" y="47139"/>
                  <a:pt x="46381" y="47154"/>
                </a:cubicBezTo>
                <a:lnTo>
                  <a:pt x="46350" y="47170"/>
                </a:lnTo>
                <a:cubicBezTo>
                  <a:pt x="46334" y="47170"/>
                  <a:pt x="46334" y="47186"/>
                  <a:pt x="46334" y="47186"/>
                </a:cubicBezTo>
                <a:cubicBezTo>
                  <a:pt x="46146" y="46966"/>
                  <a:pt x="45817" y="46606"/>
                  <a:pt x="45785" y="46574"/>
                </a:cubicBezTo>
                <a:cubicBezTo>
                  <a:pt x="45534" y="46308"/>
                  <a:pt x="45284" y="46041"/>
                  <a:pt x="45033" y="45791"/>
                </a:cubicBezTo>
                <a:cubicBezTo>
                  <a:pt x="44578" y="45320"/>
                  <a:pt x="44124" y="44866"/>
                  <a:pt x="43669" y="44411"/>
                </a:cubicBezTo>
                <a:cubicBezTo>
                  <a:pt x="43983" y="44019"/>
                  <a:pt x="44265" y="43628"/>
                  <a:pt x="44516" y="43204"/>
                </a:cubicBezTo>
                <a:close/>
                <a:moveTo>
                  <a:pt x="21647" y="44443"/>
                </a:moveTo>
                <a:cubicBezTo>
                  <a:pt x="22289" y="45117"/>
                  <a:pt x="22932" y="45791"/>
                  <a:pt x="23575" y="46449"/>
                </a:cubicBezTo>
                <a:cubicBezTo>
                  <a:pt x="23449" y="46449"/>
                  <a:pt x="23340" y="46512"/>
                  <a:pt x="23293" y="46668"/>
                </a:cubicBezTo>
                <a:cubicBezTo>
                  <a:pt x="23152" y="47092"/>
                  <a:pt x="22979" y="47483"/>
                  <a:pt x="22760" y="47860"/>
                </a:cubicBezTo>
                <a:cubicBezTo>
                  <a:pt x="22007" y="46935"/>
                  <a:pt x="21271" y="46026"/>
                  <a:pt x="20565" y="45070"/>
                </a:cubicBezTo>
                <a:cubicBezTo>
                  <a:pt x="20941" y="44897"/>
                  <a:pt x="21302" y="44693"/>
                  <a:pt x="21647" y="44443"/>
                </a:cubicBezTo>
                <a:close/>
                <a:moveTo>
                  <a:pt x="35439" y="6058"/>
                </a:moveTo>
                <a:cubicBezTo>
                  <a:pt x="35916" y="6058"/>
                  <a:pt x="36393" y="6083"/>
                  <a:pt x="36867" y="6135"/>
                </a:cubicBezTo>
                <a:cubicBezTo>
                  <a:pt x="40033" y="6464"/>
                  <a:pt x="43215" y="7968"/>
                  <a:pt x="44563" y="10994"/>
                </a:cubicBezTo>
                <a:cubicBezTo>
                  <a:pt x="46083" y="14364"/>
                  <a:pt x="45534" y="18439"/>
                  <a:pt x="43826" y="21621"/>
                </a:cubicBezTo>
                <a:cubicBezTo>
                  <a:pt x="43706" y="21862"/>
                  <a:pt x="43917" y="22080"/>
                  <a:pt x="44117" y="22080"/>
                </a:cubicBezTo>
                <a:cubicBezTo>
                  <a:pt x="44152" y="22080"/>
                  <a:pt x="44186" y="22073"/>
                  <a:pt x="44218" y="22060"/>
                </a:cubicBezTo>
                <a:cubicBezTo>
                  <a:pt x="44279" y="22103"/>
                  <a:pt x="44354" y="22137"/>
                  <a:pt x="44434" y="22137"/>
                </a:cubicBezTo>
                <a:cubicBezTo>
                  <a:pt x="44497" y="22137"/>
                  <a:pt x="44563" y="22115"/>
                  <a:pt x="44625" y="22060"/>
                </a:cubicBezTo>
                <a:cubicBezTo>
                  <a:pt x="45896" y="20924"/>
                  <a:pt x="47563" y="20579"/>
                  <a:pt x="49231" y="20579"/>
                </a:cubicBezTo>
                <a:cubicBezTo>
                  <a:pt x="49888" y="20579"/>
                  <a:pt x="50544" y="20632"/>
                  <a:pt x="51177" y="20712"/>
                </a:cubicBezTo>
                <a:cubicBezTo>
                  <a:pt x="54014" y="21056"/>
                  <a:pt x="56083" y="22922"/>
                  <a:pt x="55942" y="25916"/>
                </a:cubicBezTo>
                <a:cubicBezTo>
                  <a:pt x="55911" y="26370"/>
                  <a:pt x="55817" y="26872"/>
                  <a:pt x="55676" y="27373"/>
                </a:cubicBezTo>
                <a:lnTo>
                  <a:pt x="55613" y="27279"/>
                </a:lnTo>
                <a:cubicBezTo>
                  <a:pt x="55603" y="27259"/>
                  <a:pt x="55585" y="27250"/>
                  <a:pt x="55566" y="27250"/>
                </a:cubicBezTo>
                <a:cubicBezTo>
                  <a:pt x="55527" y="27250"/>
                  <a:pt x="55487" y="27289"/>
                  <a:pt x="55519" y="27342"/>
                </a:cubicBezTo>
                <a:cubicBezTo>
                  <a:pt x="55550" y="27420"/>
                  <a:pt x="55582" y="27483"/>
                  <a:pt x="55629" y="27561"/>
                </a:cubicBezTo>
                <a:cubicBezTo>
                  <a:pt x="55425" y="28173"/>
                  <a:pt x="55159" y="28800"/>
                  <a:pt x="54814" y="29411"/>
                </a:cubicBezTo>
                <a:cubicBezTo>
                  <a:pt x="54799" y="29399"/>
                  <a:pt x="54782" y="29394"/>
                  <a:pt x="54766" y="29394"/>
                </a:cubicBezTo>
                <a:cubicBezTo>
                  <a:pt x="54695" y="29394"/>
                  <a:pt x="54625" y="29488"/>
                  <a:pt x="54688" y="29552"/>
                </a:cubicBezTo>
                <a:cubicBezTo>
                  <a:pt x="54704" y="29568"/>
                  <a:pt x="54704" y="29583"/>
                  <a:pt x="54720" y="29583"/>
                </a:cubicBezTo>
                <a:cubicBezTo>
                  <a:pt x="54249" y="30383"/>
                  <a:pt x="53685" y="31166"/>
                  <a:pt x="53042" y="31840"/>
                </a:cubicBezTo>
                <a:cubicBezTo>
                  <a:pt x="53023" y="31824"/>
                  <a:pt x="53001" y="31818"/>
                  <a:pt x="52980" y="31818"/>
                </a:cubicBezTo>
                <a:cubicBezTo>
                  <a:pt x="52919" y="31818"/>
                  <a:pt x="52870" y="31876"/>
                  <a:pt x="52917" y="31934"/>
                </a:cubicBezTo>
                <a:cubicBezTo>
                  <a:pt x="52917" y="31950"/>
                  <a:pt x="52917" y="31950"/>
                  <a:pt x="52917" y="31950"/>
                </a:cubicBezTo>
                <a:cubicBezTo>
                  <a:pt x="51616" y="33281"/>
                  <a:pt x="50019" y="34220"/>
                  <a:pt x="48419" y="34220"/>
                </a:cubicBezTo>
                <a:cubicBezTo>
                  <a:pt x="47436" y="34220"/>
                  <a:pt x="46453" y="33866"/>
                  <a:pt x="45534" y="33032"/>
                </a:cubicBezTo>
                <a:cubicBezTo>
                  <a:pt x="45480" y="32978"/>
                  <a:pt x="45408" y="32953"/>
                  <a:pt x="45335" y="32953"/>
                </a:cubicBezTo>
                <a:cubicBezTo>
                  <a:pt x="45155" y="32953"/>
                  <a:pt x="44970" y="33102"/>
                  <a:pt x="45049" y="33314"/>
                </a:cubicBezTo>
                <a:cubicBezTo>
                  <a:pt x="47039" y="38706"/>
                  <a:pt x="44312" y="45101"/>
                  <a:pt x="38951" y="47264"/>
                </a:cubicBezTo>
                <a:cubicBezTo>
                  <a:pt x="38262" y="47546"/>
                  <a:pt x="37556" y="47750"/>
                  <a:pt x="36835" y="47891"/>
                </a:cubicBezTo>
                <a:cubicBezTo>
                  <a:pt x="36812" y="47874"/>
                  <a:pt x="36789" y="47867"/>
                  <a:pt x="36768" y="47867"/>
                </a:cubicBezTo>
                <a:cubicBezTo>
                  <a:pt x="36731" y="47867"/>
                  <a:pt x="36698" y="47887"/>
                  <a:pt x="36679" y="47907"/>
                </a:cubicBezTo>
                <a:cubicBezTo>
                  <a:pt x="35955" y="48042"/>
                  <a:pt x="35217" y="48109"/>
                  <a:pt x="34479" y="48109"/>
                </a:cubicBezTo>
                <a:cubicBezTo>
                  <a:pt x="33171" y="48109"/>
                  <a:pt x="31861" y="47900"/>
                  <a:pt x="30628" y="47499"/>
                </a:cubicBezTo>
                <a:cubicBezTo>
                  <a:pt x="27713" y="46543"/>
                  <a:pt x="24358" y="44129"/>
                  <a:pt x="24656" y="40696"/>
                </a:cubicBezTo>
                <a:cubicBezTo>
                  <a:pt x="24676" y="40513"/>
                  <a:pt x="24510" y="40400"/>
                  <a:pt x="24351" y="40400"/>
                </a:cubicBezTo>
                <a:cubicBezTo>
                  <a:pt x="24252" y="40400"/>
                  <a:pt x="24156" y="40444"/>
                  <a:pt x="24108" y="40540"/>
                </a:cubicBezTo>
                <a:cubicBezTo>
                  <a:pt x="22985" y="42726"/>
                  <a:pt x="21118" y="44912"/>
                  <a:pt x="18494" y="44912"/>
                </a:cubicBezTo>
                <a:cubicBezTo>
                  <a:pt x="18371" y="44912"/>
                  <a:pt x="18246" y="44907"/>
                  <a:pt x="18120" y="44897"/>
                </a:cubicBezTo>
                <a:cubicBezTo>
                  <a:pt x="15612" y="44709"/>
                  <a:pt x="14672" y="42765"/>
                  <a:pt x="14719" y="40681"/>
                </a:cubicBezTo>
                <a:cubicBezTo>
                  <a:pt x="14750" y="40681"/>
                  <a:pt x="14781" y="40618"/>
                  <a:pt x="14766" y="40587"/>
                </a:cubicBezTo>
                <a:cubicBezTo>
                  <a:pt x="14750" y="40555"/>
                  <a:pt x="14734" y="40540"/>
                  <a:pt x="14719" y="40524"/>
                </a:cubicBezTo>
                <a:cubicBezTo>
                  <a:pt x="14750" y="39866"/>
                  <a:pt x="14891" y="39176"/>
                  <a:pt x="15095" y="38549"/>
                </a:cubicBezTo>
                <a:cubicBezTo>
                  <a:pt x="15139" y="38418"/>
                  <a:pt x="15034" y="38328"/>
                  <a:pt x="14931" y="38328"/>
                </a:cubicBezTo>
                <a:cubicBezTo>
                  <a:pt x="14923" y="38328"/>
                  <a:pt x="14915" y="38328"/>
                  <a:pt x="14907" y="38330"/>
                </a:cubicBezTo>
                <a:cubicBezTo>
                  <a:pt x="14878" y="38310"/>
                  <a:pt x="14849" y="38297"/>
                  <a:pt x="14816" y="38297"/>
                </a:cubicBezTo>
                <a:cubicBezTo>
                  <a:pt x="14796" y="38297"/>
                  <a:pt x="14774" y="38302"/>
                  <a:pt x="14750" y="38314"/>
                </a:cubicBezTo>
                <a:cubicBezTo>
                  <a:pt x="13941" y="38632"/>
                  <a:pt x="13095" y="38786"/>
                  <a:pt x="12263" y="38786"/>
                </a:cubicBezTo>
                <a:cubicBezTo>
                  <a:pt x="9570" y="38786"/>
                  <a:pt x="7034" y="37169"/>
                  <a:pt x="6411" y="34270"/>
                </a:cubicBezTo>
                <a:cubicBezTo>
                  <a:pt x="5603" y="30516"/>
                  <a:pt x="8522" y="27193"/>
                  <a:pt x="12250" y="27193"/>
                </a:cubicBezTo>
                <a:cubicBezTo>
                  <a:pt x="12351" y="27193"/>
                  <a:pt x="12453" y="27196"/>
                  <a:pt x="12556" y="27201"/>
                </a:cubicBezTo>
                <a:cubicBezTo>
                  <a:pt x="12838" y="27201"/>
                  <a:pt x="12948" y="26778"/>
                  <a:pt x="12697" y="26637"/>
                </a:cubicBezTo>
                <a:cubicBezTo>
                  <a:pt x="8026" y="24113"/>
                  <a:pt x="6662" y="17781"/>
                  <a:pt x="10424" y="13831"/>
                </a:cubicBezTo>
                <a:cubicBezTo>
                  <a:pt x="11958" y="12231"/>
                  <a:pt x="13966" y="11469"/>
                  <a:pt x="15961" y="11469"/>
                </a:cubicBezTo>
                <a:cubicBezTo>
                  <a:pt x="18716" y="11469"/>
                  <a:pt x="21444" y="12924"/>
                  <a:pt x="22854" y="15633"/>
                </a:cubicBezTo>
                <a:cubicBezTo>
                  <a:pt x="22906" y="15744"/>
                  <a:pt x="22989" y="15789"/>
                  <a:pt x="23074" y="15789"/>
                </a:cubicBezTo>
                <a:cubicBezTo>
                  <a:pt x="23242" y="15789"/>
                  <a:pt x="23418" y="15612"/>
                  <a:pt x="23387" y="15414"/>
                </a:cubicBezTo>
                <a:cubicBezTo>
                  <a:pt x="22948" y="12122"/>
                  <a:pt x="26208" y="9175"/>
                  <a:pt x="28826" y="7749"/>
                </a:cubicBezTo>
                <a:cubicBezTo>
                  <a:pt x="30838" y="6645"/>
                  <a:pt x="33140" y="6058"/>
                  <a:pt x="35439" y="6058"/>
                </a:cubicBezTo>
                <a:close/>
                <a:moveTo>
                  <a:pt x="43575" y="44521"/>
                </a:moveTo>
                <a:cubicBezTo>
                  <a:pt x="44108" y="45132"/>
                  <a:pt x="44641" y="45728"/>
                  <a:pt x="45190" y="46308"/>
                </a:cubicBezTo>
                <a:cubicBezTo>
                  <a:pt x="45456" y="46606"/>
                  <a:pt x="45723" y="46903"/>
                  <a:pt x="46005" y="47201"/>
                </a:cubicBezTo>
                <a:cubicBezTo>
                  <a:pt x="46067" y="47280"/>
                  <a:pt x="46130" y="47358"/>
                  <a:pt x="46193" y="47405"/>
                </a:cubicBezTo>
                <a:cubicBezTo>
                  <a:pt x="45926" y="47719"/>
                  <a:pt x="45660" y="48001"/>
                  <a:pt x="45378" y="48298"/>
                </a:cubicBezTo>
                <a:cubicBezTo>
                  <a:pt x="45205" y="48095"/>
                  <a:pt x="45002" y="47891"/>
                  <a:pt x="44955" y="47844"/>
                </a:cubicBezTo>
                <a:cubicBezTo>
                  <a:pt x="44704" y="47593"/>
                  <a:pt x="44437" y="47327"/>
                  <a:pt x="44171" y="47076"/>
                </a:cubicBezTo>
                <a:cubicBezTo>
                  <a:pt x="43654" y="46574"/>
                  <a:pt x="43136" y="46057"/>
                  <a:pt x="42603" y="45571"/>
                </a:cubicBezTo>
                <a:cubicBezTo>
                  <a:pt x="42948" y="45242"/>
                  <a:pt x="43277" y="44897"/>
                  <a:pt x="43575" y="44521"/>
                </a:cubicBezTo>
                <a:close/>
                <a:moveTo>
                  <a:pt x="42494" y="45681"/>
                </a:moveTo>
                <a:cubicBezTo>
                  <a:pt x="43121" y="46371"/>
                  <a:pt x="43779" y="47013"/>
                  <a:pt x="44437" y="47671"/>
                </a:cubicBezTo>
                <a:cubicBezTo>
                  <a:pt x="44657" y="47891"/>
                  <a:pt x="44908" y="48251"/>
                  <a:pt x="45174" y="48487"/>
                </a:cubicBezTo>
                <a:cubicBezTo>
                  <a:pt x="44923" y="48722"/>
                  <a:pt x="44657" y="48957"/>
                  <a:pt x="44375" y="49176"/>
                </a:cubicBezTo>
                <a:cubicBezTo>
                  <a:pt x="43936" y="48722"/>
                  <a:pt x="43418" y="48314"/>
                  <a:pt x="42964" y="47907"/>
                </a:cubicBezTo>
                <a:cubicBezTo>
                  <a:pt x="42462" y="47452"/>
                  <a:pt x="41945" y="46997"/>
                  <a:pt x="41443" y="46543"/>
                </a:cubicBezTo>
                <a:cubicBezTo>
                  <a:pt x="41804" y="46276"/>
                  <a:pt x="42149" y="45994"/>
                  <a:pt x="42494" y="45681"/>
                </a:cubicBezTo>
                <a:close/>
                <a:moveTo>
                  <a:pt x="20377" y="45132"/>
                </a:moveTo>
                <a:cubicBezTo>
                  <a:pt x="21067" y="46151"/>
                  <a:pt x="21788" y="47154"/>
                  <a:pt x="22587" y="48079"/>
                </a:cubicBezTo>
                <a:cubicBezTo>
                  <a:pt x="22603" y="48079"/>
                  <a:pt x="22619" y="48095"/>
                  <a:pt x="22619" y="48095"/>
                </a:cubicBezTo>
                <a:cubicBezTo>
                  <a:pt x="22180" y="48784"/>
                  <a:pt x="21600" y="49364"/>
                  <a:pt x="20941" y="49788"/>
                </a:cubicBezTo>
                <a:cubicBezTo>
                  <a:pt x="19844" y="48251"/>
                  <a:pt x="18559" y="46778"/>
                  <a:pt x="17305" y="45367"/>
                </a:cubicBezTo>
                <a:cubicBezTo>
                  <a:pt x="17321" y="45367"/>
                  <a:pt x="17352" y="45383"/>
                  <a:pt x="17368" y="45383"/>
                </a:cubicBezTo>
                <a:cubicBezTo>
                  <a:pt x="17756" y="45472"/>
                  <a:pt x="18137" y="45514"/>
                  <a:pt x="18510" y="45514"/>
                </a:cubicBezTo>
                <a:cubicBezTo>
                  <a:pt x="18664" y="45514"/>
                  <a:pt x="18816" y="45506"/>
                  <a:pt x="18967" y="45493"/>
                </a:cubicBezTo>
                <a:cubicBezTo>
                  <a:pt x="19437" y="46057"/>
                  <a:pt x="19891" y="46637"/>
                  <a:pt x="20330" y="47233"/>
                </a:cubicBezTo>
                <a:cubicBezTo>
                  <a:pt x="20753" y="47797"/>
                  <a:pt x="21114" y="48424"/>
                  <a:pt x="21584" y="48941"/>
                </a:cubicBezTo>
                <a:cubicBezTo>
                  <a:pt x="21610" y="48971"/>
                  <a:pt x="21639" y="48983"/>
                  <a:pt x="21667" y="48983"/>
                </a:cubicBezTo>
                <a:cubicBezTo>
                  <a:pt x="21741" y="48983"/>
                  <a:pt x="21806" y="48895"/>
                  <a:pt x="21772" y="48816"/>
                </a:cubicBezTo>
                <a:cubicBezTo>
                  <a:pt x="21208" y="47593"/>
                  <a:pt x="20158" y="46449"/>
                  <a:pt x="19202" y="45461"/>
                </a:cubicBezTo>
                <a:cubicBezTo>
                  <a:pt x="19609" y="45399"/>
                  <a:pt x="20001" y="45289"/>
                  <a:pt x="20377" y="45132"/>
                </a:cubicBezTo>
                <a:close/>
                <a:moveTo>
                  <a:pt x="41302" y="46637"/>
                </a:moveTo>
                <a:cubicBezTo>
                  <a:pt x="41820" y="47154"/>
                  <a:pt x="42337" y="47671"/>
                  <a:pt x="42870" y="48189"/>
                </a:cubicBezTo>
                <a:cubicBezTo>
                  <a:pt x="43277" y="48581"/>
                  <a:pt x="43669" y="49019"/>
                  <a:pt x="44092" y="49396"/>
                </a:cubicBezTo>
                <a:cubicBezTo>
                  <a:pt x="43810" y="49615"/>
                  <a:pt x="43513" y="49835"/>
                  <a:pt x="43199" y="50023"/>
                </a:cubicBezTo>
                <a:cubicBezTo>
                  <a:pt x="42212" y="49114"/>
                  <a:pt x="41224" y="48267"/>
                  <a:pt x="40362" y="47233"/>
                </a:cubicBezTo>
                <a:cubicBezTo>
                  <a:pt x="40675" y="47060"/>
                  <a:pt x="40989" y="46856"/>
                  <a:pt x="41302" y="46637"/>
                </a:cubicBezTo>
                <a:close/>
                <a:moveTo>
                  <a:pt x="11067" y="39286"/>
                </a:moveTo>
                <a:lnTo>
                  <a:pt x="11067" y="39286"/>
                </a:lnTo>
                <a:cubicBezTo>
                  <a:pt x="11367" y="39339"/>
                  <a:pt x="11659" y="39364"/>
                  <a:pt x="11959" y="39364"/>
                </a:cubicBezTo>
                <a:cubicBezTo>
                  <a:pt x="12099" y="39364"/>
                  <a:pt x="12239" y="39358"/>
                  <a:pt x="12383" y="39348"/>
                </a:cubicBezTo>
                <a:lnTo>
                  <a:pt x="12383" y="39348"/>
                </a:lnTo>
                <a:cubicBezTo>
                  <a:pt x="12352" y="39380"/>
                  <a:pt x="12352" y="39411"/>
                  <a:pt x="12368" y="39427"/>
                </a:cubicBezTo>
                <a:cubicBezTo>
                  <a:pt x="12697" y="39897"/>
                  <a:pt x="13042" y="40336"/>
                  <a:pt x="13386" y="40790"/>
                </a:cubicBezTo>
                <a:cubicBezTo>
                  <a:pt x="13653" y="41151"/>
                  <a:pt x="13919" y="41558"/>
                  <a:pt x="14249" y="41888"/>
                </a:cubicBezTo>
                <a:cubicBezTo>
                  <a:pt x="14437" y="43424"/>
                  <a:pt x="15283" y="44756"/>
                  <a:pt x="17007" y="45289"/>
                </a:cubicBezTo>
                <a:cubicBezTo>
                  <a:pt x="18167" y="46872"/>
                  <a:pt x="19358" y="48502"/>
                  <a:pt x="20675" y="49960"/>
                </a:cubicBezTo>
                <a:cubicBezTo>
                  <a:pt x="20377" y="50132"/>
                  <a:pt x="20079" y="50273"/>
                  <a:pt x="19766" y="50383"/>
                </a:cubicBezTo>
                <a:cubicBezTo>
                  <a:pt x="19750" y="50367"/>
                  <a:pt x="19750" y="50352"/>
                  <a:pt x="19735" y="50336"/>
                </a:cubicBezTo>
                <a:cubicBezTo>
                  <a:pt x="18402" y="48549"/>
                  <a:pt x="16913" y="46872"/>
                  <a:pt x="15518" y="45117"/>
                </a:cubicBezTo>
                <a:cubicBezTo>
                  <a:pt x="14013" y="43189"/>
                  <a:pt x="12556" y="41229"/>
                  <a:pt x="11067" y="39286"/>
                </a:cubicBezTo>
                <a:close/>
                <a:moveTo>
                  <a:pt x="12117" y="45399"/>
                </a:moveTo>
                <a:cubicBezTo>
                  <a:pt x="13418" y="47248"/>
                  <a:pt x="14876" y="48957"/>
                  <a:pt x="16490" y="50556"/>
                </a:cubicBezTo>
                <a:cubicBezTo>
                  <a:pt x="16239" y="50493"/>
                  <a:pt x="15988" y="50414"/>
                  <a:pt x="15753" y="50320"/>
                </a:cubicBezTo>
                <a:cubicBezTo>
                  <a:pt x="13622" y="49458"/>
                  <a:pt x="12352" y="47515"/>
                  <a:pt x="12117" y="45399"/>
                </a:cubicBezTo>
                <a:close/>
                <a:moveTo>
                  <a:pt x="12665" y="41919"/>
                </a:moveTo>
                <a:cubicBezTo>
                  <a:pt x="14766" y="44897"/>
                  <a:pt x="17054" y="47860"/>
                  <a:pt x="19515" y="50462"/>
                </a:cubicBezTo>
                <a:cubicBezTo>
                  <a:pt x="19170" y="50571"/>
                  <a:pt x="18810" y="50650"/>
                  <a:pt x="18449" y="50681"/>
                </a:cubicBezTo>
                <a:cubicBezTo>
                  <a:pt x="16490" y="48189"/>
                  <a:pt x="14311" y="45853"/>
                  <a:pt x="12227" y="43455"/>
                </a:cubicBezTo>
                <a:cubicBezTo>
                  <a:pt x="12227" y="43455"/>
                  <a:pt x="12227" y="43455"/>
                  <a:pt x="12211" y="43439"/>
                </a:cubicBezTo>
                <a:cubicBezTo>
                  <a:pt x="12305" y="42985"/>
                  <a:pt x="12462" y="42515"/>
                  <a:pt x="12665" y="42076"/>
                </a:cubicBezTo>
                <a:cubicBezTo>
                  <a:pt x="12681" y="42013"/>
                  <a:pt x="12681" y="41966"/>
                  <a:pt x="12665" y="41919"/>
                </a:cubicBezTo>
                <a:close/>
                <a:moveTo>
                  <a:pt x="12180" y="43628"/>
                </a:moveTo>
                <a:cubicBezTo>
                  <a:pt x="14139" y="45994"/>
                  <a:pt x="16051" y="48440"/>
                  <a:pt x="18120" y="50712"/>
                </a:cubicBezTo>
                <a:cubicBezTo>
                  <a:pt x="18015" y="50721"/>
                  <a:pt x="17909" y="50725"/>
                  <a:pt x="17802" y="50725"/>
                </a:cubicBezTo>
                <a:cubicBezTo>
                  <a:pt x="17510" y="50725"/>
                  <a:pt x="17212" y="50695"/>
                  <a:pt x="16913" y="50650"/>
                </a:cubicBezTo>
                <a:cubicBezTo>
                  <a:pt x="16929" y="50603"/>
                  <a:pt x="16913" y="50571"/>
                  <a:pt x="16882" y="50540"/>
                </a:cubicBezTo>
                <a:cubicBezTo>
                  <a:pt x="15158" y="48863"/>
                  <a:pt x="13559" y="47060"/>
                  <a:pt x="12101" y="45164"/>
                </a:cubicBezTo>
                <a:cubicBezTo>
                  <a:pt x="12070" y="44662"/>
                  <a:pt x="12085" y="44145"/>
                  <a:pt x="12180" y="43628"/>
                </a:cubicBezTo>
                <a:close/>
                <a:moveTo>
                  <a:pt x="40158" y="47342"/>
                </a:moveTo>
                <a:cubicBezTo>
                  <a:pt x="40942" y="48377"/>
                  <a:pt x="41835" y="49443"/>
                  <a:pt x="42886" y="50226"/>
                </a:cubicBezTo>
                <a:cubicBezTo>
                  <a:pt x="42572" y="50414"/>
                  <a:pt x="42243" y="50587"/>
                  <a:pt x="41929" y="50744"/>
                </a:cubicBezTo>
                <a:cubicBezTo>
                  <a:pt x="41914" y="50744"/>
                  <a:pt x="41914" y="50728"/>
                  <a:pt x="41898" y="50712"/>
                </a:cubicBezTo>
                <a:cubicBezTo>
                  <a:pt x="41872" y="50686"/>
                  <a:pt x="41842" y="50675"/>
                  <a:pt x="41811" y="50675"/>
                </a:cubicBezTo>
                <a:cubicBezTo>
                  <a:pt x="41787" y="50675"/>
                  <a:pt x="41762" y="50683"/>
                  <a:pt x="41741" y="50697"/>
                </a:cubicBezTo>
                <a:lnTo>
                  <a:pt x="41710" y="50712"/>
                </a:lnTo>
                <a:cubicBezTo>
                  <a:pt x="41694" y="50728"/>
                  <a:pt x="41679" y="50728"/>
                  <a:pt x="41679" y="50744"/>
                </a:cubicBezTo>
                <a:cubicBezTo>
                  <a:pt x="41459" y="50493"/>
                  <a:pt x="41052" y="50070"/>
                  <a:pt x="40989" y="50007"/>
                </a:cubicBezTo>
                <a:cubicBezTo>
                  <a:pt x="40707" y="49740"/>
                  <a:pt x="40425" y="49474"/>
                  <a:pt x="40143" y="49208"/>
                </a:cubicBezTo>
                <a:cubicBezTo>
                  <a:pt x="39704" y="48784"/>
                  <a:pt x="39265" y="48361"/>
                  <a:pt x="38826" y="47938"/>
                </a:cubicBezTo>
                <a:cubicBezTo>
                  <a:pt x="39296" y="47781"/>
                  <a:pt x="39735" y="47577"/>
                  <a:pt x="40158" y="47342"/>
                </a:cubicBezTo>
                <a:close/>
                <a:moveTo>
                  <a:pt x="23920" y="46825"/>
                </a:moveTo>
                <a:lnTo>
                  <a:pt x="23920" y="46825"/>
                </a:lnTo>
                <a:cubicBezTo>
                  <a:pt x="25409" y="48345"/>
                  <a:pt x="26898" y="49850"/>
                  <a:pt x="28418" y="51308"/>
                </a:cubicBezTo>
                <a:cubicBezTo>
                  <a:pt x="26428" y="50430"/>
                  <a:pt x="24797" y="48988"/>
                  <a:pt x="23920" y="46825"/>
                </a:cubicBezTo>
                <a:close/>
                <a:moveTo>
                  <a:pt x="38638" y="48016"/>
                </a:moveTo>
                <a:cubicBezTo>
                  <a:pt x="39280" y="48643"/>
                  <a:pt x="39907" y="49286"/>
                  <a:pt x="40534" y="49929"/>
                </a:cubicBezTo>
                <a:cubicBezTo>
                  <a:pt x="40832" y="50226"/>
                  <a:pt x="41161" y="50697"/>
                  <a:pt x="41522" y="50947"/>
                </a:cubicBezTo>
                <a:cubicBezTo>
                  <a:pt x="41161" y="51104"/>
                  <a:pt x="40817" y="51245"/>
                  <a:pt x="40440" y="51386"/>
                </a:cubicBezTo>
                <a:cubicBezTo>
                  <a:pt x="39422" y="50367"/>
                  <a:pt x="38324" y="49427"/>
                  <a:pt x="37305" y="48392"/>
                </a:cubicBezTo>
                <a:cubicBezTo>
                  <a:pt x="37760" y="48298"/>
                  <a:pt x="38215" y="48157"/>
                  <a:pt x="38638" y="48016"/>
                </a:cubicBezTo>
                <a:close/>
                <a:moveTo>
                  <a:pt x="37008" y="48455"/>
                </a:moveTo>
                <a:cubicBezTo>
                  <a:pt x="37948" y="49537"/>
                  <a:pt x="38951" y="50650"/>
                  <a:pt x="40080" y="51512"/>
                </a:cubicBezTo>
                <a:cubicBezTo>
                  <a:pt x="39641" y="51653"/>
                  <a:pt x="39186" y="51778"/>
                  <a:pt x="38700" y="51888"/>
                </a:cubicBezTo>
                <a:cubicBezTo>
                  <a:pt x="37556" y="50869"/>
                  <a:pt x="36459" y="49788"/>
                  <a:pt x="35393" y="48675"/>
                </a:cubicBezTo>
                <a:cubicBezTo>
                  <a:pt x="35942" y="48643"/>
                  <a:pt x="36475" y="48565"/>
                  <a:pt x="37008" y="48455"/>
                </a:cubicBezTo>
                <a:close/>
                <a:moveTo>
                  <a:pt x="33481" y="48659"/>
                </a:moveTo>
                <a:lnTo>
                  <a:pt x="33481" y="48659"/>
                </a:lnTo>
                <a:cubicBezTo>
                  <a:pt x="33819" y="48689"/>
                  <a:pt x="34163" y="48700"/>
                  <a:pt x="34505" y="48700"/>
                </a:cubicBezTo>
                <a:cubicBezTo>
                  <a:pt x="34703" y="48700"/>
                  <a:pt x="34900" y="48696"/>
                  <a:pt x="35095" y="48690"/>
                </a:cubicBezTo>
                <a:cubicBezTo>
                  <a:pt x="36114" y="49866"/>
                  <a:pt x="37227" y="50932"/>
                  <a:pt x="38403" y="51966"/>
                </a:cubicBezTo>
                <a:cubicBezTo>
                  <a:pt x="37995" y="52045"/>
                  <a:pt x="37588" y="52123"/>
                  <a:pt x="37164" y="52186"/>
                </a:cubicBezTo>
                <a:cubicBezTo>
                  <a:pt x="37164" y="52170"/>
                  <a:pt x="37149" y="52139"/>
                  <a:pt x="37117" y="52123"/>
                </a:cubicBezTo>
                <a:cubicBezTo>
                  <a:pt x="35879" y="50994"/>
                  <a:pt x="34657" y="49850"/>
                  <a:pt x="33481" y="48659"/>
                </a:cubicBezTo>
                <a:close/>
                <a:moveTo>
                  <a:pt x="22603" y="43628"/>
                </a:moveTo>
                <a:cubicBezTo>
                  <a:pt x="23873" y="45211"/>
                  <a:pt x="25518" y="46574"/>
                  <a:pt x="26976" y="47954"/>
                </a:cubicBezTo>
                <a:cubicBezTo>
                  <a:pt x="28497" y="49380"/>
                  <a:pt x="30033" y="50806"/>
                  <a:pt x="31569" y="52217"/>
                </a:cubicBezTo>
                <a:cubicBezTo>
                  <a:pt x="30754" y="52076"/>
                  <a:pt x="29970" y="51888"/>
                  <a:pt x="29218" y="51621"/>
                </a:cubicBezTo>
                <a:cubicBezTo>
                  <a:pt x="26835" y="49114"/>
                  <a:pt x="24311" y="46715"/>
                  <a:pt x="21804" y="44333"/>
                </a:cubicBezTo>
                <a:cubicBezTo>
                  <a:pt x="22086" y="44113"/>
                  <a:pt x="22352" y="43878"/>
                  <a:pt x="22603" y="43628"/>
                </a:cubicBezTo>
                <a:close/>
                <a:moveTo>
                  <a:pt x="31177" y="48283"/>
                </a:moveTo>
                <a:cubicBezTo>
                  <a:pt x="31819" y="48440"/>
                  <a:pt x="32478" y="48565"/>
                  <a:pt x="33152" y="48643"/>
                </a:cubicBezTo>
                <a:cubicBezTo>
                  <a:pt x="34296" y="49882"/>
                  <a:pt x="35487" y="51104"/>
                  <a:pt x="36741" y="52248"/>
                </a:cubicBezTo>
                <a:cubicBezTo>
                  <a:pt x="36475" y="52280"/>
                  <a:pt x="36224" y="52311"/>
                  <a:pt x="35957" y="52327"/>
                </a:cubicBezTo>
                <a:cubicBezTo>
                  <a:pt x="34312" y="51026"/>
                  <a:pt x="32697" y="49725"/>
                  <a:pt x="31177" y="48283"/>
                </a:cubicBezTo>
                <a:close/>
                <a:moveTo>
                  <a:pt x="23387" y="42750"/>
                </a:moveTo>
                <a:cubicBezTo>
                  <a:pt x="26475" y="46245"/>
                  <a:pt x="29813" y="49474"/>
                  <a:pt x="33434" y="52389"/>
                </a:cubicBezTo>
                <a:cubicBezTo>
                  <a:pt x="33011" y="52374"/>
                  <a:pt x="32588" y="52342"/>
                  <a:pt x="32164" y="52295"/>
                </a:cubicBezTo>
                <a:cubicBezTo>
                  <a:pt x="30503" y="50775"/>
                  <a:pt x="28857" y="49255"/>
                  <a:pt x="27211" y="47719"/>
                </a:cubicBezTo>
                <a:cubicBezTo>
                  <a:pt x="25738" y="46339"/>
                  <a:pt x="24327" y="44740"/>
                  <a:pt x="22697" y="43533"/>
                </a:cubicBezTo>
                <a:cubicBezTo>
                  <a:pt x="22948" y="43283"/>
                  <a:pt x="23183" y="43016"/>
                  <a:pt x="23387" y="42750"/>
                </a:cubicBezTo>
                <a:close/>
                <a:moveTo>
                  <a:pt x="27446" y="46606"/>
                </a:moveTo>
                <a:lnTo>
                  <a:pt x="27446" y="46606"/>
                </a:lnTo>
                <a:cubicBezTo>
                  <a:pt x="28058" y="47013"/>
                  <a:pt x="28700" y="47358"/>
                  <a:pt x="29343" y="47640"/>
                </a:cubicBezTo>
                <a:cubicBezTo>
                  <a:pt x="29797" y="47844"/>
                  <a:pt x="30268" y="48016"/>
                  <a:pt x="30738" y="48157"/>
                </a:cubicBezTo>
                <a:cubicBezTo>
                  <a:pt x="32164" y="49693"/>
                  <a:pt x="33732" y="51167"/>
                  <a:pt x="35456" y="52374"/>
                </a:cubicBezTo>
                <a:cubicBezTo>
                  <a:pt x="34970" y="52405"/>
                  <a:pt x="34500" y="52421"/>
                  <a:pt x="34014" y="52421"/>
                </a:cubicBezTo>
                <a:cubicBezTo>
                  <a:pt x="31741" y="50556"/>
                  <a:pt x="29562" y="48628"/>
                  <a:pt x="27446" y="46606"/>
                </a:cubicBezTo>
                <a:close/>
                <a:moveTo>
                  <a:pt x="35796" y="1"/>
                </a:moveTo>
                <a:cubicBezTo>
                  <a:pt x="33557" y="1"/>
                  <a:pt x="31332" y="506"/>
                  <a:pt x="29296" y="1495"/>
                </a:cubicBezTo>
                <a:cubicBezTo>
                  <a:pt x="27666" y="2294"/>
                  <a:pt x="26161" y="3376"/>
                  <a:pt x="24891" y="4661"/>
                </a:cubicBezTo>
                <a:cubicBezTo>
                  <a:pt x="23888" y="5649"/>
                  <a:pt x="22478" y="7122"/>
                  <a:pt x="22054" y="8564"/>
                </a:cubicBezTo>
                <a:cubicBezTo>
                  <a:pt x="22039" y="8548"/>
                  <a:pt x="22023" y="8533"/>
                  <a:pt x="22023" y="8517"/>
                </a:cubicBezTo>
                <a:cubicBezTo>
                  <a:pt x="22005" y="8495"/>
                  <a:pt x="21981" y="8485"/>
                  <a:pt x="21956" y="8485"/>
                </a:cubicBezTo>
                <a:cubicBezTo>
                  <a:pt x="21895" y="8485"/>
                  <a:pt x="21833" y="8544"/>
                  <a:pt x="21866" y="8611"/>
                </a:cubicBezTo>
                <a:cubicBezTo>
                  <a:pt x="21913" y="8674"/>
                  <a:pt x="21945" y="8736"/>
                  <a:pt x="21992" y="8799"/>
                </a:cubicBezTo>
                <a:cubicBezTo>
                  <a:pt x="21976" y="8862"/>
                  <a:pt x="21960" y="8909"/>
                  <a:pt x="21945" y="8972"/>
                </a:cubicBezTo>
                <a:cubicBezTo>
                  <a:pt x="21945" y="8972"/>
                  <a:pt x="21945" y="8956"/>
                  <a:pt x="21929" y="8956"/>
                </a:cubicBezTo>
                <a:cubicBezTo>
                  <a:pt x="20110" y="6944"/>
                  <a:pt x="17633" y="6073"/>
                  <a:pt x="15090" y="6073"/>
                </a:cubicBezTo>
                <a:cubicBezTo>
                  <a:pt x="13295" y="6073"/>
                  <a:pt x="11467" y="6507"/>
                  <a:pt x="9813" y="7279"/>
                </a:cubicBezTo>
                <a:cubicBezTo>
                  <a:pt x="9781" y="7247"/>
                  <a:pt x="9766" y="7216"/>
                  <a:pt x="9750" y="7185"/>
                </a:cubicBezTo>
                <a:cubicBezTo>
                  <a:pt x="9726" y="7146"/>
                  <a:pt x="9690" y="7129"/>
                  <a:pt x="9656" y="7129"/>
                </a:cubicBezTo>
                <a:cubicBezTo>
                  <a:pt x="9580" y="7129"/>
                  <a:pt x="9508" y="7208"/>
                  <a:pt x="9562" y="7294"/>
                </a:cubicBezTo>
                <a:cubicBezTo>
                  <a:pt x="9578" y="7310"/>
                  <a:pt x="9593" y="7341"/>
                  <a:pt x="9609" y="7373"/>
                </a:cubicBezTo>
                <a:cubicBezTo>
                  <a:pt x="8292" y="8000"/>
                  <a:pt x="7085" y="8846"/>
                  <a:pt x="6098" y="9865"/>
                </a:cubicBezTo>
                <a:cubicBezTo>
                  <a:pt x="3966" y="12075"/>
                  <a:pt x="2791" y="15053"/>
                  <a:pt x="2806" y="18125"/>
                </a:cubicBezTo>
                <a:cubicBezTo>
                  <a:pt x="2822" y="20868"/>
                  <a:pt x="3809" y="24066"/>
                  <a:pt x="6161" y="25680"/>
                </a:cubicBezTo>
                <a:cubicBezTo>
                  <a:pt x="4985" y="26010"/>
                  <a:pt x="3998" y="26605"/>
                  <a:pt x="3198" y="27373"/>
                </a:cubicBezTo>
                <a:cubicBezTo>
                  <a:pt x="3198" y="27373"/>
                  <a:pt x="3182" y="27358"/>
                  <a:pt x="3182" y="27358"/>
                </a:cubicBezTo>
                <a:cubicBezTo>
                  <a:pt x="3167" y="27337"/>
                  <a:pt x="3146" y="27329"/>
                  <a:pt x="3125" y="27329"/>
                </a:cubicBezTo>
                <a:cubicBezTo>
                  <a:pt x="3081" y="27329"/>
                  <a:pt x="3041" y="27367"/>
                  <a:pt x="3073" y="27420"/>
                </a:cubicBezTo>
                <a:cubicBezTo>
                  <a:pt x="3088" y="27436"/>
                  <a:pt x="3088" y="27452"/>
                  <a:pt x="3104" y="27467"/>
                </a:cubicBezTo>
                <a:cubicBezTo>
                  <a:pt x="628" y="29944"/>
                  <a:pt x="1" y="34176"/>
                  <a:pt x="1255" y="37593"/>
                </a:cubicBezTo>
                <a:cubicBezTo>
                  <a:pt x="2367" y="40634"/>
                  <a:pt x="5346" y="43189"/>
                  <a:pt x="8465" y="43298"/>
                </a:cubicBezTo>
                <a:cubicBezTo>
                  <a:pt x="8480" y="43314"/>
                  <a:pt x="8496" y="43345"/>
                  <a:pt x="8512" y="43361"/>
                </a:cubicBezTo>
                <a:cubicBezTo>
                  <a:pt x="8546" y="43401"/>
                  <a:pt x="8589" y="43418"/>
                  <a:pt x="8630" y="43418"/>
                </a:cubicBezTo>
                <a:cubicBezTo>
                  <a:pt x="8700" y="43418"/>
                  <a:pt x="8763" y="43368"/>
                  <a:pt x="8763" y="43298"/>
                </a:cubicBezTo>
                <a:cubicBezTo>
                  <a:pt x="9295" y="43283"/>
                  <a:pt x="9813" y="43204"/>
                  <a:pt x="10346" y="43048"/>
                </a:cubicBezTo>
                <a:cubicBezTo>
                  <a:pt x="10367" y="43056"/>
                  <a:pt x="10388" y="43060"/>
                  <a:pt x="10408" y="43060"/>
                </a:cubicBezTo>
                <a:cubicBezTo>
                  <a:pt x="10464" y="43060"/>
                  <a:pt x="10515" y="43031"/>
                  <a:pt x="10549" y="42985"/>
                </a:cubicBezTo>
                <a:cubicBezTo>
                  <a:pt x="11129" y="42781"/>
                  <a:pt x="11709" y="42468"/>
                  <a:pt x="12274" y="42044"/>
                </a:cubicBezTo>
                <a:lnTo>
                  <a:pt x="12274" y="42044"/>
                </a:lnTo>
                <a:cubicBezTo>
                  <a:pt x="10675" y="45383"/>
                  <a:pt x="11976" y="49427"/>
                  <a:pt x="15518" y="50869"/>
                </a:cubicBezTo>
                <a:cubicBezTo>
                  <a:pt x="16281" y="51180"/>
                  <a:pt x="17063" y="51325"/>
                  <a:pt x="17830" y="51325"/>
                </a:cubicBezTo>
                <a:cubicBezTo>
                  <a:pt x="20275" y="51325"/>
                  <a:pt x="22564" y="49846"/>
                  <a:pt x="23590" y="47530"/>
                </a:cubicBezTo>
                <a:cubicBezTo>
                  <a:pt x="25487" y="51502"/>
                  <a:pt x="29904" y="53010"/>
                  <a:pt x="34277" y="53010"/>
                </a:cubicBezTo>
                <a:cubicBezTo>
                  <a:pt x="36410" y="53010"/>
                  <a:pt x="38532" y="52651"/>
                  <a:pt x="40346" y="52045"/>
                </a:cubicBezTo>
                <a:cubicBezTo>
                  <a:pt x="41867" y="51543"/>
                  <a:pt x="43309" y="50759"/>
                  <a:pt x="44578" y="49756"/>
                </a:cubicBezTo>
                <a:cubicBezTo>
                  <a:pt x="44592" y="49762"/>
                  <a:pt x="44606" y="49764"/>
                  <a:pt x="44619" y="49764"/>
                </a:cubicBezTo>
                <a:cubicBezTo>
                  <a:pt x="44678" y="49764"/>
                  <a:pt x="44722" y="49711"/>
                  <a:pt x="44735" y="49646"/>
                </a:cubicBezTo>
                <a:cubicBezTo>
                  <a:pt x="47745" y="47233"/>
                  <a:pt x="49720" y="43643"/>
                  <a:pt x="49296" y="39756"/>
                </a:cubicBezTo>
                <a:cubicBezTo>
                  <a:pt x="49312" y="39725"/>
                  <a:pt x="49328" y="39678"/>
                  <a:pt x="49281" y="39631"/>
                </a:cubicBezTo>
                <a:cubicBezTo>
                  <a:pt x="49281" y="39631"/>
                  <a:pt x="49281" y="39615"/>
                  <a:pt x="49281" y="39615"/>
                </a:cubicBezTo>
                <a:cubicBezTo>
                  <a:pt x="49218" y="39176"/>
                  <a:pt x="49140" y="38721"/>
                  <a:pt x="49014" y="38283"/>
                </a:cubicBezTo>
                <a:lnTo>
                  <a:pt x="49014" y="38283"/>
                </a:lnTo>
                <a:cubicBezTo>
                  <a:pt x="49042" y="38297"/>
                  <a:pt x="49071" y="38304"/>
                  <a:pt x="49097" y="38304"/>
                </a:cubicBezTo>
                <a:cubicBezTo>
                  <a:pt x="49130" y="38304"/>
                  <a:pt x="49161" y="38293"/>
                  <a:pt x="49187" y="38267"/>
                </a:cubicBezTo>
                <a:cubicBezTo>
                  <a:pt x="55723" y="38251"/>
                  <a:pt x="61695" y="33235"/>
                  <a:pt x="61569" y="26417"/>
                </a:cubicBezTo>
                <a:cubicBezTo>
                  <a:pt x="61477" y="21138"/>
                  <a:pt x="57106" y="16744"/>
                  <a:pt x="52060" y="16744"/>
                </a:cubicBezTo>
                <a:cubicBezTo>
                  <a:pt x="51097" y="16744"/>
                  <a:pt x="50110" y="16904"/>
                  <a:pt x="49124" y="17248"/>
                </a:cubicBezTo>
                <a:cubicBezTo>
                  <a:pt x="49093" y="17216"/>
                  <a:pt x="49077" y="17185"/>
                  <a:pt x="49061" y="17169"/>
                </a:cubicBezTo>
                <a:cubicBezTo>
                  <a:pt x="51365" y="10037"/>
                  <a:pt x="46898" y="2561"/>
                  <a:pt x="39813" y="554"/>
                </a:cubicBezTo>
                <a:cubicBezTo>
                  <a:pt x="38495" y="184"/>
                  <a:pt x="37143" y="1"/>
                  <a:pt x="35796" y="1"/>
                </a:cubicBezTo>
                <a:close/>
              </a:path>
            </a:pathLst>
          </a:custGeom>
          <a:gradFill>
            <a:gsLst>
              <a:gs pos="0">
                <a:srgbClr val="31AFDD"/>
              </a:gs>
              <a:gs pos="100000">
                <a:srgbClr val="195B7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1" name="Google Shape;1741;p38"/>
          <p:cNvGrpSpPr/>
          <p:nvPr/>
        </p:nvGrpSpPr>
        <p:grpSpPr>
          <a:xfrm>
            <a:off x="5667511" y="1255669"/>
            <a:ext cx="948557" cy="626161"/>
            <a:chOff x="3178500" y="3920600"/>
            <a:chExt cx="1485050" cy="903575"/>
          </a:xfrm>
        </p:grpSpPr>
        <p:sp>
          <p:nvSpPr>
            <p:cNvPr id="1742" name="Google Shape;1742;p38"/>
            <p:cNvSpPr/>
            <p:nvPr/>
          </p:nvSpPr>
          <p:spPr>
            <a:xfrm>
              <a:off x="3178500" y="3920600"/>
              <a:ext cx="1485050" cy="903575"/>
            </a:xfrm>
            <a:custGeom>
              <a:avLst/>
              <a:gdLst/>
              <a:ahLst/>
              <a:cxnLst/>
              <a:rect l="l" t="t" r="r" b="b"/>
              <a:pathLst>
                <a:path w="59402" h="36143" extrusionOk="0">
                  <a:moveTo>
                    <a:pt x="32217" y="587"/>
                  </a:moveTo>
                  <a:cubicBezTo>
                    <a:pt x="33373" y="587"/>
                    <a:pt x="34529" y="762"/>
                    <a:pt x="35597" y="1153"/>
                  </a:cubicBezTo>
                  <a:cubicBezTo>
                    <a:pt x="36538" y="1497"/>
                    <a:pt x="37400" y="2015"/>
                    <a:pt x="38121" y="2689"/>
                  </a:cubicBezTo>
                  <a:cubicBezTo>
                    <a:pt x="38497" y="3049"/>
                    <a:pt x="39939" y="4664"/>
                    <a:pt x="39751" y="5353"/>
                  </a:cubicBezTo>
                  <a:cubicBezTo>
                    <a:pt x="39641" y="5400"/>
                    <a:pt x="39563" y="5526"/>
                    <a:pt x="39657" y="5682"/>
                  </a:cubicBezTo>
                  <a:cubicBezTo>
                    <a:pt x="39673" y="5698"/>
                    <a:pt x="39688" y="5729"/>
                    <a:pt x="39688" y="5745"/>
                  </a:cubicBezTo>
                  <a:cubicBezTo>
                    <a:pt x="38372" y="7093"/>
                    <a:pt x="37384" y="8786"/>
                    <a:pt x="36945" y="10667"/>
                  </a:cubicBezTo>
                  <a:cubicBezTo>
                    <a:pt x="36899" y="10881"/>
                    <a:pt x="37074" y="11018"/>
                    <a:pt x="37243" y="11018"/>
                  </a:cubicBezTo>
                  <a:cubicBezTo>
                    <a:pt x="37358" y="11018"/>
                    <a:pt x="37471" y="10954"/>
                    <a:pt x="37509" y="10808"/>
                  </a:cubicBezTo>
                  <a:cubicBezTo>
                    <a:pt x="37572" y="10588"/>
                    <a:pt x="37635" y="10353"/>
                    <a:pt x="37713" y="10134"/>
                  </a:cubicBezTo>
                  <a:cubicBezTo>
                    <a:pt x="38086" y="10187"/>
                    <a:pt x="38459" y="10219"/>
                    <a:pt x="38836" y="10219"/>
                  </a:cubicBezTo>
                  <a:cubicBezTo>
                    <a:pt x="39015" y="10219"/>
                    <a:pt x="39194" y="10212"/>
                    <a:pt x="39375" y="10197"/>
                  </a:cubicBezTo>
                  <a:cubicBezTo>
                    <a:pt x="39484" y="10181"/>
                    <a:pt x="39484" y="10008"/>
                    <a:pt x="39375" y="10008"/>
                  </a:cubicBezTo>
                  <a:cubicBezTo>
                    <a:pt x="39249" y="10012"/>
                    <a:pt x="39123" y="10014"/>
                    <a:pt x="38997" y="10014"/>
                  </a:cubicBezTo>
                  <a:cubicBezTo>
                    <a:pt x="38590" y="10014"/>
                    <a:pt x="38183" y="9994"/>
                    <a:pt x="37776" y="9946"/>
                  </a:cubicBezTo>
                  <a:cubicBezTo>
                    <a:pt x="37901" y="9585"/>
                    <a:pt x="38058" y="9240"/>
                    <a:pt x="38215" y="8911"/>
                  </a:cubicBezTo>
                  <a:cubicBezTo>
                    <a:pt x="38330" y="8909"/>
                    <a:pt x="38446" y="8908"/>
                    <a:pt x="38562" y="8908"/>
                  </a:cubicBezTo>
                  <a:cubicBezTo>
                    <a:pt x="39371" y="8908"/>
                    <a:pt x="40180" y="8956"/>
                    <a:pt x="40989" y="9052"/>
                  </a:cubicBezTo>
                  <a:cubicBezTo>
                    <a:pt x="40994" y="9053"/>
                    <a:pt x="40999" y="9053"/>
                    <a:pt x="41004" y="9053"/>
                  </a:cubicBezTo>
                  <a:cubicBezTo>
                    <a:pt x="41099" y="9053"/>
                    <a:pt x="41094" y="8911"/>
                    <a:pt x="40989" y="8896"/>
                  </a:cubicBezTo>
                  <a:cubicBezTo>
                    <a:pt x="40301" y="8813"/>
                    <a:pt x="39621" y="8774"/>
                    <a:pt x="38937" y="8774"/>
                  </a:cubicBezTo>
                  <a:cubicBezTo>
                    <a:pt x="38718" y="8774"/>
                    <a:pt x="38498" y="8778"/>
                    <a:pt x="38278" y="8786"/>
                  </a:cubicBezTo>
                  <a:cubicBezTo>
                    <a:pt x="38528" y="8269"/>
                    <a:pt x="38842" y="7783"/>
                    <a:pt x="39171" y="7313"/>
                  </a:cubicBezTo>
                  <a:cubicBezTo>
                    <a:pt x="40237" y="7328"/>
                    <a:pt x="41287" y="7407"/>
                    <a:pt x="42337" y="7563"/>
                  </a:cubicBezTo>
                  <a:cubicBezTo>
                    <a:pt x="42342" y="7564"/>
                    <a:pt x="42347" y="7564"/>
                    <a:pt x="42352" y="7564"/>
                  </a:cubicBezTo>
                  <a:cubicBezTo>
                    <a:pt x="42451" y="7564"/>
                    <a:pt x="42489" y="7421"/>
                    <a:pt x="42384" y="7407"/>
                  </a:cubicBezTo>
                  <a:cubicBezTo>
                    <a:pt x="41350" y="7218"/>
                    <a:pt x="40331" y="7156"/>
                    <a:pt x="39281" y="7156"/>
                  </a:cubicBezTo>
                  <a:cubicBezTo>
                    <a:pt x="39626" y="6717"/>
                    <a:pt x="39986" y="6309"/>
                    <a:pt x="40394" y="5917"/>
                  </a:cubicBezTo>
                  <a:cubicBezTo>
                    <a:pt x="42165" y="6074"/>
                    <a:pt x="43952" y="6215"/>
                    <a:pt x="45739" y="6325"/>
                  </a:cubicBezTo>
                  <a:cubicBezTo>
                    <a:pt x="45743" y="6326"/>
                    <a:pt x="45748" y="6326"/>
                    <a:pt x="45752" y="6326"/>
                  </a:cubicBezTo>
                  <a:cubicBezTo>
                    <a:pt x="45847" y="6326"/>
                    <a:pt x="45828" y="6168"/>
                    <a:pt x="45739" y="6168"/>
                  </a:cubicBezTo>
                  <a:cubicBezTo>
                    <a:pt x="44014" y="6012"/>
                    <a:pt x="42290" y="5886"/>
                    <a:pt x="40550" y="5776"/>
                  </a:cubicBezTo>
                  <a:cubicBezTo>
                    <a:pt x="41005" y="5369"/>
                    <a:pt x="41475" y="5008"/>
                    <a:pt x="41992" y="4679"/>
                  </a:cubicBezTo>
                  <a:cubicBezTo>
                    <a:pt x="43858" y="4758"/>
                    <a:pt x="45739" y="4836"/>
                    <a:pt x="47604" y="4899"/>
                  </a:cubicBezTo>
                  <a:cubicBezTo>
                    <a:pt x="47713" y="4899"/>
                    <a:pt x="47713" y="4742"/>
                    <a:pt x="47604" y="4742"/>
                  </a:cubicBezTo>
                  <a:cubicBezTo>
                    <a:pt x="45817" y="4664"/>
                    <a:pt x="44030" y="4601"/>
                    <a:pt x="42243" y="4522"/>
                  </a:cubicBezTo>
                  <a:cubicBezTo>
                    <a:pt x="43043" y="4068"/>
                    <a:pt x="43905" y="3707"/>
                    <a:pt x="44814" y="3472"/>
                  </a:cubicBezTo>
                  <a:cubicBezTo>
                    <a:pt x="45333" y="3479"/>
                    <a:pt x="45855" y="3483"/>
                    <a:pt x="46379" y="3483"/>
                  </a:cubicBezTo>
                  <a:cubicBezTo>
                    <a:pt x="47119" y="3483"/>
                    <a:pt x="47863" y="3475"/>
                    <a:pt x="48607" y="3457"/>
                  </a:cubicBezTo>
                  <a:cubicBezTo>
                    <a:pt x="48717" y="3457"/>
                    <a:pt x="48717" y="3284"/>
                    <a:pt x="48607" y="3284"/>
                  </a:cubicBezTo>
                  <a:cubicBezTo>
                    <a:pt x="47760" y="3253"/>
                    <a:pt x="46914" y="3253"/>
                    <a:pt x="46068" y="3253"/>
                  </a:cubicBezTo>
                  <a:cubicBezTo>
                    <a:pt x="46162" y="3237"/>
                    <a:pt x="46256" y="3222"/>
                    <a:pt x="46365" y="3222"/>
                  </a:cubicBezTo>
                  <a:cubicBezTo>
                    <a:pt x="46650" y="3199"/>
                    <a:pt x="46933" y="3187"/>
                    <a:pt x="47215" y="3187"/>
                  </a:cubicBezTo>
                  <a:cubicBezTo>
                    <a:pt x="51350" y="3187"/>
                    <a:pt x="55191" y="5623"/>
                    <a:pt x="57040" y="9350"/>
                  </a:cubicBezTo>
                  <a:cubicBezTo>
                    <a:pt x="59046" y="13394"/>
                    <a:pt x="58607" y="18441"/>
                    <a:pt x="55707" y="21952"/>
                  </a:cubicBezTo>
                  <a:cubicBezTo>
                    <a:pt x="53854" y="24214"/>
                    <a:pt x="51083" y="25488"/>
                    <a:pt x="48287" y="25488"/>
                  </a:cubicBezTo>
                  <a:cubicBezTo>
                    <a:pt x="46684" y="25488"/>
                    <a:pt x="45073" y="25069"/>
                    <a:pt x="43622" y="24178"/>
                  </a:cubicBezTo>
                  <a:cubicBezTo>
                    <a:pt x="43581" y="24153"/>
                    <a:pt x="43535" y="24142"/>
                    <a:pt x="43489" y="24142"/>
                  </a:cubicBezTo>
                  <a:cubicBezTo>
                    <a:pt x="43303" y="24142"/>
                    <a:pt x="43108" y="24319"/>
                    <a:pt x="43184" y="24507"/>
                  </a:cubicBezTo>
                  <a:cubicBezTo>
                    <a:pt x="45143" y="29351"/>
                    <a:pt x="39908" y="33034"/>
                    <a:pt x="35629" y="33301"/>
                  </a:cubicBezTo>
                  <a:cubicBezTo>
                    <a:pt x="35392" y="33317"/>
                    <a:pt x="35156" y="33326"/>
                    <a:pt x="34919" y="33326"/>
                  </a:cubicBezTo>
                  <a:cubicBezTo>
                    <a:pt x="33836" y="33326"/>
                    <a:pt x="32752" y="33152"/>
                    <a:pt x="31710" y="32830"/>
                  </a:cubicBezTo>
                  <a:cubicBezTo>
                    <a:pt x="31928" y="32827"/>
                    <a:pt x="32147" y="32825"/>
                    <a:pt x="32365" y="32825"/>
                  </a:cubicBezTo>
                  <a:cubicBezTo>
                    <a:pt x="33119" y="32825"/>
                    <a:pt x="33872" y="32848"/>
                    <a:pt x="34625" y="32909"/>
                  </a:cubicBezTo>
                  <a:cubicBezTo>
                    <a:pt x="34735" y="32909"/>
                    <a:pt x="34735" y="32736"/>
                    <a:pt x="34625" y="32736"/>
                  </a:cubicBezTo>
                  <a:cubicBezTo>
                    <a:pt x="33958" y="32680"/>
                    <a:pt x="33290" y="32652"/>
                    <a:pt x="32622" y="32652"/>
                  </a:cubicBezTo>
                  <a:cubicBezTo>
                    <a:pt x="32177" y="32652"/>
                    <a:pt x="31732" y="32664"/>
                    <a:pt x="31287" y="32689"/>
                  </a:cubicBezTo>
                  <a:cubicBezTo>
                    <a:pt x="30613" y="32438"/>
                    <a:pt x="29954" y="32141"/>
                    <a:pt x="29359" y="31764"/>
                  </a:cubicBezTo>
                  <a:cubicBezTo>
                    <a:pt x="29944" y="31764"/>
                    <a:pt x="30536" y="31771"/>
                    <a:pt x="31126" y="31771"/>
                  </a:cubicBezTo>
                  <a:cubicBezTo>
                    <a:pt x="31421" y="31771"/>
                    <a:pt x="31715" y="31770"/>
                    <a:pt x="32008" y="31764"/>
                  </a:cubicBezTo>
                  <a:cubicBezTo>
                    <a:pt x="32118" y="31764"/>
                    <a:pt x="32118" y="31608"/>
                    <a:pt x="32008" y="31608"/>
                  </a:cubicBezTo>
                  <a:cubicBezTo>
                    <a:pt x="31036" y="31592"/>
                    <a:pt x="30064" y="31592"/>
                    <a:pt x="29092" y="31592"/>
                  </a:cubicBezTo>
                  <a:cubicBezTo>
                    <a:pt x="28512" y="31232"/>
                    <a:pt x="27980" y="30793"/>
                    <a:pt x="27509" y="30307"/>
                  </a:cubicBezTo>
                  <a:lnTo>
                    <a:pt x="27509" y="30307"/>
                  </a:lnTo>
                  <a:cubicBezTo>
                    <a:pt x="28763" y="30432"/>
                    <a:pt x="30001" y="30558"/>
                    <a:pt x="31271" y="30652"/>
                  </a:cubicBezTo>
                  <a:cubicBezTo>
                    <a:pt x="31275" y="30652"/>
                    <a:pt x="31279" y="30653"/>
                    <a:pt x="31283" y="30653"/>
                  </a:cubicBezTo>
                  <a:cubicBezTo>
                    <a:pt x="31365" y="30653"/>
                    <a:pt x="31361" y="30495"/>
                    <a:pt x="31271" y="30495"/>
                  </a:cubicBezTo>
                  <a:cubicBezTo>
                    <a:pt x="29939" y="30338"/>
                    <a:pt x="28622" y="30213"/>
                    <a:pt x="27306" y="30087"/>
                  </a:cubicBezTo>
                  <a:cubicBezTo>
                    <a:pt x="27023" y="29805"/>
                    <a:pt x="26773" y="29492"/>
                    <a:pt x="26537" y="29147"/>
                  </a:cubicBezTo>
                  <a:lnTo>
                    <a:pt x="26537" y="29147"/>
                  </a:lnTo>
                  <a:cubicBezTo>
                    <a:pt x="27948" y="29241"/>
                    <a:pt x="29359" y="29335"/>
                    <a:pt x="30770" y="29382"/>
                  </a:cubicBezTo>
                  <a:cubicBezTo>
                    <a:pt x="30774" y="29383"/>
                    <a:pt x="30779" y="29383"/>
                    <a:pt x="30783" y="29383"/>
                  </a:cubicBezTo>
                  <a:cubicBezTo>
                    <a:pt x="30879" y="29383"/>
                    <a:pt x="30874" y="29225"/>
                    <a:pt x="30770" y="29210"/>
                  </a:cubicBezTo>
                  <a:cubicBezTo>
                    <a:pt x="29312" y="29100"/>
                    <a:pt x="27854" y="29037"/>
                    <a:pt x="26412" y="28959"/>
                  </a:cubicBezTo>
                  <a:cubicBezTo>
                    <a:pt x="26334" y="28849"/>
                    <a:pt x="26255" y="28739"/>
                    <a:pt x="26193" y="28614"/>
                  </a:cubicBezTo>
                  <a:cubicBezTo>
                    <a:pt x="26177" y="28536"/>
                    <a:pt x="26130" y="28473"/>
                    <a:pt x="26067" y="28441"/>
                  </a:cubicBezTo>
                  <a:cubicBezTo>
                    <a:pt x="26030" y="28397"/>
                    <a:pt x="25982" y="28377"/>
                    <a:pt x="25933" y="28377"/>
                  </a:cubicBezTo>
                  <a:cubicBezTo>
                    <a:pt x="25880" y="28377"/>
                    <a:pt x="25826" y="28401"/>
                    <a:pt x="25785" y="28441"/>
                  </a:cubicBezTo>
                  <a:cubicBezTo>
                    <a:pt x="25691" y="28489"/>
                    <a:pt x="25613" y="28567"/>
                    <a:pt x="25597" y="28692"/>
                  </a:cubicBezTo>
                  <a:cubicBezTo>
                    <a:pt x="25110" y="32999"/>
                    <a:pt x="20710" y="35557"/>
                    <a:pt x="16654" y="35557"/>
                  </a:cubicBezTo>
                  <a:cubicBezTo>
                    <a:pt x="16399" y="35557"/>
                    <a:pt x="16146" y="35547"/>
                    <a:pt x="15895" y="35526"/>
                  </a:cubicBezTo>
                  <a:cubicBezTo>
                    <a:pt x="14249" y="35385"/>
                    <a:pt x="12775" y="34727"/>
                    <a:pt x="11663" y="33724"/>
                  </a:cubicBezTo>
                  <a:lnTo>
                    <a:pt x="11663" y="33724"/>
                  </a:lnTo>
                  <a:cubicBezTo>
                    <a:pt x="12869" y="33928"/>
                    <a:pt x="14076" y="34116"/>
                    <a:pt x="15299" y="34241"/>
                  </a:cubicBezTo>
                  <a:cubicBezTo>
                    <a:pt x="15304" y="34242"/>
                    <a:pt x="15308" y="34242"/>
                    <a:pt x="15312" y="34242"/>
                  </a:cubicBezTo>
                  <a:cubicBezTo>
                    <a:pt x="15379" y="34242"/>
                    <a:pt x="15388" y="34130"/>
                    <a:pt x="15315" y="34116"/>
                  </a:cubicBezTo>
                  <a:cubicBezTo>
                    <a:pt x="14061" y="33896"/>
                    <a:pt x="12775" y="33739"/>
                    <a:pt x="11506" y="33583"/>
                  </a:cubicBezTo>
                  <a:cubicBezTo>
                    <a:pt x="11083" y="33191"/>
                    <a:pt x="10722" y="32768"/>
                    <a:pt x="10424" y="32282"/>
                  </a:cubicBezTo>
                  <a:lnTo>
                    <a:pt x="10424" y="32282"/>
                  </a:lnTo>
                  <a:cubicBezTo>
                    <a:pt x="11960" y="32438"/>
                    <a:pt x="13512" y="32627"/>
                    <a:pt x="15048" y="32799"/>
                  </a:cubicBezTo>
                  <a:cubicBezTo>
                    <a:pt x="15053" y="32800"/>
                    <a:pt x="15057" y="32800"/>
                    <a:pt x="15062" y="32800"/>
                  </a:cubicBezTo>
                  <a:cubicBezTo>
                    <a:pt x="15176" y="32800"/>
                    <a:pt x="15200" y="32610"/>
                    <a:pt x="15080" y="32580"/>
                  </a:cubicBezTo>
                  <a:cubicBezTo>
                    <a:pt x="13481" y="32297"/>
                    <a:pt x="11866" y="32141"/>
                    <a:pt x="10252" y="32015"/>
                  </a:cubicBezTo>
                  <a:cubicBezTo>
                    <a:pt x="10001" y="31608"/>
                    <a:pt x="9813" y="31169"/>
                    <a:pt x="9656" y="30714"/>
                  </a:cubicBezTo>
                  <a:lnTo>
                    <a:pt x="9656" y="30714"/>
                  </a:lnTo>
                  <a:cubicBezTo>
                    <a:pt x="11208" y="30808"/>
                    <a:pt x="12760" y="30981"/>
                    <a:pt x="14296" y="31169"/>
                  </a:cubicBezTo>
                  <a:cubicBezTo>
                    <a:pt x="14390" y="31169"/>
                    <a:pt x="14406" y="31012"/>
                    <a:pt x="14327" y="30996"/>
                  </a:cubicBezTo>
                  <a:cubicBezTo>
                    <a:pt x="12760" y="30746"/>
                    <a:pt x="11192" y="30620"/>
                    <a:pt x="9609" y="30558"/>
                  </a:cubicBezTo>
                  <a:cubicBezTo>
                    <a:pt x="9468" y="30103"/>
                    <a:pt x="9374" y="29617"/>
                    <a:pt x="9343" y="29131"/>
                  </a:cubicBezTo>
                  <a:cubicBezTo>
                    <a:pt x="9528" y="29129"/>
                    <a:pt x="9715" y="29127"/>
                    <a:pt x="9901" y="29127"/>
                  </a:cubicBezTo>
                  <a:cubicBezTo>
                    <a:pt x="10863" y="29127"/>
                    <a:pt x="11835" y="29162"/>
                    <a:pt x="12807" y="29241"/>
                  </a:cubicBezTo>
                  <a:cubicBezTo>
                    <a:pt x="12811" y="29242"/>
                    <a:pt x="12815" y="29242"/>
                    <a:pt x="12820" y="29242"/>
                  </a:cubicBezTo>
                  <a:cubicBezTo>
                    <a:pt x="12901" y="29242"/>
                    <a:pt x="12896" y="29099"/>
                    <a:pt x="12807" y="29084"/>
                  </a:cubicBezTo>
                  <a:cubicBezTo>
                    <a:pt x="11985" y="28995"/>
                    <a:pt x="11163" y="28954"/>
                    <a:pt x="10341" y="28954"/>
                  </a:cubicBezTo>
                  <a:cubicBezTo>
                    <a:pt x="10003" y="28954"/>
                    <a:pt x="9665" y="28961"/>
                    <a:pt x="9327" y="28974"/>
                  </a:cubicBezTo>
                  <a:cubicBezTo>
                    <a:pt x="9296" y="28583"/>
                    <a:pt x="9311" y="28175"/>
                    <a:pt x="9358" y="27768"/>
                  </a:cubicBezTo>
                  <a:cubicBezTo>
                    <a:pt x="10252" y="27815"/>
                    <a:pt x="11161" y="27893"/>
                    <a:pt x="12054" y="27893"/>
                  </a:cubicBezTo>
                  <a:cubicBezTo>
                    <a:pt x="12180" y="27893"/>
                    <a:pt x="12164" y="27720"/>
                    <a:pt x="12054" y="27720"/>
                  </a:cubicBezTo>
                  <a:cubicBezTo>
                    <a:pt x="11161" y="27658"/>
                    <a:pt x="10268" y="27642"/>
                    <a:pt x="9374" y="27611"/>
                  </a:cubicBezTo>
                  <a:cubicBezTo>
                    <a:pt x="9421" y="27329"/>
                    <a:pt x="9484" y="27046"/>
                    <a:pt x="9562" y="26764"/>
                  </a:cubicBezTo>
                  <a:cubicBezTo>
                    <a:pt x="9726" y="26752"/>
                    <a:pt x="9889" y="26746"/>
                    <a:pt x="10051" y="26746"/>
                  </a:cubicBezTo>
                  <a:cubicBezTo>
                    <a:pt x="10509" y="26746"/>
                    <a:pt x="10960" y="26793"/>
                    <a:pt x="11412" y="26874"/>
                  </a:cubicBezTo>
                  <a:cubicBezTo>
                    <a:pt x="11417" y="26875"/>
                    <a:pt x="11423" y="26875"/>
                    <a:pt x="11428" y="26875"/>
                  </a:cubicBezTo>
                  <a:cubicBezTo>
                    <a:pt x="11509" y="26875"/>
                    <a:pt x="11533" y="26763"/>
                    <a:pt x="11459" y="26749"/>
                  </a:cubicBezTo>
                  <a:cubicBezTo>
                    <a:pt x="11010" y="26648"/>
                    <a:pt x="10569" y="26603"/>
                    <a:pt x="10124" y="26603"/>
                  </a:cubicBezTo>
                  <a:cubicBezTo>
                    <a:pt x="9948" y="26603"/>
                    <a:pt x="9772" y="26610"/>
                    <a:pt x="9594" y="26623"/>
                  </a:cubicBezTo>
                  <a:cubicBezTo>
                    <a:pt x="9625" y="26514"/>
                    <a:pt x="9656" y="26404"/>
                    <a:pt x="9703" y="26310"/>
                  </a:cubicBezTo>
                  <a:cubicBezTo>
                    <a:pt x="9758" y="26132"/>
                    <a:pt x="9598" y="25919"/>
                    <a:pt x="9411" y="25919"/>
                  </a:cubicBezTo>
                  <a:cubicBezTo>
                    <a:pt x="9383" y="25919"/>
                    <a:pt x="9355" y="25924"/>
                    <a:pt x="9327" y="25934"/>
                  </a:cubicBezTo>
                  <a:cubicBezTo>
                    <a:pt x="8343" y="26300"/>
                    <a:pt x="7261" y="26522"/>
                    <a:pt x="6187" y="26522"/>
                  </a:cubicBezTo>
                  <a:cubicBezTo>
                    <a:pt x="5193" y="26522"/>
                    <a:pt x="4205" y="26331"/>
                    <a:pt x="3308" y="25887"/>
                  </a:cubicBezTo>
                  <a:cubicBezTo>
                    <a:pt x="2807" y="25620"/>
                    <a:pt x="2383" y="25307"/>
                    <a:pt x="2038" y="24930"/>
                  </a:cubicBezTo>
                  <a:lnTo>
                    <a:pt x="2038" y="24930"/>
                  </a:lnTo>
                  <a:cubicBezTo>
                    <a:pt x="3136" y="25103"/>
                    <a:pt x="4217" y="25275"/>
                    <a:pt x="5314" y="25416"/>
                  </a:cubicBezTo>
                  <a:cubicBezTo>
                    <a:pt x="5319" y="25417"/>
                    <a:pt x="5323" y="25417"/>
                    <a:pt x="5327" y="25417"/>
                  </a:cubicBezTo>
                  <a:cubicBezTo>
                    <a:pt x="5411" y="25417"/>
                    <a:pt x="5435" y="25275"/>
                    <a:pt x="5346" y="25260"/>
                  </a:cubicBezTo>
                  <a:cubicBezTo>
                    <a:pt x="4202" y="25072"/>
                    <a:pt x="3042" y="24899"/>
                    <a:pt x="1897" y="24758"/>
                  </a:cubicBezTo>
                  <a:cubicBezTo>
                    <a:pt x="1631" y="24413"/>
                    <a:pt x="1412" y="24053"/>
                    <a:pt x="1255" y="23661"/>
                  </a:cubicBezTo>
                  <a:lnTo>
                    <a:pt x="1255" y="23661"/>
                  </a:lnTo>
                  <a:cubicBezTo>
                    <a:pt x="2242" y="23724"/>
                    <a:pt x="3214" y="23833"/>
                    <a:pt x="4186" y="24021"/>
                  </a:cubicBezTo>
                  <a:cubicBezTo>
                    <a:pt x="4190" y="24022"/>
                    <a:pt x="4195" y="24023"/>
                    <a:pt x="4199" y="24023"/>
                  </a:cubicBezTo>
                  <a:cubicBezTo>
                    <a:pt x="4269" y="24023"/>
                    <a:pt x="4306" y="23910"/>
                    <a:pt x="4217" y="23880"/>
                  </a:cubicBezTo>
                  <a:cubicBezTo>
                    <a:pt x="3214" y="23677"/>
                    <a:pt x="2211" y="23551"/>
                    <a:pt x="1192" y="23520"/>
                  </a:cubicBezTo>
                  <a:cubicBezTo>
                    <a:pt x="973" y="22940"/>
                    <a:pt x="863" y="22297"/>
                    <a:pt x="863" y="21655"/>
                  </a:cubicBezTo>
                  <a:lnTo>
                    <a:pt x="863" y="21655"/>
                  </a:lnTo>
                  <a:cubicBezTo>
                    <a:pt x="1662" y="21796"/>
                    <a:pt x="2493" y="21921"/>
                    <a:pt x="3308" y="22031"/>
                  </a:cubicBezTo>
                  <a:cubicBezTo>
                    <a:pt x="3313" y="22032"/>
                    <a:pt x="3317" y="22032"/>
                    <a:pt x="3322" y="22032"/>
                  </a:cubicBezTo>
                  <a:cubicBezTo>
                    <a:pt x="3392" y="22032"/>
                    <a:pt x="3428" y="21920"/>
                    <a:pt x="3339" y="21905"/>
                  </a:cubicBezTo>
                  <a:cubicBezTo>
                    <a:pt x="2509" y="21764"/>
                    <a:pt x="1678" y="21623"/>
                    <a:pt x="847" y="21498"/>
                  </a:cubicBezTo>
                  <a:cubicBezTo>
                    <a:pt x="847" y="20981"/>
                    <a:pt x="910" y="20448"/>
                    <a:pt x="1020" y="19930"/>
                  </a:cubicBezTo>
                  <a:cubicBezTo>
                    <a:pt x="2618" y="20071"/>
                    <a:pt x="4217" y="20197"/>
                    <a:pt x="5816" y="20291"/>
                  </a:cubicBezTo>
                  <a:cubicBezTo>
                    <a:pt x="5821" y="20292"/>
                    <a:pt x="5826" y="20292"/>
                    <a:pt x="5831" y="20292"/>
                  </a:cubicBezTo>
                  <a:cubicBezTo>
                    <a:pt x="5925" y="20292"/>
                    <a:pt x="5921" y="20149"/>
                    <a:pt x="5816" y="20134"/>
                  </a:cubicBezTo>
                  <a:cubicBezTo>
                    <a:pt x="4233" y="20009"/>
                    <a:pt x="2650" y="19883"/>
                    <a:pt x="1051" y="19789"/>
                  </a:cubicBezTo>
                  <a:cubicBezTo>
                    <a:pt x="1129" y="19507"/>
                    <a:pt x="1208" y="19225"/>
                    <a:pt x="1286" y="18959"/>
                  </a:cubicBezTo>
                  <a:cubicBezTo>
                    <a:pt x="1365" y="18739"/>
                    <a:pt x="1443" y="18535"/>
                    <a:pt x="1537" y="18332"/>
                  </a:cubicBezTo>
                  <a:cubicBezTo>
                    <a:pt x="3042" y="18520"/>
                    <a:pt x="4562" y="18582"/>
                    <a:pt x="6067" y="18692"/>
                  </a:cubicBezTo>
                  <a:cubicBezTo>
                    <a:pt x="6208" y="18692"/>
                    <a:pt x="6192" y="18488"/>
                    <a:pt x="6067" y="18488"/>
                  </a:cubicBezTo>
                  <a:cubicBezTo>
                    <a:pt x="4593" y="18347"/>
                    <a:pt x="3104" y="18190"/>
                    <a:pt x="1615" y="18143"/>
                  </a:cubicBezTo>
                  <a:cubicBezTo>
                    <a:pt x="1835" y="17626"/>
                    <a:pt x="2101" y="17140"/>
                    <a:pt x="2415" y="16670"/>
                  </a:cubicBezTo>
                  <a:cubicBezTo>
                    <a:pt x="4170" y="16827"/>
                    <a:pt x="5926" y="16937"/>
                    <a:pt x="7697" y="17031"/>
                  </a:cubicBezTo>
                  <a:cubicBezTo>
                    <a:pt x="7791" y="17031"/>
                    <a:pt x="7791" y="16874"/>
                    <a:pt x="7697" y="16874"/>
                  </a:cubicBezTo>
                  <a:cubicBezTo>
                    <a:pt x="5973" y="16733"/>
                    <a:pt x="4249" y="16592"/>
                    <a:pt x="2524" y="16513"/>
                  </a:cubicBezTo>
                  <a:cubicBezTo>
                    <a:pt x="2869" y="16012"/>
                    <a:pt x="3277" y="15557"/>
                    <a:pt x="3716" y="15134"/>
                  </a:cubicBezTo>
                  <a:cubicBezTo>
                    <a:pt x="5675" y="15259"/>
                    <a:pt x="7619" y="15432"/>
                    <a:pt x="9562" y="15667"/>
                  </a:cubicBezTo>
                  <a:cubicBezTo>
                    <a:pt x="9566" y="15668"/>
                    <a:pt x="9570" y="15668"/>
                    <a:pt x="9574" y="15668"/>
                  </a:cubicBezTo>
                  <a:cubicBezTo>
                    <a:pt x="9643" y="15668"/>
                    <a:pt x="9667" y="15541"/>
                    <a:pt x="9578" y="15526"/>
                  </a:cubicBezTo>
                  <a:cubicBezTo>
                    <a:pt x="7761" y="15210"/>
                    <a:pt x="5914" y="15039"/>
                    <a:pt x="4067" y="15039"/>
                  </a:cubicBezTo>
                  <a:cubicBezTo>
                    <a:pt x="3987" y="15039"/>
                    <a:pt x="3906" y="15039"/>
                    <a:pt x="3825" y="15040"/>
                  </a:cubicBezTo>
                  <a:cubicBezTo>
                    <a:pt x="4311" y="14617"/>
                    <a:pt x="4844" y="14241"/>
                    <a:pt x="5440" y="13958"/>
                  </a:cubicBezTo>
                  <a:cubicBezTo>
                    <a:pt x="6474" y="14052"/>
                    <a:pt x="7525" y="14131"/>
                    <a:pt x="8559" y="14178"/>
                  </a:cubicBezTo>
                  <a:cubicBezTo>
                    <a:pt x="8684" y="14178"/>
                    <a:pt x="8684" y="14005"/>
                    <a:pt x="8559" y="13990"/>
                  </a:cubicBezTo>
                  <a:cubicBezTo>
                    <a:pt x="7634" y="13911"/>
                    <a:pt x="6709" y="13849"/>
                    <a:pt x="5785" y="13802"/>
                  </a:cubicBezTo>
                  <a:cubicBezTo>
                    <a:pt x="5879" y="13755"/>
                    <a:pt x="5988" y="13723"/>
                    <a:pt x="6082" y="13692"/>
                  </a:cubicBezTo>
                  <a:cubicBezTo>
                    <a:pt x="6714" y="13466"/>
                    <a:pt x="7375" y="13355"/>
                    <a:pt x="8032" y="13355"/>
                  </a:cubicBezTo>
                  <a:cubicBezTo>
                    <a:pt x="9743" y="13355"/>
                    <a:pt x="11429" y="14102"/>
                    <a:pt x="12493" y="15495"/>
                  </a:cubicBezTo>
                  <a:cubicBezTo>
                    <a:pt x="12542" y="15563"/>
                    <a:pt x="12611" y="15592"/>
                    <a:pt x="12678" y="15592"/>
                  </a:cubicBezTo>
                  <a:cubicBezTo>
                    <a:pt x="12826" y="15592"/>
                    <a:pt x="12966" y="15452"/>
                    <a:pt x="12869" y="15291"/>
                  </a:cubicBezTo>
                  <a:cubicBezTo>
                    <a:pt x="12572" y="14836"/>
                    <a:pt x="12227" y="14444"/>
                    <a:pt x="11835" y="14115"/>
                  </a:cubicBezTo>
                  <a:lnTo>
                    <a:pt x="11835" y="14115"/>
                  </a:lnTo>
                  <a:cubicBezTo>
                    <a:pt x="12430" y="14165"/>
                    <a:pt x="13032" y="14196"/>
                    <a:pt x="13632" y="14196"/>
                  </a:cubicBezTo>
                  <a:cubicBezTo>
                    <a:pt x="13980" y="14196"/>
                    <a:pt x="14327" y="14185"/>
                    <a:pt x="14672" y="14162"/>
                  </a:cubicBezTo>
                  <a:cubicBezTo>
                    <a:pt x="14766" y="14162"/>
                    <a:pt x="14766" y="14021"/>
                    <a:pt x="14672" y="14021"/>
                  </a:cubicBezTo>
                  <a:cubicBezTo>
                    <a:pt x="14409" y="14029"/>
                    <a:pt x="14146" y="14033"/>
                    <a:pt x="13882" y="14033"/>
                  </a:cubicBezTo>
                  <a:cubicBezTo>
                    <a:pt x="13127" y="14033"/>
                    <a:pt x="12371" y="14001"/>
                    <a:pt x="11616" y="13943"/>
                  </a:cubicBezTo>
                  <a:cubicBezTo>
                    <a:pt x="11114" y="13567"/>
                    <a:pt x="10534" y="13269"/>
                    <a:pt x="9938" y="13065"/>
                  </a:cubicBezTo>
                  <a:cubicBezTo>
                    <a:pt x="9938" y="13049"/>
                    <a:pt x="9938" y="13034"/>
                    <a:pt x="9938" y="13002"/>
                  </a:cubicBezTo>
                  <a:cubicBezTo>
                    <a:pt x="9891" y="12830"/>
                    <a:pt x="9876" y="12657"/>
                    <a:pt x="9860" y="12485"/>
                  </a:cubicBezTo>
                  <a:lnTo>
                    <a:pt x="9860" y="12485"/>
                  </a:lnTo>
                  <a:cubicBezTo>
                    <a:pt x="11412" y="12610"/>
                    <a:pt x="12979" y="12736"/>
                    <a:pt x="14547" y="12799"/>
                  </a:cubicBezTo>
                  <a:cubicBezTo>
                    <a:pt x="14656" y="12799"/>
                    <a:pt x="14656" y="12657"/>
                    <a:pt x="14547" y="12642"/>
                  </a:cubicBezTo>
                  <a:cubicBezTo>
                    <a:pt x="12979" y="12516"/>
                    <a:pt x="11412" y="12438"/>
                    <a:pt x="9844" y="12360"/>
                  </a:cubicBezTo>
                  <a:cubicBezTo>
                    <a:pt x="9813" y="11874"/>
                    <a:pt x="9860" y="11404"/>
                    <a:pt x="9970" y="10949"/>
                  </a:cubicBezTo>
                  <a:cubicBezTo>
                    <a:pt x="10996" y="11036"/>
                    <a:pt x="12030" y="11093"/>
                    <a:pt x="13067" y="11093"/>
                  </a:cubicBezTo>
                  <a:cubicBezTo>
                    <a:pt x="13518" y="11093"/>
                    <a:pt x="13970" y="11082"/>
                    <a:pt x="14421" y="11059"/>
                  </a:cubicBezTo>
                  <a:cubicBezTo>
                    <a:pt x="14547" y="11059"/>
                    <a:pt x="14547" y="10886"/>
                    <a:pt x="14421" y="10886"/>
                  </a:cubicBezTo>
                  <a:cubicBezTo>
                    <a:pt x="13992" y="10895"/>
                    <a:pt x="13564" y="10901"/>
                    <a:pt x="13135" y="10901"/>
                  </a:cubicBezTo>
                  <a:cubicBezTo>
                    <a:pt x="12090" y="10901"/>
                    <a:pt x="11046" y="10870"/>
                    <a:pt x="10001" y="10792"/>
                  </a:cubicBezTo>
                  <a:cubicBezTo>
                    <a:pt x="10126" y="10400"/>
                    <a:pt x="10283" y="10008"/>
                    <a:pt x="10503" y="9648"/>
                  </a:cubicBezTo>
                  <a:cubicBezTo>
                    <a:pt x="11575" y="9594"/>
                    <a:pt x="12655" y="9577"/>
                    <a:pt x="13731" y="9577"/>
                  </a:cubicBezTo>
                  <a:cubicBezTo>
                    <a:pt x="14213" y="9577"/>
                    <a:pt x="14694" y="9580"/>
                    <a:pt x="15174" y="9585"/>
                  </a:cubicBezTo>
                  <a:cubicBezTo>
                    <a:pt x="15299" y="9585"/>
                    <a:pt x="15299" y="9397"/>
                    <a:pt x="15174" y="9397"/>
                  </a:cubicBezTo>
                  <a:cubicBezTo>
                    <a:pt x="14593" y="9361"/>
                    <a:pt x="14012" y="9346"/>
                    <a:pt x="13432" y="9346"/>
                  </a:cubicBezTo>
                  <a:cubicBezTo>
                    <a:pt x="12494" y="9346"/>
                    <a:pt x="11558" y="9386"/>
                    <a:pt x="10628" y="9444"/>
                  </a:cubicBezTo>
                  <a:cubicBezTo>
                    <a:pt x="10973" y="8896"/>
                    <a:pt x="11412" y="8394"/>
                    <a:pt x="11913" y="7955"/>
                  </a:cubicBezTo>
                  <a:cubicBezTo>
                    <a:pt x="13465" y="8034"/>
                    <a:pt x="15001" y="8081"/>
                    <a:pt x="16553" y="8081"/>
                  </a:cubicBezTo>
                  <a:cubicBezTo>
                    <a:pt x="16678" y="8081"/>
                    <a:pt x="16678" y="7877"/>
                    <a:pt x="16553" y="7877"/>
                  </a:cubicBezTo>
                  <a:cubicBezTo>
                    <a:pt x="15080" y="7798"/>
                    <a:pt x="13606" y="7767"/>
                    <a:pt x="12148" y="7767"/>
                  </a:cubicBezTo>
                  <a:cubicBezTo>
                    <a:pt x="12681" y="7328"/>
                    <a:pt x="13261" y="6968"/>
                    <a:pt x="13873" y="6670"/>
                  </a:cubicBezTo>
                  <a:cubicBezTo>
                    <a:pt x="14152" y="6655"/>
                    <a:pt x="14430" y="6648"/>
                    <a:pt x="14708" y="6648"/>
                  </a:cubicBezTo>
                  <a:cubicBezTo>
                    <a:pt x="15615" y="6648"/>
                    <a:pt x="16515" y="6722"/>
                    <a:pt x="17415" y="6842"/>
                  </a:cubicBezTo>
                  <a:cubicBezTo>
                    <a:pt x="17420" y="6843"/>
                    <a:pt x="17424" y="6843"/>
                    <a:pt x="17429" y="6843"/>
                  </a:cubicBezTo>
                  <a:cubicBezTo>
                    <a:pt x="17543" y="6843"/>
                    <a:pt x="17567" y="6653"/>
                    <a:pt x="17446" y="6623"/>
                  </a:cubicBezTo>
                  <a:cubicBezTo>
                    <a:pt x="16672" y="6492"/>
                    <a:pt x="15898" y="6433"/>
                    <a:pt x="15118" y="6433"/>
                  </a:cubicBezTo>
                  <a:cubicBezTo>
                    <a:pt x="14871" y="6433"/>
                    <a:pt x="14623" y="6439"/>
                    <a:pt x="14374" y="6450"/>
                  </a:cubicBezTo>
                  <a:cubicBezTo>
                    <a:pt x="14594" y="6356"/>
                    <a:pt x="14813" y="6278"/>
                    <a:pt x="15017" y="6215"/>
                  </a:cubicBezTo>
                  <a:cubicBezTo>
                    <a:pt x="15679" y="6010"/>
                    <a:pt x="16328" y="5911"/>
                    <a:pt x="16950" y="5911"/>
                  </a:cubicBezTo>
                  <a:cubicBezTo>
                    <a:pt x="19040" y="5911"/>
                    <a:pt x="20843" y="7029"/>
                    <a:pt x="21929" y="9021"/>
                  </a:cubicBezTo>
                  <a:cubicBezTo>
                    <a:pt x="21978" y="9114"/>
                    <a:pt x="22062" y="9154"/>
                    <a:pt x="22147" y="9154"/>
                  </a:cubicBezTo>
                  <a:cubicBezTo>
                    <a:pt x="22305" y="9154"/>
                    <a:pt x="22466" y="9016"/>
                    <a:pt x="22415" y="8833"/>
                  </a:cubicBezTo>
                  <a:cubicBezTo>
                    <a:pt x="22399" y="8770"/>
                    <a:pt x="22368" y="8723"/>
                    <a:pt x="22352" y="8676"/>
                  </a:cubicBezTo>
                  <a:cubicBezTo>
                    <a:pt x="22368" y="8598"/>
                    <a:pt x="22368" y="8519"/>
                    <a:pt x="22384" y="8441"/>
                  </a:cubicBezTo>
                  <a:cubicBezTo>
                    <a:pt x="23230" y="8441"/>
                    <a:pt x="24061" y="8441"/>
                    <a:pt x="24907" y="8425"/>
                  </a:cubicBezTo>
                  <a:cubicBezTo>
                    <a:pt x="25001" y="8425"/>
                    <a:pt x="25001" y="8284"/>
                    <a:pt x="24907" y="8284"/>
                  </a:cubicBezTo>
                  <a:cubicBezTo>
                    <a:pt x="24077" y="8269"/>
                    <a:pt x="23246" y="8269"/>
                    <a:pt x="22399" y="8269"/>
                  </a:cubicBezTo>
                  <a:cubicBezTo>
                    <a:pt x="22462" y="7892"/>
                    <a:pt x="22556" y="7516"/>
                    <a:pt x="22650" y="7156"/>
                  </a:cubicBezTo>
                  <a:cubicBezTo>
                    <a:pt x="23810" y="7140"/>
                    <a:pt x="24986" y="7109"/>
                    <a:pt x="26146" y="7046"/>
                  </a:cubicBezTo>
                  <a:cubicBezTo>
                    <a:pt x="26255" y="7030"/>
                    <a:pt x="26255" y="6889"/>
                    <a:pt x="26146" y="6889"/>
                  </a:cubicBezTo>
                  <a:cubicBezTo>
                    <a:pt x="25001" y="6905"/>
                    <a:pt x="23841" y="6968"/>
                    <a:pt x="22682" y="7030"/>
                  </a:cubicBezTo>
                  <a:cubicBezTo>
                    <a:pt x="22791" y="6654"/>
                    <a:pt x="22932" y="6278"/>
                    <a:pt x="23089" y="5933"/>
                  </a:cubicBezTo>
                  <a:cubicBezTo>
                    <a:pt x="23635" y="5896"/>
                    <a:pt x="24181" y="5876"/>
                    <a:pt x="24727" y="5876"/>
                  </a:cubicBezTo>
                  <a:cubicBezTo>
                    <a:pt x="25325" y="5876"/>
                    <a:pt x="25924" y="5900"/>
                    <a:pt x="26522" y="5949"/>
                  </a:cubicBezTo>
                  <a:cubicBezTo>
                    <a:pt x="26527" y="5950"/>
                    <a:pt x="26531" y="5950"/>
                    <a:pt x="26535" y="5950"/>
                  </a:cubicBezTo>
                  <a:cubicBezTo>
                    <a:pt x="26631" y="5950"/>
                    <a:pt x="26627" y="5792"/>
                    <a:pt x="26522" y="5792"/>
                  </a:cubicBezTo>
                  <a:cubicBezTo>
                    <a:pt x="25947" y="5727"/>
                    <a:pt x="25372" y="5696"/>
                    <a:pt x="24795" y="5696"/>
                  </a:cubicBezTo>
                  <a:cubicBezTo>
                    <a:pt x="24255" y="5696"/>
                    <a:pt x="23713" y="5723"/>
                    <a:pt x="23167" y="5776"/>
                  </a:cubicBezTo>
                  <a:cubicBezTo>
                    <a:pt x="23387" y="5322"/>
                    <a:pt x="23638" y="4883"/>
                    <a:pt x="23936" y="4491"/>
                  </a:cubicBezTo>
                  <a:cubicBezTo>
                    <a:pt x="24177" y="4482"/>
                    <a:pt x="24416" y="4478"/>
                    <a:pt x="24656" y="4478"/>
                  </a:cubicBezTo>
                  <a:cubicBezTo>
                    <a:pt x="25692" y="4478"/>
                    <a:pt x="26713" y="4561"/>
                    <a:pt x="27744" y="4726"/>
                  </a:cubicBezTo>
                  <a:cubicBezTo>
                    <a:pt x="27749" y="4727"/>
                    <a:pt x="27754" y="4727"/>
                    <a:pt x="27759" y="4727"/>
                  </a:cubicBezTo>
                  <a:cubicBezTo>
                    <a:pt x="27873" y="4727"/>
                    <a:pt x="27912" y="4553"/>
                    <a:pt x="27791" y="4538"/>
                  </a:cubicBezTo>
                  <a:cubicBezTo>
                    <a:pt x="26894" y="4354"/>
                    <a:pt x="25980" y="4271"/>
                    <a:pt x="25061" y="4271"/>
                  </a:cubicBezTo>
                  <a:cubicBezTo>
                    <a:pt x="24728" y="4271"/>
                    <a:pt x="24394" y="4282"/>
                    <a:pt x="24061" y="4303"/>
                  </a:cubicBezTo>
                  <a:cubicBezTo>
                    <a:pt x="24390" y="3864"/>
                    <a:pt x="24766" y="3457"/>
                    <a:pt x="25189" y="3096"/>
                  </a:cubicBezTo>
                  <a:cubicBezTo>
                    <a:pt x="26679" y="3096"/>
                    <a:pt x="28152" y="3190"/>
                    <a:pt x="29641" y="3347"/>
                  </a:cubicBezTo>
                  <a:cubicBezTo>
                    <a:pt x="29645" y="3347"/>
                    <a:pt x="29649" y="3348"/>
                    <a:pt x="29653" y="3348"/>
                  </a:cubicBezTo>
                  <a:cubicBezTo>
                    <a:pt x="29753" y="3348"/>
                    <a:pt x="29778" y="3158"/>
                    <a:pt x="29672" y="3143"/>
                  </a:cubicBezTo>
                  <a:cubicBezTo>
                    <a:pt x="28378" y="2956"/>
                    <a:pt x="27083" y="2875"/>
                    <a:pt x="25776" y="2875"/>
                  </a:cubicBezTo>
                  <a:cubicBezTo>
                    <a:pt x="25659" y="2875"/>
                    <a:pt x="25542" y="2875"/>
                    <a:pt x="25425" y="2877"/>
                  </a:cubicBezTo>
                  <a:cubicBezTo>
                    <a:pt x="25895" y="2485"/>
                    <a:pt x="26412" y="2140"/>
                    <a:pt x="26961" y="1842"/>
                  </a:cubicBezTo>
                  <a:cubicBezTo>
                    <a:pt x="27750" y="1861"/>
                    <a:pt x="28540" y="1868"/>
                    <a:pt x="29333" y="1868"/>
                  </a:cubicBezTo>
                  <a:cubicBezTo>
                    <a:pt x="29893" y="1868"/>
                    <a:pt x="30455" y="1864"/>
                    <a:pt x="31020" y="1858"/>
                  </a:cubicBezTo>
                  <a:cubicBezTo>
                    <a:pt x="31161" y="1858"/>
                    <a:pt x="31161" y="1638"/>
                    <a:pt x="31020" y="1638"/>
                  </a:cubicBezTo>
                  <a:cubicBezTo>
                    <a:pt x="30314" y="1629"/>
                    <a:pt x="29614" y="1620"/>
                    <a:pt x="28915" y="1620"/>
                  </a:cubicBezTo>
                  <a:cubicBezTo>
                    <a:pt x="28404" y="1620"/>
                    <a:pt x="27894" y="1625"/>
                    <a:pt x="27384" y="1638"/>
                  </a:cubicBezTo>
                  <a:cubicBezTo>
                    <a:pt x="28152" y="1262"/>
                    <a:pt x="28983" y="996"/>
                    <a:pt x="29860" y="823"/>
                  </a:cubicBezTo>
                  <a:cubicBezTo>
                    <a:pt x="30627" y="670"/>
                    <a:pt x="31422" y="587"/>
                    <a:pt x="32217" y="587"/>
                  </a:cubicBezTo>
                  <a:close/>
                  <a:moveTo>
                    <a:pt x="32214" y="0"/>
                  </a:moveTo>
                  <a:cubicBezTo>
                    <a:pt x="31888" y="0"/>
                    <a:pt x="31562" y="14"/>
                    <a:pt x="31240" y="40"/>
                  </a:cubicBezTo>
                  <a:cubicBezTo>
                    <a:pt x="26992" y="353"/>
                    <a:pt x="22337" y="3284"/>
                    <a:pt x="21945" y="7783"/>
                  </a:cubicBezTo>
                  <a:cubicBezTo>
                    <a:pt x="20937" y="6125"/>
                    <a:pt x="18913" y="5348"/>
                    <a:pt x="16942" y="5348"/>
                  </a:cubicBezTo>
                  <a:cubicBezTo>
                    <a:pt x="16154" y="5348"/>
                    <a:pt x="15375" y="5472"/>
                    <a:pt x="14672" y="5714"/>
                  </a:cubicBezTo>
                  <a:cubicBezTo>
                    <a:pt x="12039" y="6591"/>
                    <a:pt x="8810" y="9287"/>
                    <a:pt x="9437" y="12328"/>
                  </a:cubicBezTo>
                  <a:cubicBezTo>
                    <a:pt x="9358" y="12328"/>
                    <a:pt x="9358" y="12454"/>
                    <a:pt x="9437" y="12454"/>
                  </a:cubicBezTo>
                  <a:lnTo>
                    <a:pt x="9468" y="12454"/>
                  </a:lnTo>
                  <a:cubicBezTo>
                    <a:pt x="9499" y="12626"/>
                    <a:pt x="9547" y="12799"/>
                    <a:pt x="9625" y="12971"/>
                  </a:cubicBezTo>
                  <a:cubicBezTo>
                    <a:pt x="9092" y="12836"/>
                    <a:pt x="8544" y="12765"/>
                    <a:pt x="7993" y="12765"/>
                  </a:cubicBezTo>
                  <a:cubicBezTo>
                    <a:pt x="7458" y="12765"/>
                    <a:pt x="6921" y="12832"/>
                    <a:pt x="6396" y="12971"/>
                  </a:cubicBezTo>
                  <a:cubicBezTo>
                    <a:pt x="3857" y="13629"/>
                    <a:pt x="1976" y="15761"/>
                    <a:pt x="973" y="18128"/>
                  </a:cubicBezTo>
                  <a:lnTo>
                    <a:pt x="957" y="18128"/>
                  </a:lnTo>
                  <a:cubicBezTo>
                    <a:pt x="894" y="18128"/>
                    <a:pt x="879" y="18222"/>
                    <a:pt x="926" y="18238"/>
                  </a:cubicBezTo>
                  <a:cubicBezTo>
                    <a:pt x="910" y="18316"/>
                    <a:pt x="879" y="18379"/>
                    <a:pt x="847" y="18457"/>
                  </a:cubicBezTo>
                  <a:cubicBezTo>
                    <a:pt x="691" y="18864"/>
                    <a:pt x="549" y="19303"/>
                    <a:pt x="455" y="19758"/>
                  </a:cubicBezTo>
                  <a:cubicBezTo>
                    <a:pt x="393" y="19758"/>
                    <a:pt x="377" y="19836"/>
                    <a:pt x="424" y="19868"/>
                  </a:cubicBezTo>
                  <a:cubicBezTo>
                    <a:pt x="314" y="20385"/>
                    <a:pt x="252" y="20902"/>
                    <a:pt x="252" y="21419"/>
                  </a:cubicBezTo>
                  <a:cubicBezTo>
                    <a:pt x="189" y="21419"/>
                    <a:pt x="142" y="21404"/>
                    <a:pt x="79" y="21404"/>
                  </a:cubicBezTo>
                  <a:cubicBezTo>
                    <a:pt x="17" y="21404"/>
                    <a:pt x="1" y="21498"/>
                    <a:pt x="64" y="21513"/>
                  </a:cubicBezTo>
                  <a:cubicBezTo>
                    <a:pt x="126" y="21529"/>
                    <a:pt x="189" y="21529"/>
                    <a:pt x="252" y="21545"/>
                  </a:cubicBezTo>
                  <a:cubicBezTo>
                    <a:pt x="236" y="22219"/>
                    <a:pt x="330" y="22877"/>
                    <a:pt x="534" y="23504"/>
                  </a:cubicBezTo>
                  <a:lnTo>
                    <a:pt x="455" y="23504"/>
                  </a:lnTo>
                  <a:cubicBezTo>
                    <a:pt x="377" y="23504"/>
                    <a:pt x="377" y="23629"/>
                    <a:pt x="455" y="23629"/>
                  </a:cubicBezTo>
                  <a:cubicBezTo>
                    <a:pt x="502" y="23629"/>
                    <a:pt x="534" y="23629"/>
                    <a:pt x="581" y="23645"/>
                  </a:cubicBezTo>
                  <a:cubicBezTo>
                    <a:pt x="879" y="24507"/>
                    <a:pt x="1412" y="25307"/>
                    <a:pt x="2227" y="25918"/>
                  </a:cubicBezTo>
                  <a:cubicBezTo>
                    <a:pt x="3372" y="26763"/>
                    <a:pt x="4771" y="27113"/>
                    <a:pt x="6183" y="27113"/>
                  </a:cubicBezTo>
                  <a:cubicBezTo>
                    <a:pt x="7129" y="27113"/>
                    <a:pt x="8080" y="26956"/>
                    <a:pt x="8967" y="26686"/>
                  </a:cubicBezTo>
                  <a:lnTo>
                    <a:pt x="8967" y="26686"/>
                  </a:lnTo>
                  <a:cubicBezTo>
                    <a:pt x="7775" y="31122"/>
                    <a:pt x="10910" y="35526"/>
                    <a:pt x="15487" y="36075"/>
                  </a:cubicBezTo>
                  <a:cubicBezTo>
                    <a:pt x="15870" y="36120"/>
                    <a:pt x="16259" y="36143"/>
                    <a:pt x="16650" y="36143"/>
                  </a:cubicBezTo>
                  <a:cubicBezTo>
                    <a:pt x="20838" y="36143"/>
                    <a:pt x="25310" y="33574"/>
                    <a:pt x="26099" y="29288"/>
                  </a:cubicBezTo>
                  <a:cubicBezTo>
                    <a:pt x="27992" y="32293"/>
                    <a:pt x="31460" y="33917"/>
                    <a:pt x="34977" y="33917"/>
                  </a:cubicBezTo>
                  <a:cubicBezTo>
                    <a:pt x="35477" y="33917"/>
                    <a:pt x="35977" y="33884"/>
                    <a:pt x="36475" y="33818"/>
                  </a:cubicBezTo>
                  <a:cubicBezTo>
                    <a:pt x="40644" y="33254"/>
                    <a:pt x="45237" y="29586"/>
                    <a:pt x="43999" y="25072"/>
                  </a:cubicBezTo>
                  <a:lnTo>
                    <a:pt x="43999" y="25072"/>
                  </a:lnTo>
                  <a:cubicBezTo>
                    <a:pt x="45359" y="25755"/>
                    <a:pt x="46859" y="26094"/>
                    <a:pt x="48360" y="26094"/>
                  </a:cubicBezTo>
                  <a:cubicBezTo>
                    <a:pt x="50233" y="26094"/>
                    <a:pt x="52107" y="25567"/>
                    <a:pt x="53717" y="24523"/>
                  </a:cubicBezTo>
                  <a:cubicBezTo>
                    <a:pt x="56711" y="22595"/>
                    <a:pt x="58560" y="19178"/>
                    <a:pt x="58842" y="15651"/>
                  </a:cubicBezTo>
                  <a:cubicBezTo>
                    <a:pt x="59401" y="8844"/>
                    <a:pt x="53965" y="2573"/>
                    <a:pt x="47280" y="2573"/>
                  </a:cubicBezTo>
                  <a:cubicBezTo>
                    <a:pt x="46468" y="2573"/>
                    <a:pt x="45638" y="2666"/>
                    <a:pt x="44798" y="2861"/>
                  </a:cubicBezTo>
                  <a:cubicBezTo>
                    <a:pt x="43152" y="3237"/>
                    <a:pt x="41648" y="4037"/>
                    <a:pt x="40378" y="5102"/>
                  </a:cubicBezTo>
                  <a:cubicBezTo>
                    <a:pt x="40252" y="3958"/>
                    <a:pt x="38450" y="2156"/>
                    <a:pt x="37964" y="1779"/>
                  </a:cubicBezTo>
                  <a:cubicBezTo>
                    <a:pt x="36329" y="523"/>
                    <a:pt x="34252" y="0"/>
                    <a:pt x="32214" y="0"/>
                  </a:cubicBezTo>
                  <a:close/>
                </a:path>
              </a:pathLst>
            </a:custGeom>
            <a:gradFill>
              <a:gsLst>
                <a:gs pos="0">
                  <a:srgbClr val="58CBDF"/>
                </a:gs>
                <a:gs pos="100000">
                  <a:srgbClr val="23819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8"/>
            <p:cNvSpPr/>
            <p:nvPr/>
          </p:nvSpPr>
          <p:spPr>
            <a:xfrm>
              <a:off x="3698500" y="4272150"/>
              <a:ext cx="407875" cy="284300"/>
            </a:xfrm>
            <a:custGeom>
              <a:avLst/>
              <a:gdLst/>
              <a:ahLst/>
              <a:cxnLst/>
              <a:rect l="l" t="t" r="r" b="b"/>
              <a:pathLst>
                <a:path w="16315" h="11372" extrusionOk="0">
                  <a:moveTo>
                    <a:pt x="11257" y="1"/>
                  </a:moveTo>
                  <a:cubicBezTo>
                    <a:pt x="10713" y="1"/>
                    <a:pt x="10171" y="92"/>
                    <a:pt x="9656" y="288"/>
                  </a:cubicBezTo>
                  <a:cubicBezTo>
                    <a:pt x="7415" y="1150"/>
                    <a:pt x="5737" y="4081"/>
                    <a:pt x="6631" y="6386"/>
                  </a:cubicBezTo>
                  <a:cubicBezTo>
                    <a:pt x="5962" y="5939"/>
                    <a:pt x="5147" y="5708"/>
                    <a:pt x="4336" y="5708"/>
                  </a:cubicBezTo>
                  <a:cubicBezTo>
                    <a:pt x="3380" y="5708"/>
                    <a:pt x="2429" y="6029"/>
                    <a:pt x="1725" y="6699"/>
                  </a:cubicBezTo>
                  <a:cubicBezTo>
                    <a:pt x="440" y="7906"/>
                    <a:pt x="1" y="10367"/>
                    <a:pt x="1788" y="11354"/>
                  </a:cubicBezTo>
                  <a:cubicBezTo>
                    <a:pt x="1809" y="11366"/>
                    <a:pt x="1832" y="11372"/>
                    <a:pt x="1854" y="11372"/>
                  </a:cubicBezTo>
                  <a:cubicBezTo>
                    <a:pt x="1975" y="11372"/>
                    <a:pt x="2082" y="11212"/>
                    <a:pt x="1976" y="11119"/>
                  </a:cubicBezTo>
                  <a:cubicBezTo>
                    <a:pt x="1709" y="10884"/>
                    <a:pt x="1505" y="10633"/>
                    <a:pt x="1364" y="10351"/>
                  </a:cubicBezTo>
                  <a:lnTo>
                    <a:pt x="1364" y="10351"/>
                  </a:lnTo>
                  <a:cubicBezTo>
                    <a:pt x="2117" y="10383"/>
                    <a:pt x="2853" y="10461"/>
                    <a:pt x="3590" y="10586"/>
                  </a:cubicBezTo>
                  <a:cubicBezTo>
                    <a:pt x="3598" y="10589"/>
                    <a:pt x="3605" y="10590"/>
                    <a:pt x="3612" y="10590"/>
                  </a:cubicBezTo>
                  <a:cubicBezTo>
                    <a:pt x="3691" y="10590"/>
                    <a:pt x="3722" y="10444"/>
                    <a:pt x="3621" y="10430"/>
                  </a:cubicBezTo>
                  <a:cubicBezTo>
                    <a:pt x="2853" y="10257"/>
                    <a:pt x="2085" y="10194"/>
                    <a:pt x="1302" y="10179"/>
                  </a:cubicBezTo>
                  <a:cubicBezTo>
                    <a:pt x="1161" y="9834"/>
                    <a:pt x="1098" y="9458"/>
                    <a:pt x="1129" y="9082"/>
                  </a:cubicBezTo>
                  <a:lnTo>
                    <a:pt x="1129" y="9082"/>
                  </a:lnTo>
                  <a:cubicBezTo>
                    <a:pt x="2211" y="9113"/>
                    <a:pt x="3277" y="9223"/>
                    <a:pt x="4358" y="9348"/>
                  </a:cubicBezTo>
                  <a:cubicBezTo>
                    <a:pt x="4362" y="9349"/>
                    <a:pt x="4366" y="9349"/>
                    <a:pt x="4370" y="9349"/>
                  </a:cubicBezTo>
                  <a:cubicBezTo>
                    <a:pt x="4455" y="9349"/>
                    <a:pt x="4479" y="9191"/>
                    <a:pt x="4374" y="9176"/>
                  </a:cubicBezTo>
                  <a:cubicBezTo>
                    <a:pt x="3308" y="8988"/>
                    <a:pt x="2211" y="8941"/>
                    <a:pt x="1129" y="8941"/>
                  </a:cubicBezTo>
                  <a:cubicBezTo>
                    <a:pt x="1161" y="8643"/>
                    <a:pt x="1255" y="8345"/>
                    <a:pt x="1380" y="8063"/>
                  </a:cubicBezTo>
                  <a:cubicBezTo>
                    <a:pt x="1636" y="8058"/>
                    <a:pt x="1892" y="8055"/>
                    <a:pt x="2148" y="8055"/>
                  </a:cubicBezTo>
                  <a:cubicBezTo>
                    <a:pt x="3428" y="8055"/>
                    <a:pt x="4706" y="8120"/>
                    <a:pt x="5973" y="8251"/>
                  </a:cubicBezTo>
                  <a:cubicBezTo>
                    <a:pt x="5978" y="8251"/>
                    <a:pt x="5982" y="8252"/>
                    <a:pt x="5987" y="8252"/>
                  </a:cubicBezTo>
                  <a:cubicBezTo>
                    <a:pt x="6098" y="8252"/>
                    <a:pt x="6093" y="8078"/>
                    <a:pt x="5973" y="8063"/>
                  </a:cubicBezTo>
                  <a:cubicBezTo>
                    <a:pt x="4844" y="7922"/>
                    <a:pt x="3724" y="7851"/>
                    <a:pt x="2600" y="7851"/>
                  </a:cubicBezTo>
                  <a:cubicBezTo>
                    <a:pt x="2225" y="7851"/>
                    <a:pt x="1850" y="7859"/>
                    <a:pt x="1474" y="7875"/>
                  </a:cubicBezTo>
                  <a:cubicBezTo>
                    <a:pt x="1646" y="7530"/>
                    <a:pt x="1897" y="7232"/>
                    <a:pt x="2195" y="6966"/>
                  </a:cubicBezTo>
                  <a:cubicBezTo>
                    <a:pt x="2211" y="6981"/>
                    <a:pt x="2211" y="6981"/>
                    <a:pt x="2226" y="6981"/>
                  </a:cubicBezTo>
                  <a:cubicBezTo>
                    <a:pt x="2486" y="6957"/>
                    <a:pt x="2746" y="6944"/>
                    <a:pt x="3005" y="6944"/>
                  </a:cubicBezTo>
                  <a:cubicBezTo>
                    <a:pt x="3575" y="6944"/>
                    <a:pt x="4143" y="7004"/>
                    <a:pt x="4703" y="7122"/>
                  </a:cubicBezTo>
                  <a:cubicBezTo>
                    <a:pt x="4711" y="7124"/>
                    <a:pt x="4719" y="7125"/>
                    <a:pt x="4727" y="7125"/>
                  </a:cubicBezTo>
                  <a:cubicBezTo>
                    <a:pt x="4836" y="7125"/>
                    <a:pt x="4882" y="6933"/>
                    <a:pt x="4750" y="6919"/>
                  </a:cubicBezTo>
                  <a:cubicBezTo>
                    <a:pt x="4206" y="6805"/>
                    <a:pt x="3654" y="6757"/>
                    <a:pt x="3093" y="6757"/>
                  </a:cubicBezTo>
                  <a:cubicBezTo>
                    <a:pt x="2879" y="6757"/>
                    <a:pt x="2663" y="6764"/>
                    <a:pt x="2446" y="6777"/>
                  </a:cubicBezTo>
                  <a:cubicBezTo>
                    <a:pt x="2493" y="6746"/>
                    <a:pt x="2540" y="6715"/>
                    <a:pt x="2571" y="6683"/>
                  </a:cubicBezTo>
                  <a:cubicBezTo>
                    <a:pt x="3100" y="6361"/>
                    <a:pt x="3632" y="6230"/>
                    <a:pt x="4159" y="6230"/>
                  </a:cubicBezTo>
                  <a:cubicBezTo>
                    <a:pt x="5117" y="6230"/>
                    <a:pt x="6059" y="6664"/>
                    <a:pt x="6929" y="7169"/>
                  </a:cubicBezTo>
                  <a:cubicBezTo>
                    <a:pt x="6991" y="7201"/>
                    <a:pt x="7038" y="7201"/>
                    <a:pt x="7085" y="7201"/>
                  </a:cubicBezTo>
                  <a:cubicBezTo>
                    <a:pt x="7102" y="7209"/>
                    <a:pt x="7121" y="7213"/>
                    <a:pt x="7139" y="7213"/>
                  </a:cubicBezTo>
                  <a:cubicBezTo>
                    <a:pt x="7224" y="7213"/>
                    <a:pt x="7309" y="7131"/>
                    <a:pt x="7258" y="7028"/>
                  </a:cubicBezTo>
                  <a:cubicBezTo>
                    <a:pt x="7258" y="7013"/>
                    <a:pt x="7242" y="6997"/>
                    <a:pt x="7242" y="6997"/>
                  </a:cubicBezTo>
                  <a:cubicBezTo>
                    <a:pt x="7242" y="6950"/>
                    <a:pt x="7227" y="6887"/>
                    <a:pt x="7180" y="6856"/>
                  </a:cubicBezTo>
                  <a:cubicBezTo>
                    <a:pt x="7180" y="6840"/>
                    <a:pt x="7180" y="6840"/>
                    <a:pt x="7180" y="6840"/>
                  </a:cubicBezTo>
                  <a:cubicBezTo>
                    <a:pt x="7132" y="6730"/>
                    <a:pt x="7085" y="6605"/>
                    <a:pt x="7054" y="6480"/>
                  </a:cubicBezTo>
                  <a:lnTo>
                    <a:pt x="7054" y="6480"/>
                  </a:lnTo>
                  <a:cubicBezTo>
                    <a:pt x="7775" y="6527"/>
                    <a:pt x="8496" y="6589"/>
                    <a:pt x="9217" y="6621"/>
                  </a:cubicBezTo>
                  <a:cubicBezTo>
                    <a:pt x="9311" y="6621"/>
                    <a:pt x="9311" y="6464"/>
                    <a:pt x="9217" y="6464"/>
                  </a:cubicBezTo>
                  <a:cubicBezTo>
                    <a:pt x="8480" y="6401"/>
                    <a:pt x="7744" y="6370"/>
                    <a:pt x="7007" y="6339"/>
                  </a:cubicBezTo>
                  <a:cubicBezTo>
                    <a:pt x="6913" y="5978"/>
                    <a:pt x="6882" y="5602"/>
                    <a:pt x="6882" y="5226"/>
                  </a:cubicBezTo>
                  <a:lnTo>
                    <a:pt x="6882" y="5226"/>
                  </a:lnTo>
                  <a:cubicBezTo>
                    <a:pt x="7665" y="5288"/>
                    <a:pt x="8433" y="5351"/>
                    <a:pt x="9217" y="5382"/>
                  </a:cubicBezTo>
                  <a:cubicBezTo>
                    <a:pt x="9343" y="5382"/>
                    <a:pt x="9343" y="5194"/>
                    <a:pt x="9217" y="5194"/>
                  </a:cubicBezTo>
                  <a:cubicBezTo>
                    <a:pt x="8433" y="5132"/>
                    <a:pt x="7665" y="5100"/>
                    <a:pt x="6882" y="5085"/>
                  </a:cubicBezTo>
                  <a:cubicBezTo>
                    <a:pt x="6897" y="4755"/>
                    <a:pt x="6944" y="4426"/>
                    <a:pt x="7023" y="4113"/>
                  </a:cubicBezTo>
                  <a:cubicBezTo>
                    <a:pt x="7199" y="4106"/>
                    <a:pt x="7374" y="4103"/>
                    <a:pt x="7549" y="4103"/>
                  </a:cubicBezTo>
                  <a:cubicBezTo>
                    <a:pt x="8231" y="4103"/>
                    <a:pt x="8907" y="4151"/>
                    <a:pt x="9593" y="4238"/>
                  </a:cubicBezTo>
                  <a:cubicBezTo>
                    <a:pt x="9598" y="4239"/>
                    <a:pt x="9602" y="4239"/>
                    <a:pt x="9606" y="4239"/>
                  </a:cubicBezTo>
                  <a:cubicBezTo>
                    <a:pt x="9704" y="4239"/>
                    <a:pt x="9715" y="4065"/>
                    <a:pt x="9625" y="4050"/>
                  </a:cubicBezTo>
                  <a:cubicBezTo>
                    <a:pt x="9042" y="3955"/>
                    <a:pt x="8467" y="3910"/>
                    <a:pt x="7894" y="3910"/>
                  </a:cubicBezTo>
                  <a:cubicBezTo>
                    <a:pt x="7619" y="3910"/>
                    <a:pt x="7344" y="3920"/>
                    <a:pt x="7070" y="3940"/>
                  </a:cubicBezTo>
                  <a:cubicBezTo>
                    <a:pt x="7164" y="3564"/>
                    <a:pt x="7321" y="3204"/>
                    <a:pt x="7493" y="2875"/>
                  </a:cubicBezTo>
                  <a:cubicBezTo>
                    <a:pt x="8825" y="2922"/>
                    <a:pt x="10142" y="2969"/>
                    <a:pt x="11459" y="3000"/>
                  </a:cubicBezTo>
                  <a:cubicBezTo>
                    <a:pt x="11584" y="3000"/>
                    <a:pt x="11584" y="2828"/>
                    <a:pt x="11459" y="2812"/>
                  </a:cubicBezTo>
                  <a:cubicBezTo>
                    <a:pt x="10173" y="2765"/>
                    <a:pt x="8888" y="2718"/>
                    <a:pt x="7603" y="2686"/>
                  </a:cubicBezTo>
                  <a:cubicBezTo>
                    <a:pt x="7885" y="2232"/>
                    <a:pt x="8230" y="1824"/>
                    <a:pt x="8622" y="1495"/>
                  </a:cubicBezTo>
                  <a:cubicBezTo>
                    <a:pt x="9907" y="1558"/>
                    <a:pt x="11176" y="1605"/>
                    <a:pt x="12462" y="1621"/>
                  </a:cubicBezTo>
                  <a:cubicBezTo>
                    <a:pt x="12587" y="1621"/>
                    <a:pt x="12587" y="1433"/>
                    <a:pt x="12462" y="1433"/>
                  </a:cubicBezTo>
                  <a:cubicBezTo>
                    <a:pt x="11255" y="1370"/>
                    <a:pt x="10048" y="1338"/>
                    <a:pt x="8841" y="1323"/>
                  </a:cubicBezTo>
                  <a:cubicBezTo>
                    <a:pt x="9217" y="1041"/>
                    <a:pt x="9640" y="821"/>
                    <a:pt x="10111" y="680"/>
                  </a:cubicBezTo>
                  <a:cubicBezTo>
                    <a:pt x="10522" y="553"/>
                    <a:pt x="10930" y="494"/>
                    <a:pt x="11328" y="494"/>
                  </a:cubicBezTo>
                  <a:cubicBezTo>
                    <a:pt x="13389" y="494"/>
                    <a:pt x="15193" y="2077"/>
                    <a:pt x="15863" y="4034"/>
                  </a:cubicBezTo>
                  <a:cubicBezTo>
                    <a:pt x="15900" y="4140"/>
                    <a:pt x="15982" y="4187"/>
                    <a:pt x="16064" y="4187"/>
                  </a:cubicBezTo>
                  <a:cubicBezTo>
                    <a:pt x="16189" y="4187"/>
                    <a:pt x="16315" y="4079"/>
                    <a:pt x="16286" y="3909"/>
                  </a:cubicBezTo>
                  <a:cubicBezTo>
                    <a:pt x="15843" y="1617"/>
                    <a:pt x="13539" y="1"/>
                    <a:pt x="11257" y="1"/>
                  </a:cubicBezTo>
                  <a:close/>
                </a:path>
              </a:pathLst>
            </a:custGeom>
            <a:gradFill>
              <a:gsLst>
                <a:gs pos="0">
                  <a:srgbClr val="58CBDF"/>
                </a:gs>
                <a:gs pos="100000">
                  <a:srgbClr val="23819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44" name="Google Shape;1744;p38"/>
          <p:cNvSpPr/>
          <p:nvPr/>
        </p:nvSpPr>
        <p:spPr>
          <a:xfrm>
            <a:off x="7789725" y="1121907"/>
            <a:ext cx="897075" cy="792737"/>
          </a:xfrm>
          <a:custGeom>
            <a:avLst/>
            <a:gdLst/>
            <a:ahLst/>
            <a:cxnLst/>
            <a:rect l="l" t="t" r="r" b="b"/>
            <a:pathLst>
              <a:path w="56178" h="45758" extrusionOk="0">
                <a:moveTo>
                  <a:pt x="38513" y="540"/>
                </a:moveTo>
                <a:cubicBezTo>
                  <a:pt x="38607" y="540"/>
                  <a:pt x="38701" y="540"/>
                  <a:pt x="38810" y="556"/>
                </a:cubicBezTo>
                <a:cubicBezTo>
                  <a:pt x="39437" y="603"/>
                  <a:pt x="40049" y="713"/>
                  <a:pt x="40629" y="869"/>
                </a:cubicBezTo>
                <a:cubicBezTo>
                  <a:pt x="40566" y="869"/>
                  <a:pt x="40488" y="885"/>
                  <a:pt x="40425" y="885"/>
                </a:cubicBezTo>
                <a:cubicBezTo>
                  <a:pt x="39798" y="713"/>
                  <a:pt x="39155" y="587"/>
                  <a:pt x="38513" y="540"/>
                </a:cubicBezTo>
                <a:close/>
                <a:moveTo>
                  <a:pt x="45692" y="4302"/>
                </a:moveTo>
                <a:cubicBezTo>
                  <a:pt x="45989" y="4694"/>
                  <a:pt x="46256" y="5086"/>
                  <a:pt x="46475" y="5509"/>
                </a:cubicBezTo>
                <a:cubicBezTo>
                  <a:pt x="46224" y="5101"/>
                  <a:pt x="45942" y="4710"/>
                  <a:pt x="45644" y="4349"/>
                </a:cubicBezTo>
                <a:cubicBezTo>
                  <a:pt x="45660" y="4333"/>
                  <a:pt x="45676" y="4318"/>
                  <a:pt x="45692" y="4302"/>
                </a:cubicBezTo>
                <a:close/>
                <a:moveTo>
                  <a:pt x="1725" y="25431"/>
                </a:moveTo>
                <a:cubicBezTo>
                  <a:pt x="1741" y="25447"/>
                  <a:pt x="1772" y="25447"/>
                  <a:pt x="1803" y="25447"/>
                </a:cubicBezTo>
                <a:cubicBezTo>
                  <a:pt x="1741" y="25760"/>
                  <a:pt x="1709" y="26074"/>
                  <a:pt x="1678" y="26387"/>
                </a:cubicBezTo>
                <a:cubicBezTo>
                  <a:pt x="1678" y="26058"/>
                  <a:pt x="1694" y="25744"/>
                  <a:pt x="1725" y="25431"/>
                </a:cubicBezTo>
                <a:close/>
                <a:moveTo>
                  <a:pt x="2838" y="28284"/>
                </a:moveTo>
                <a:lnTo>
                  <a:pt x="2838" y="28284"/>
                </a:lnTo>
                <a:cubicBezTo>
                  <a:pt x="2944" y="28861"/>
                  <a:pt x="3036" y="29439"/>
                  <a:pt x="3127" y="30031"/>
                </a:cubicBezTo>
                <a:lnTo>
                  <a:pt x="3127" y="30031"/>
                </a:lnTo>
                <a:cubicBezTo>
                  <a:pt x="3036" y="29605"/>
                  <a:pt x="2945" y="29179"/>
                  <a:pt x="2854" y="28754"/>
                </a:cubicBezTo>
                <a:cubicBezTo>
                  <a:pt x="2854" y="28597"/>
                  <a:pt x="2854" y="28440"/>
                  <a:pt x="2838" y="28284"/>
                </a:cubicBezTo>
                <a:close/>
                <a:moveTo>
                  <a:pt x="53294" y="34914"/>
                </a:moveTo>
                <a:lnTo>
                  <a:pt x="53294" y="34914"/>
                </a:lnTo>
                <a:cubicBezTo>
                  <a:pt x="53278" y="34977"/>
                  <a:pt x="53262" y="35039"/>
                  <a:pt x="53247" y="35118"/>
                </a:cubicBezTo>
                <a:cubicBezTo>
                  <a:pt x="53105" y="35290"/>
                  <a:pt x="52980" y="35463"/>
                  <a:pt x="52839" y="35635"/>
                </a:cubicBezTo>
                <a:cubicBezTo>
                  <a:pt x="52996" y="35400"/>
                  <a:pt x="53152" y="35165"/>
                  <a:pt x="53294" y="34914"/>
                </a:cubicBezTo>
                <a:close/>
                <a:moveTo>
                  <a:pt x="7399" y="37626"/>
                </a:moveTo>
                <a:cubicBezTo>
                  <a:pt x="7587" y="37782"/>
                  <a:pt x="7791" y="37923"/>
                  <a:pt x="7995" y="38049"/>
                </a:cubicBezTo>
                <a:cubicBezTo>
                  <a:pt x="7760" y="37923"/>
                  <a:pt x="7540" y="37782"/>
                  <a:pt x="7321" y="37641"/>
                </a:cubicBezTo>
                <a:cubicBezTo>
                  <a:pt x="7321" y="37641"/>
                  <a:pt x="7321" y="37626"/>
                  <a:pt x="7321" y="37626"/>
                </a:cubicBezTo>
                <a:close/>
                <a:moveTo>
                  <a:pt x="45927" y="42281"/>
                </a:moveTo>
                <a:lnTo>
                  <a:pt x="45927" y="42281"/>
                </a:lnTo>
                <a:cubicBezTo>
                  <a:pt x="45394" y="42500"/>
                  <a:pt x="44876" y="42704"/>
                  <a:pt x="44328" y="42861"/>
                </a:cubicBezTo>
                <a:cubicBezTo>
                  <a:pt x="44406" y="42814"/>
                  <a:pt x="44500" y="42767"/>
                  <a:pt x="44579" y="42735"/>
                </a:cubicBezTo>
                <a:cubicBezTo>
                  <a:pt x="45033" y="42594"/>
                  <a:pt x="45472" y="42438"/>
                  <a:pt x="45927" y="42281"/>
                </a:cubicBezTo>
                <a:close/>
                <a:moveTo>
                  <a:pt x="40174" y="43394"/>
                </a:moveTo>
                <a:cubicBezTo>
                  <a:pt x="40158" y="43425"/>
                  <a:pt x="40143" y="43456"/>
                  <a:pt x="40127" y="43488"/>
                </a:cubicBezTo>
                <a:cubicBezTo>
                  <a:pt x="39798" y="43488"/>
                  <a:pt x="39469" y="43472"/>
                  <a:pt x="39140" y="43456"/>
                </a:cubicBezTo>
                <a:cubicBezTo>
                  <a:pt x="39484" y="43456"/>
                  <a:pt x="39829" y="43425"/>
                  <a:pt x="40174" y="43394"/>
                </a:cubicBezTo>
                <a:close/>
                <a:moveTo>
                  <a:pt x="37648" y="1086"/>
                </a:moveTo>
                <a:cubicBezTo>
                  <a:pt x="38741" y="1086"/>
                  <a:pt x="39852" y="1272"/>
                  <a:pt x="40942" y="1669"/>
                </a:cubicBezTo>
                <a:cubicBezTo>
                  <a:pt x="41663" y="1935"/>
                  <a:pt x="42353" y="2280"/>
                  <a:pt x="42996" y="2688"/>
                </a:cubicBezTo>
                <a:cubicBezTo>
                  <a:pt x="41316" y="2326"/>
                  <a:pt x="39557" y="2231"/>
                  <a:pt x="37841" y="2231"/>
                </a:cubicBezTo>
                <a:cubicBezTo>
                  <a:pt x="37699" y="2231"/>
                  <a:pt x="37557" y="2232"/>
                  <a:pt x="37415" y="2233"/>
                </a:cubicBezTo>
                <a:cubicBezTo>
                  <a:pt x="37306" y="2233"/>
                  <a:pt x="37321" y="2390"/>
                  <a:pt x="37415" y="2390"/>
                </a:cubicBezTo>
                <a:cubicBezTo>
                  <a:pt x="39484" y="2452"/>
                  <a:pt x="41459" y="2766"/>
                  <a:pt x="43497" y="3064"/>
                </a:cubicBezTo>
                <a:lnTo>
                  <a:pt x="43528" y="3064"/>
                </a:lnTo>
                <a:cubicBezTo>
                  <a:pt x="44077" y="3471"/>
                  <a:pt x="44579" y="3926"/>
                  <a:pt x="45033" y="4427"/>
                </a:cubicBezTo>
                <a:cubicBezTo>
                  <a:pt x="43277" y="4068"/>
                  <a:pt x="41424" y="4001"/>
                  <a:pt x="39634" y="4001"/>
                </a:cubicBezTo>
                <a:cubicBezTo>
                  <a:pt x="39395" y="4001"/>
                  <a:pt x="39157" y="4002"/>
                  <a:pt x="38920" y="4004"/>
                </a:cubicBezTo>
                <a:cubicBezTo>
                  <a:pt x="38810" y="4004"/>
                  <a:pt x="38810" y="4161"/>
                  <a:pt x="38920" y="4177"/>
                </a:cubicBezTo>
                <a:cubicBezTo>
                  <a:pt x="41068" y="4224"/>
                  <a:pt x="43152" y="4553"/>
                  <a:pt x="45300" y="4741"/>
                </a:cubicBezTo>
                <a:cubicBezTo>
                  <a:pt x="45644" y="5164"/>
                  <a:pt x="45958" y="5619"/>
                  <a:pt x="46224" y="6105"/>
                </a:cubicBezTo>
                <a:cubicBezTo>
                  <a:pt x="43466" y="5713"/>
                  <a:pt x="40566" y="5791"/>
                  <a:pt x="37792" y="5760"/>
                </a:cubicBezTo>
                <a:cubicBezTo>
                  <a:pt x="37698" y="5760"/>
                  <a:pt x="37698" y="5901"/>
                  <a:pt x="37792" y="5916"/>
                </a:cubicBezTo>
                <a:cubicBezTo>
                  <a:pt x="40644" y="6010"/>
                  <a:pt x="43528" y="6355"/>
                  <a:pt x="46365" y="6371"/>
                </a:cubicBezTo>
                <a:cubicBezTo>
                  <a:pt x="46538" y="6700"/>
                  <a:pt x="46695" y="7029"/>
                  <a:pt x="46820" y="7374"/>
                </a:cubicBezTo>
                <a:cubicBezTo>
                  <a:pt x="46914" y="7594"/>
                  <a:pt x="46977" y="7813"/>
                  <a:pt x="47055" y="8032"/>
                </a:cubicBezTo>
                <a:cubicBezTo>
                  <a:pt x="45220" y="7897"/>
                  <a:pt x="43385" y="7829"/>
                  <a:pt x="41543" y="7829"/>
                </a:cubicBezTo>
                <a:cubicBezTo>
                  <a:pt x="41040" y="7829"/>
                  <a:pt x="40537" y="7834"/>
                  <a:pt x="40033" y="7844"/>
                </a:cubicBezTo>
                <a:cubicBezTo>
                  <a:pt x="39923" y="7860"/>
                  <a:pt x="39923" y="8017"/>
                  <a:pt x="40033" y="8017"/>
                </a:cubicBezTo>
                <a:cubicBezTo>
                  <a:pt x="42416" y="8017"/>
                  <a:pt x="44782" y="8142"/>
                  <a:pt x="47134" y="8362"/>
                </a:cubicBezTo>
                <a:cubicBezTo>
                  <a:pt x="47243" y="8753"/>
                  <a:pt x="47322" y="9145"/>
                  <a:pt x="47369" y="9553"/>
                </a:cubicBezTo>
                <a:cubicBezTo>
                  <a:pt x="46544" y="9598"/>
                  <a:pt x="45722" y="9625"/>
                  <a:pt x="44901" y="9625"/>
                </a:cubicBezTo>
                <a:cubicBezTo>
                  <a:pt x="43739" y="9625"/>
                  <a:pt x="42579" y="9572"/>
                  <a:pt x="41412" y="9443"/>
                </a:cubicBezTo>
                <a:cubicBezTo>
                  <a:pt x="41318" y="9443"/>
                  <a:pt x="41318" y="9584"/>
                  <a:pt x="41412" y="9600"/>
                </a:cubicBezTo>
                <a:cubicBezTo>
                  <a:pt x="42870" y="9784"/>
                  <a:pt x="44335" y="9900"/>
                  <a:pt x="45803" y="9900"/>
                </a:cubicBezTo>
                <a:cubicBezTo>
                  <a:pt x="46340" y="9900"/>
                  <a:pt x="46878" y="9884"/>
                  <a:pt x="47416" y="9851"/>
                </a:cubicBezTo>
                <a:cubicBezTo>
                  <a:pt x="47447" y="10321"/>
                  <a:pt x="47463" y="10791"/>
                  <a:pt x="47447" y="11261"/>
                </a:cubicBezTo>
                <a:cubicBezTo>
                  <a:pt x="46397" y="11183"/>
                  <a:pt x="45331" y="11214"/>
                  <a:pt x="44281" y="11199"/>
                </a:cubicBezTo>
                <a:cubicBezTo>
                  <a:pt x="44171" y="11199"/>
                  <a:pt x="44171" y="11371"/>
                  <a:pt x="44281" y="11371"/>
                </a:cubicBezTo>
                <a:cubicBezTo>
                  <a:pt x="45315" y="11418"/>
                  <a:pt x="46381" y="11528"/>
                  <a:pt x="47431" y="11528"/>
                </a:cubicBezTo>
                <a:cubicBezTo>
                  <a:pt x="47400" y="11967"/>
                  <a:pt x="47337" y="12406"/>
                  <a:pt x="47259" y="12844"/>
                </a:cubicBezTo>
                <a:cubicBezTo>
                  <a:pt x="46413" y="12703"/>
                  <a:pt x="45503" y="12750"/>
                  <a:pt x="44657" y="12719"/>
                </a:cubicBezTo>
                <a:cubicBezTo>
                  <a:pt x="44532" y="12719"/>
                  <a:pt x="44532" y="12907"/>
                  <a:pt x="44657" y="12923"/>
                </a:cubicBezTo>
                <a:cubicBezTo>
                  <a:pt x="45341" y="12962"/>
                  <a:pt x="46067" y="13064"/>
                  <a:pt x="46766" y="13064"/>
                </a:cubicBezTo>
                <a:cubicBezTo>
                  <a:pt x="46916" y="13064"/>
                  <a:pt x="47065" y="13059"/>
                  <a:pt x="47212" y="13048"/>
                </a:cubicBezTo>
                <a:lnTo>
                  <a:pt x="47212" y="13048"/>
                </a:lnTo>
                <a:cubicBezTo>
                  <a:pt x="47118" y="13471"/>
                  <a:pt x="47008" y="13879"/>
                  <a:pt x="46883" y="14287"/>
                </a:cubicBezTo>
                <a:cubicBezTo>
                  <a:pt x="45974" y="14302"/>
                  <a:pt x="45049" y="14459"/>
                  <a:pt x="44155" y="14553"/>
                </a:cubicBezTo>
                <a:cubicBezTo>
                  <a:pt x="44061" y="14569"/>
                  <a:pt x="44061" y="14694"/>
                  <a:pt x="44155" y="14694"/>
                </a:cubicBezTo>
                <a:cubicBezTo>
                  <a:pt x="45033" y="14616"/>
                  <a:pt x="45942" y="14616"/>
                  <a:pt x="46820" y="14475"/>
                </a:cubicBezTo>
                <a:lnTo>
                  <a:pt x="46820" y="14475"/>
                </a:lnTo>
                <a:cubicBezTo>
                  <a:pt x="46710" y="14788"/>
                  <a:pt x="46601" y="15102"/>
                  <a:pt x="46460" y="15399"/>
                </a:cubicBezTo>
                <a:cubicBezTo>
                  <a:pt x="46454" y="15399"/>
                  <a:pt x="46448" y="15399"/>
                  <a:pt x="46443" y="15399"/>
                </a:cubicBezTo>
                <a:cubicBezTo>
                  <a:pt x="46125" y="15399"/>
                  <a:pt x="45978" y="15840"/>
                  <a:pt x="46240" y="15964"/>
                </a:cubicBezTo>
                <a:cubicBezTo>
                  <a:pt x="46240" y="16122"/>
                  <a:pt x="46372" y="16243"/>
                  <a:pt x="46508" y="16243"/>
                </a:cubicBezTo>
                <a:cubicBezTo>
                  <a:pt x="46588" y="16243"/>
                  <a:pt x="46668" y="16203"/>
                  <a:pt x="46726" y="16105"/>
                </a:cubicBezTo>
                <a:cubicBezTo>
                  <a:pt x="46742" y="16089"/>
                  <a:pt x="46742" y="16073"/>
                  <a:pt x="46757" y="16058"/>
                </a:cubicBezTo>
                <a:cubicBezTo>
                  <a:pt x="47181" y="16136"/>
                  <a:pt x="47604" y="16261"/>
                  <a:pt x="48011" y="16387"/>
                </a:cubicBezTo>
                <a:cubicBezTo>
                  <a:pt x="47234" y="16284"/>
                  <a:pt x="46435" y="16242"/>
                  <a:pt x="45636" y="16242"/>
                </a:cubicBezTo>
                <a:cubicBezTo>
                  <a:pt x="45098" y="16242"/>
                  <a:pt x="44560" y="16261"/>
                  <a:pt x="44030" y="16293"/>
                </a:cubicBezTo>
                <a:cubicBezTo>
                  <a:pt x="43905" y="16309"/>
                  <a:pt x="43905" y="16481"/>
                  <a:pt x="44030" y="16481"/>
                </a:cubicBezTo>
                <a:cubicBezTo>
                  <a:pt x="44202" y="16477"/>
                  <a:pt x="44374" y="16476"/>
                  <a:pt x="44546" y="16476"/>
                </a:cubicBezTo>
                <a:cubicBezTo>
                  <a:pt x="45829" y="16476"/>
                  <a:pt x="47102" y="16572"/>
                  <a:pt x="48387" y="16669"/>
                </a:cubicBezTo>
                <a:cubicBezTo>
                  <a:pt x="48450" y="16669"/>
                  <a:pt x="48497" y="16622"/>
                  <a:pt x="48497" y="16575"/>
                </a:cubicBezTo>
                <a:cubicBezTo>
                  <a:pt x="49500" y="16983"/>
                  <a:pt x="50425" y="17547"/>
                  <a:pt x="51256" y="18236"/>
                </a:cubicBezTo>
                <a:cubicBezTo>
                  <a:pt x="49767" y="18111"/>
                  <a:pt x="48246" y="18158"/>
                  <a:pt x="46773" y="18127"/>
                </a:cubicBezTo>
                <a:cubicBezTo>
                  <a:pt x="46663" y="18127"/>
                  <a:pt x="46663" y="18283"/>
                  <a:pt x="46773" y="18299"/>
                </a:cubicBezTo>
                <a:cubicBezTo>
                  <a:pt x="48107" y="18366"/>
                  <a:pt x="49475" y="18501"/>
                  <a:pt x="50829" y="18501"/>
                </a:cubicBezTo>
                <a:cubicBezTo>
                  <a:pt x="51066" y="18501"/>
                  <a:pt x="51302" y="18497"/>
                  <a:pt x="51538" y="18487"/>
                </a:cubicBezTo>
                <a:cubicBezTo>
                  <a:pt x="51977" y="18895"/>
                  <a:pt x="52400" y="19334"/>
                  <a:pt x="52761" y="19820"/>
                </a:cubicBezTo>
                <a:cubicBezTo>
                  <a:pt x="52274" y="19768"/>
                  <a:pt x="51779" y="19747"/>
                  <a:pt x="51280" y="19747"/>
                </a:cubicBezTo>
                <a:cubicBezTo>
                  <a:pt x="50109" y="19747"/>
                  <a:pt x="48919" y="19862"/>
                  <a:pt x="47776" y="19961"/>
                </a:cubicBezTo>
                <a:cubicBezTo>
                  <a:pt x="47651" y="19961"/>
                  <a:pt x="47651" y="20133"/>
                  <a:pt x="47776" y="20133"/>
                </a:cubicBezTo>
                <a:cubicBezTo>
                  <a:pt x="49422" y="20055"/>
                  <a:pt x="51115" y="20133"/>
                  <a:pt x="52761" y="20008"/>
                </a:cubicBezTo>
                <a:cubicBezTo>
                  <a:pt x="52808" y="20008"/>
                  <a:pt x="52839" y="19961"/>
                  <a:pt x="52855" y="19929"/>
                </a:cubicBezTo>
                <a:cubicBezTo>
                  <a:pt x="53294" y="20525"/>
                  <a:pt x="53685" y="21168"/>
                  <a:pt x="53999" y="21842"/>
                </a:cubicBezTo>
                <a:cubicBezTo>
                  <a:pt x="52353" y="21669"/>
                  <a:pt x="50676" y="21669"/>
                  <a:pt x="49014" y="21591"/>
                </a:cubicBezTo>
                <a:cubicBezTo>
                  <a:pt x="48936" y="21591"/>
                  <a:pt x="48936" y="21716"/>
                  <a:pt x="49014" y="21716"/>
                </a:cubicBezTo>
                <a:cubicBezTo>
                  <a:pt x="50676" y="21826"/>
                  <a:pt x="52337" y="22014"/>
                  <a:pt x="53999" y="22014"/>
                </a:cubicBezTo>
                <a:cubicBezTo>
                  <a:pt x="54030" y="22014"/>
                  <a:pt x="54062" y="21998"/>
                  <a:pt x="54077" y="21983"/>
                </a:cubicBezTo>
                <a:cubicBezTo>
                  <a:pt x="54250" y="22374"/>
                  <a:pt x="54406" y="22766"/>
                  <a:pt x="54532" y="23174"/>
                </a:cubicBezTo>
                <a:cubicBezTo>
                  <a:pt x="54579" y="23315"/>
                  <a:pt x="54610" y="23456"/>
                  <a:pt x="54642" y="23597"/>
                </a:cubicBezTo>
                <a:cubicBezTo>
                  <a:pt x="53501" y="23315"/>
                  <a:pt x="52273" y="23253"/>
                  <a:pt x="51075" y="23253"/>
                </a:cubicBezTo>
                <a:cubicBezTo>
                  <a:pt x="50676" y="23253"/>
                  <a:pt x="50280" y="23260"/>
                  <a:pt x="49892" y="23268"/>
                </a:cubicBezTo>
                <a:cubicBezTo>
                  <a:pt x="49783" y="23268"/>
                  <a:pt x="49783" y="23440"/>
                  <a:pt x="49892" y="23440"/>
                </a:cubicBezTo>
                <a:cubicBezTo>
                  <a:pt x="51491" y="23440"/>
                  <a:pt x="53043" y="23675"/>
                  <a:pt x="54626" y="23769"/>
                </a:cubicBezTo>
                <a:cubicBezTo>
                  <a:pt x="54657" y="23769"/>
                  <a:pt x="54673" y="23754"/>
                  <a:pt x="54689" y="23738"/>
                </a:cubicBezTo>
                <a:cubicBezTo>
                  <a:pt x="54830" y="24287"/>
                  <a:pt x="54924" y="24851"/>
                  <a:pt x="54986" y="25415"/>
                </a:cubicBezTo>
                <a:cubicBezTo>
                  <a:pt x="53717" y="25259"/>
                  <a:pt x="52416" y="25165"/>
                  <a:pt x="51130" y="25070"/>
                </a:cubicBezTo>
                <a:cubicBezTo>
                  <a:pt x="51036" y="25070"/>
                  <a:pt x="51036" y="25227"/>
                  <a:pt x="51130" y="25227"/>
                </a:cubicBezTo>
                <a:cubicBezTo>
                  <a:pt x="52416" y="25384"/>
                  <a:pt x="53717" y="25556"/>
                  <a:pt x="55018" y="25635"/>
                </a:cubicBezTo>
                <a:cubicBezTo>
                  <a:pt x="55049" y="26074"/>
                  <a:pt x="55065" y="26497"/>
                  <a:pt x="55065" y="26920"/>
                </a:cubicBezTo>
                <a:cubicBezTo>
                  <a:pt x="54432" y="26870"/>
                  <a:pt x="53791" y="26852"/>
                  <a:pt x="53148" y="26852"/>
                </a:cubicBezTo>
                <a:cubicBezTo>
                  <a:pt x="52185" y="26852"/>
                  <a:pt x="51218" y="26892"/>
                  <a:pt x="50268" y="26920"/>
                </a:cubicBezTo>
                <a:cubicBezTo>
                  <a:pt x="50159" y="26920"/>
                  <a:pt x="50159" y="27077"/>
                  <a:pt x="50268" y="27077"/>
                </a:cubicBezTo>
                <a:cubicBezTo>
                  <a:pt x="51370" y="27120"/>
                  <a:pt x="52495" y="27179"/>
                  <a:pt x="53611" y="27179"/>
                </a:cubicBezTo>
                <a:cubicBezTo>
                  <a:pt x="54098" y="27179"/>
                  <a:pt x="54584" y="27168"/>
                  <a:pt x="55065" y="27139"/>
                </a:cubicBezTo>
                <a:lnTo>
                  <a:pt x="55065" y="27139"/>
                </a:lnTo>
                <a:cubicBezTo>
                  <a:pt x="55049" y="27672"/>
                  <a:pt x="55002" y="28221"/>
                  <a:pt x="54924" y="28754"/>
                </a:cubicBezTo>
                <a:cubicBezTo>
                  <a:pt x="54924" y="28738"/>
                  <a:pt x="54908" y="28738"/>
                  <a:pt x="54892" y="28738"/>
                </a:cubicBezTo>
                <a:cubicBezTo>
                  <a:pt x="54406" y="28647"/>
                  <a:pt x="53901" y="28613"/>
                  <a:pt x="53392" y="28613"/>
                </a:cubicBezTo>
                <a:cubicBezTo>
                  <a:pt x="52588" y="28613"/>
                  <a:pt x="51773" y="28699"/>
                  <a:pt x="51005" y="28785"/>
                </a:cubicBezTo>
                <a:cubicBezTo>
                  <a:pt x="50911" y="28801"/>
                  <a:pt x="50911" y="28942"/>
                  <a:pt x="51005" y="28942"/>
                </a:cubicBezTo>
                <a:cubicBezTo>
                  <a:pt x="51462" y="28903"/>
                  <a:pt x="51916" y="28892"/>
                  <a:pt x="52368" y="28892"/>
                </a:cubicBezTo>
                <a:cubicBezTo>
                  <a:pt x="53030" y="28892"/>
                  <a:pt x="53689" y="28917"/>
                  <a:pt x="54355" y="28917"/>
                </a:cubicBezTo>
                <a:cubicBezTo>
                  <a:pt x="54528" y="28917"/>
                  <a:pt x="54702" y="28915"/>
                  <a:pt x="54877" y="28911"/>
                </a:cubicBezTo>
                <a:cubicBezTo>
                  <a:pt x="54892" y="28911"/>
                  <a:pt x="54892" y="28895"/>
                  <a:pt x="54908" y="28895"/>
                </a:cubicBezTo>
                <a:cubicBezTo>
                  <a:pt x="54814" y="29459"/>
                  <a:pt x="54704" y="30008"/>
                  <a:pt x="54547" y="30556"/>
                </a:cubicBezTo>
                <a:cubicBezTo>
                  <a:pt x="53356" y="30415"/>
                  <a:pt x="52087" y="30462"/>
                  <a:pt x="50895" y="30447"/>
                </a:cubicBezTo>
                <a:cubicBezTo>
                  <a:pt x="50786" y="30447"/>
                  <a:pt x="50786" y="30588"/>
                  <a:pt x="50895" y="30604"/>
                </a:cubicBezTo>
                <a:cubicBezTo>
                  <a:pt x="51865" y="30655"/>
                  <a:pt x="52878" y="30760"/>
                  <a:pt x="53871" y="30760"/>
                </a:cubicBezTo>
                <a:cubicBezTo>
                  <a:pt x="54082" y="30760"/>
                  <a:pt x="54292" y="30756"/>
                  <a:pt x="54500" y="30745"/>
                </a:cubicBezTo>
                <a:lnTo>
                  <a:pt x="54500" y="30745"/>
                </a:lnTo>
                <a:cubicBezTo>
                  <a:pt x="54312" y="31403"/>
                  <a:pt x="54077" y="32046"/>
                  <a:pt x="53811" y="32657"/>
                </a:cubicBezTo>
                <a:cubicBezTo>
                  <a:pt x="51768" y="32436"/>
                  <a:pt x="49615" y="32326"/>
                  <a:pt x="47559" y="32326"/>
                </a:cubicBezTo>
                <a:cubicBezTo>
                  <a:pt x="47422" y="32326"/>
                  <a:pt x="47285" y="32327"/>
                  <a:pt x="47149" y="32328"/>
                </a:cubicBezTo>
                <a:cubicBezTo>
                  <a:pt x="47087" y="32328"/>
                  <a:pt x="47055" y="32437"/>
                  <a:pt x="47134" y="32453"/>
                </a:cubicBezTo>
                <a:cubicBezTo>
                  <a:pt x="49265" y="32751"/>
                  <a:pt x="51507" y="32955"/>
                  <a:pt x="53654" y="33002"/>
                </a:cubicBezTo>
                <a:cubicBezTo>
                  <a:pt x="53419" y="33535"/>
                  <a:pt x="53152" y="34052"/>
                  <a:pt x="52855" y="34553"/>
                </a:cubicBezTo>
                <a:cubicBezTo>
                  <a:pt x="51507" y="34365"/>
                  <a:pt x="50127" y="34334"/>
                  <a:pt x="48764" y="34303"/>
                </a:cubicBezTo>
                <a:cubicBezTo>
                  <a:pt x="48638" y="34303"/>
                  <a:pt x="48638" y="34506"/>
                  <a:pt x="48764" y="34506"/>
                </a:cubicBezTo>
                <a:cubicBezTo>
                  <a:pt x="50080" y="34569"/>
                  <a:pt x="51381" y="34726"/>
                  <a:pt x="52698" y="34820"/>
                </a:cubicBezTo>
                <a:cubicBezTo>
                  <a:pt x="52541" y="35055"/>
                  <a:pt x="52400" y="35290"/>
                  <a:pt x="52243" y="35525"/>
                </a:cubicBezTo>
                <a:cubicBezTo>
                  <a:pt x="52181" y="35604"/>
                  <a:pt x="52134" y="35666"/>
                  <a:pt x="52071" y="35745"/>
                </a:cubicBezTo>
                <a:cubicBezTo>
                  <a:pt x="51259" y="35650"/>
                  <a:pt x="50422" y="35620"/>
                  <a:pt x="49578" y="35620"/>
                </a:cubicBezTo>
                <a:cubicBezTo>
                  <a:pt x="48176" y="35620"/>
                  <a:pt x="46754" y="35704"/>
                  <a:pt x="45394" y="35713"/>
                </a:cubicBezTo>
                <a:cubicBezTo>
                  <a:pt x="45300" y="35713"/>
                  <a:pt x="45300" y="35854"/>
                  <a:pt x="45394" y="35854"/>
                </a:cubicBezTo>
                <a:cubicBezTo>
                  <a:pt x="47038" y="35929"/>
                  <a:pt x="48790" y="36100"/>
                  <a:pt x="50495" y="36100"/>
                </a:cubicBezTo>
                <a:cubicBezTo>
                  <a:pt x="50951" y="36100"/>
                  <a:pt x="51405" y="36088"/>
                  <a:pt x="51852" y="36058"/>
                </a:cubicBezTo>
                <a:lnTo>
                  <a:pt x="51852" y="36058"/>
                </a:lnTo>
                <a:cubicBezTo>
                  <a:pt x="51366" y="36701"/>
                  <a:pt x="50848" y="37296"/>
                  <a:pt x="50268" y="37861"/>
                </a:cubicBezTo>
                <a:cubicBezTo>
                  <a:pt x="49061" y="37829"/>
                  <a:pt x="47855" y="37798"/>
                  <a:pt x="46648" y="37673"/>
                </a:cubicBezTo>
                <a:cubicBezTo>
                  <a:pt x="46644" y="37672"/>
                  <a:pt x="46640" y="37672"/>
                  <a:pt x="46636" y="37672"/>
                </a:cubicBezTo>
                <a:cubicBezTo>
                  <a:pt x="46536" y="37672"/>
                  <a:pt x="46511" y="37861"/>
                  <a:pt x="46616" y="37876"/>
                </a:cubicBezTo>
                <a:cubicBezTo>
                  <a:pt x="47651" y="38024"/>
                  <a:pt x="48728" y="38144"/>
                  <a:pt x="49794" y="38144"/>
                </a:cubicBezTo>
                <a:cubicBezTo>
                  <a:pt x="49858" y="38144"/>
                  <a:pt x="49922" y="38144"/>
                  <a:pt x="49986" y="38143"/>
                </a:cubicBezTo>
                <a:lnTo>
                  <a:pt x="49986" y="38143"/>
                </a:lnTo>
                <a:cubicBezTo>
                  <a:pt x="49563" y="38550"/>
                  <a:pt x="49124" y="38927"/>
                  <a:pt x="48670" y="39271"/>
                </a:cubicBezTo>
                <a:cubicBezTo>
                  <a:pt x="47259" y="39130"/>
                  <a:pt x="45833" y="39083"/>
                  <a:pt x="44406" y="39083"/>
                </a:cubicBezTo>
                <a:cubicBezTo>
                  <a:pt x="44312" y="39083"/>
                  <a:pt x="44312" y="39224"/>
                  <a:pt x="44406" y="39224"/>
                </a:cubicBezTo>
                <a:cubicBezTo>
                  <a:pt x="45754" y="39256"/>
                  <a:pt x="47087" y="39365"/>
                  <a:pt x="48435" y="39459"/>
                </a:cubicBezTo>
                <a:cubicBezTo>
                  <a:pt x="47823" y="39930"/>
                  <a:pt x="47165" y="40353"/>
                  <a:pt x="46507" y="40745"/>
                </a:cubicBezTo>
                <a:cubicBezTo>
                  <a:pt x="44720" y="40729"/>
                  <a:pt x="42948" y="40760"/>
                  <a:pt x="41162" y="40635"/>
                </a:cubicBezTo>
                <a:cubicBezTo>
                  <a:pt x="41099" y="40635"/>
                  <a:pt x="41099" y="40729"/>
                  <a:pt x="41162" y="40729"/>
                </a:cubicBezTo>
                <a:cubicBezTo>
                  <a:pt x="42507" y="40860"/>
                  <a:pt x="43885" y="40979"/>
                  <a:pt x="45259" y="40979"/>
                </a:cubicBezTo>
                <a:cubicBezTo>
                  <a:pt x="45534" y="40979"/>
                  <a:pt x="45809" y="40975"/>
                  <a:pt x="46083" y="40964"/>
                </a:cubicBezTo>
                <a:lnTo>
                  <a:pt x="46083" y="40964"/>
                </a:lnTo>
                <a:cubicBezTo>
                  <a:pt x="45347" y="41356"/>
                  <a:pt x="44594" y="41701"/>
                  <a:pt x="43826" y="41967"/>
                </a:cubicBezTo>
                <a:cubicBezTo>
                  <a:pt x="43005" y="41967"/>
                  <a:pt x="42184" y="41970"/>
                  <a:pt x="41362" y="41970"/>
                </a:cubicBezTo>
                <a:cubicBezTo>
                  <a:pt x="40130" y="41970"/>
                  <a:pt x="38898" y="41964"/>
                  <a:pt x="37666" y="41936"/>
                </a:cubicBezTo>
                <a:cubicBezTo>
                  <a:pt x="37557" y="41936"/>
                  <a:pt x="37557" y="42093"/>
                  <a:pt x="37666" y="42093"/>
                </a:cubicBezTo>
                <a:cubicBezTo>
                  <a:pt x="39216" y="42222"/>
                  <a:pt x="40805" y="42299"/>
                  <a:pt x="42374" y="42299"/>
                </a:cubicBezTo>
                <a:cubicBezTo>
                  <a:pt x="42518" y="42299"/>
                  <a:pt x="42663" y="42298"/>
                  <a:pt x="42807" y="42297"/>
                </a:cubicBezTo>
                <a:lnTo>
                  <a:pt x="42807" y="42297"/>
                </a:lnTo>
                <a:cubicBezTo>
                  <a:pt x="41525" y="42664"/>
                  <a:pt x="40213" y="42862"/>
                  <a:pt x="38913" y="42862"/>
                </a:cubicBezTo>
                <a:cubicBezTo>
                  <a:pt x="35778" y="42862"/>
                  <a:pt x="32710" y="41713"/>
                  <a:pt x="30284" y="39021"/>
                </a:cubicBezTo>
                <a:cubicBezTo>
                  <a:pt x="30284" y="38958"/>
                  <a:pt x="30268" y="38911"/>
                  <a:pt x="30252" y="38848"/>
                </a:cubicBezTo>
                <a:cubicBezTo>
                  <a:pt x="30231" y="38791"/>
                  <a:pt x="30177" y="38763"/>
                  <a:pt x="30124" y="38763"/>
                </a:cubicBezTo>
                <a:cubicBezTo>
                  <a:pt x="30062" y="38763"/>
                  <a:pt x="30002" y="38803"/>
                  <a:pt x="30002" y="38880"/>
                </a:cubicBezTo>
                <a:cubicBezTo>
                  <a:pt x="30002" y="38942"/>
                  <a:pt x="30002" y="38989"/>
                  <a:pt x="30002" y="39052"/>
                </a:cubicBezTo>
                <a:cubicBezTo>
                  <a:pt x="29970" y="39099"/>
                  <a:pt x="29970" y="39162"/>
                  <a:pt x="30002" y="39224"/>
                </a:cubicBezTo>
                <a:lnTo>
                  <a:pt x="30017" y="39224"/>
                </a:lnTo>
                <a:cubicBezTo>
                  <a:pt x="29986" y="42171"/>
                  <a:pt x="27556" y="44569"/>
                  <a:pt x="24547" y="44601"/>
                </a:cubicBezTo>
                <a:cubicBezTo>
                  <a:pt x="24519" y="44601"/>
                  <a:pt x="24491" y="44601"/>
                  <a:pt x="24464" y="44601"/>
                </a:cubicBezTo>
                <a:cubicBezTo>
                  <a:pt x="23450" y="44601"/>
                  <a:pt x="22584" y="44321"/>
                  <a:pt x="21882" y="43833"/>
                </a:cubicBezTo>
                <a:lnTo>
                  <a:pt x="21882" y="43833"/>
                </a:lnTo>
                <a:cubicBezTo>
                  <a:pt x="22603" y="43864"/>
                  <a:pt x="23324" y="43942"/>
                  <a:pt x="24045" y="44068"/>
                </a:cubicBezTo>
                <a:cubicBezTo>
                  <a:pt x="24050" y="44068"/>
                  <a:pt x="24056" y="44069"/>
                  <a:pt x="24060" y="44069"/>
                </a:cubicBezTo>
                <a:cubicBezTo>
                  <a:pt x="24159" y="44069"/>
                  <a:pt x="24197" y="43926"/>
                  <a:pt x="24092" y="43911"/>
                </a:cubicBezTo>
                <a:cubicBezTo>
                  <a:pt x="23277" y="43739"/>
                  <a:pt x="22446" y="43645"/>
                  <a:pt x="21616" y="43629"/>
                </a:cubicBezTo>
                <a:cubicBezTo>
                  <a:pt x="21240" y="43347"/>
                  <a:pt x="20926" y="42986"/>
                  <a:pt x="20675" y="42594"/>
                </a:cubicBezTo>
                <a:lnTo>
                  <a:pt x="20675" y="42594"/>
                </a:lnTo>
                <a:cubicBezTo>
                  <a:pt x="21553" y="42688"/>
                  <a:pt x="22446" y="42767"/>
                  <a:pt x="23324" y="42829"/>
                </a:cubicBezTo>
                <a:cubicBezTo>
                  <a:pt x="23434" y="42829"/>
                  <a:pt x="23434" y="42657"/>
                  <a:pt x="23324" y="42641"/>
                </a:cubicBezTo>
                <a:cubicBezTo>
                  <a:pt x="22399" y="42547"/>
                  <a:pt x="21475" y="42453"/>
                  <a:pt x="20566" y="42406"/>
                </a:cubicBezTo>
                <a:cubicBezTo>
                  <a:pt x="20330" y="42030"/>
                  <a:pt x="20158" y="41623"/>
                  <a:pt x="20033" y="41184"/>
                </a:cubicBezTo>
                <a:lnTo>
                  <a:pt x="20033" y="41184"/>
                </a:lnTo>
                <a:cubicBezTo>
                  <a:pt x="20048" y="41199"/>
                  <a:pt x="20064" y="41199"/>
                  <a:pt x="20080" y="41199"/>
                </a:cubicBezTo>
                <a:cubicBezTo>
                  <a:pt x="20957" y="41246"/>
                  <a:pt x="21820" y="41309"/>
                  <a:pt x="22697" y="41340"/>
                </a:cubicBezTo>
                <a:cubicBezTo>
                  <a:pt x="22823" y="41340"/>
                  <a:pt x="22823" y="41152"/>
                  <a:pt x="22697" y="41137"/>
                </a:cubicBezTo>
                <a:cubicBezTo>
                  <a:pt x="21835" y="41090"/>
                  <a:pt x="20957" y="41058"/>
                  <a:pt x="20080" y="41027"/>
                </a:cubicBezTo>
                <a:cubicBezTo>
                  <a:pt x="20033" y="41027"/>
                  <a:pt x="20017" y="41043"/>
                  <a:pt x="20001" y="41074"/>
                </a:cubicBezTo>
                <a:cubicBezTo>
                  <a:pt x="19907" y="40713"/>
                  <a:pt x="19845" y="40337"/>
                  <a:pt x="19813" y="39945"/>
                </a:cubicBezTo>
                <a:cubicBezTo>
                  <a:pt x="20141" y="39894"/>
                  <a:pt x="20465" y="39871"/>
                  <a:pt x="20791" y="39871"/>
                </a:cubicBezTo>
                <a:cubicBezTo>
                  <a:pt x="21166" y="39871"/>
                  <a:pt x="21543" y="39902"/>
                  <a:pt x="21929" y="39961"/>
                </a:cubicBezTo>
                <a:cubicBezTo>
                  <a:pt x="21939" y="39963"/>
                  <a:pt x="21948" y="39965"/>
                  <a:pt x="21957" y="39965"/>
                </a:cubicBezTo>
                <a:cubicBezTo>
                  <a:pt x="22061" y="39965"/>
                  <a:pt x="22092" y="39802"/>
                  <a:pt x="21976" y="39773"/>
                </a:cubicBezTo>
                <a:cubicBezTo>
                  <a:pt x="21616" y="39702"/>
                  <a:pt x="21255" y="39671"/>
                  <a:pt x="20893" y="39671"/>
                </a:cubicBezTo>
                <a:cubicBezTo>
                  <a:pt x="20530" y="39671"/>
                  <a:pt x="20166" y="39702"/>
                  <a:pt x="19798" y="39757"/>
                </a:cubicBezTo>
                <a:cubicBezTo>
                  <a:pt x="19798" y="39459"/>
                  <a:pt x="19798" y="39162"/>
                  <a:pt x="19813" y="38864"/>
                </a:cubicBezTo>
                <a:cubicBezTo>
                  <a:pt x="19837" y="38700"/>
                  <a:pt x="19703" y="38615"/>
                  <a:pt x="19568" y="38615"/>
                </a:cubicBezTo>
                <a:cubicBezTo>
                  <a:pt x="19522" y="38615"/>
                  <a:pt x="19477" y="38625"/>
                  <a:pt x="19437" y="38644"/>
                </a:cubicBezTo>
                <a:lnTo>
                  <a:pt x="19374" y="38644"/>
                </a:lnTo>
                <a:cubicBezTo>
                  <a:pt x="17894" y="39223"/>
                  <a:pt x="16386" y="39532"/>
                  <a:pt x="14894" y="39532"/>
                </a:cubicBezTo>
                <a:cubicBezTo>
                  <a:pt x="12992" y="39532"/>
                  <a:pt x="11116" y="39029"/>
                  <a:pt x="9358" y="37939"/>
                </a:cubicBezTo>
                <a:cubicBezTo>
                  <a:pt x="9327" y="37923"/>
                  <a:pt x="9311" y="37908"/>
                  <a:pt x="9296" y="37892"/>
                </a:cubicBezTo>
                <a:lnTo>
                  <a:pt x="9296" y="37892"/>
                </a:lnTo>
                <a:cubicBezTo>
                  <a:pt x="10597" y="38080"/>
                  <a:pt x="11913" y="38253"/>
                  <a:pt x="13214" y="38331"/>
                </a:cubicBezTo>
                <a:cubicBezTo>
                  <a:pt x="13324" y="38331"/>
                  <a:pt x="13340" y="38174"/>
                  <a:pt x="13246" y="38159"/>
                </a:cubicBezTo>
                <a:cubicBezTo>
                  <a:pt x="11788" y="37892"/>
                  <a:pt x="10299" y="37735"/>
                  <a:pt x="8810" y="37579"/>
                </a:cubicBezTo>
                <a:cubicBezTo>
                  <a:pt x="8183" y="37124"/>
                  <a:pt x="7603" y="36607"/>
                  <a:pt x="7086" y="36042"/>
                </a:cubicBezTo>
                <a:lnTo>
                  <a:pt x="7086" y="36042"/>
                </a:lnTo>
                <a:cubicBezTo>
                  <a:pt x="8716" y="36168"/>
                  <a:pt x="10346" y="36293"/>
                  <a:pt x="11976" y="36340"/>
                </a:cubicBezTo>
                <a:cubicBezTo>
                  <a:pt x="12086" y="36340"/>
                  <a:pt x="12086" y="36184"/>
                  <a:pt x="11976" y="36168"/>
                </a:cubicBezTo>
                <a:cubicBezTo>
                  <a:pt x="10283" y="36011"/>
                  <a:pt x="8590" y="35933"/>
                  <a:pt x="6898" y="35854"/>
                </a:cubicBezTo>
                <a:cubicBezTo>
                  <a:pt x="6490" y="35384"/>
                  <a:pt x="6114" y="34867"/>
                  <a:pt x="5769" y="34334"/>
                </a:cubicBezTo>
                <a:cubicBezTo>
                  <a:pt x="7258" y="34318"/>
                  <a:pt x="8747" y="34334"/>
                  <a:pt x="10221" y="34224"/>
                </a:cubicBezTo>
                <a:cubicBezTo>
                  <a:pt x="10330" y="34209"/>
                  <a:pt x="10330" y="34068"/>
                  <a:pt x="10221" y="34068"/>
                </a:cubicBezTo>
                <a:cubicBezTo>
                  <a:pt x="9937" y="34059"/>
                  <a:pt x="9653" y="34055"/>
                  <a:pt x="9369" y="34055"/>
                </a:cubicBezTo>
                <a:cubicBezTo>
                  <a:pt x="8143" y="34055"/>
                  <a:pt x="6909" y="34126"/>
                  <a:pt x="5675" y="34177"/>
                </a:cubicBezTo>
                <a:cubicBezTo>
                  <a:pt x="5299" y="33566"/>
                  <a:pt x="4985" y="32939"/>
                  <a:pt x="4703" y="32281"/>
                </a:cubicBezTo>
                <a:lnTo>
                  <a:pt x="4703" y="32281"/>
                </a:lnTo>
                <a:cubicBezTo>
                  <a:pt x="6130" y="32390"/>
                  <a:pt x="7556" y="32484"/>
                  <a:pt x="8982" y="32500"/>
                </a:cubicBezTo>
                <a:cubicBezTo>
                  <a:pt x="8987" y="32501"/>
                  <a:pt x="8992" y="32501"/>
                  <a:pt x="8996" y="32501"/>
                </a:cubicBezTo>
                <a:cubicBezTo>
                  <a:pt x="9123" y="32501"/>
                  <a:pt x="9118" y="32296"/>
                  <a:pt x="8982" y="32281"/>
                </a:cubicBezTo>
                <a:cubicBezTo>
                  <a:pt x="7540" y="32155"/>
                  <a:pt x="6082" y="32093"/>
                  <a:pt x="4625" y="32061"/>
                </a:cubicBezTo>
                <a:cubicBezTo>
                  <a:pt x="4405" y="31513"/>
                  <a:pt x="4217" y="30948"/>
                  <a:pt x="4076" y="30384"/>
                </a:cubicBezTo>
                <a:lnTo>
                  <a:pt x="4076" y="30384"/>
                </a:lnTo>
                <a:cubicBezTo>
                  <a:pt x="4829" y="30400"/>
                  <a:pt x="5585" y="30415"/>
                  <a:pt x="6341" y="30415"/>
                </a:cubicBezTo>
                <a:cubicBezTo>
                  <a:pt x="7097" y="30415"/>
                  <a:pt x="7854" y="30400"/>
                  <a:pt x="8606" y="30353"/>
                </a:cubicBezTo>
                <a:cubicBezTo>
                  <a:pt x="8716" y="30337"/>
                  <a:pt x="8716" y="30180"/>
                  <a:pt x="8606" y="30180"/>
                </a:cubicBezTo>
                <a:cubicBezTo>
                  <a:pt x="7846" y="30133"/>
                  <a:pt x="7082" y="30118"/>
                  <a:pt x="6316" y="30118"/>
                </a:cubicBezTo>
                <a:cubicBezTo>
                  <a:pt x="5550" y="30118"/>
                  <a:pt x="4782" y="30133"/>
                  <a:pt x="4013" y="30149"/>
                </a:cubicBezTo>
                <a:cubicBezTo>
                  <a:pt x="3904" y="29710"/>
                  <a:pt x="3810" y="29271"/>
                  <a:pt x="3731" y="28832"/>
                </a:cubicBezTo>
                <a:cubicBezTo>
                  <a:pt x="3716" y="28676"/>
                  <a:pt x="3700" y="28534"/>
                  <a:pt x="3669" y="28378"/>
                </a:cubicBezTo>
                <a:lnTo>
                  <a:pt x="3669" y="28378"/>
                </a:lnTo>
                <a:cubicBezTo>
                  <a:pt x="4350" y="28386"/>
                  <a:pt x="5028" y="28393"/>
                  <a:pt x="5704" y="28393"/>
                </a:cubicBezTo>
                <a:cubicBezTo>
                  <a:pt x="6380" y="28393"/>
                  <a:pt x="7054" y="28386"/>
                  <a:pt x="7728" y="28362"/>
                </a:cubicBezTo>
                <a:cubicBezTo>
                  <a:pt x="7854" y="28362"/>
                  <a:pt x="7854" y="28174"/>
                  <a:pt x="7728" y="28174"/>
                </a:cubicBezTo>
                <a:cubicBezTo>
                  <a:pt x="7046" y="28150"/>
                  <a:pt x="6365" y="28143"/>
                  <a:pt x="5685" y="28143"/>
                </a:cubicBezTo>
                <a:cubicBezTo>
                  <a:pt x="5005" y="28143"/>
                  <a:pt x="4327" y="28150"/>
                  <a:pt x="3653" y="28158"/>
                </a:cubicBezTo>
                <a:cubicBezTo>
                  <a:pt x="3559" y="27375"/>
                  <a:pt x="3528" y="26575"/>
                  <a:pt x="3559" y="25776"/>
                </a:cubicBezTo>
                <a:lnTo>
                  <a:pt x="3559" y="25776"/>
                </a:lnTo>
                <a:cubicBezTo>
                  <a:pt x="3919" y="25789"/>
                  <a:pt x="4280" y="25796"/>
                  <a:pt x="4640" y="25796"/>
                </a:cubicBezTo>
                <a:cubicBezTo>
                  <a:pt x="5548" y="25796"/>
                  <a:pt x="6454" y="25751"/>
                  <a:pt x="7352" y="25650"/>
                </a:cubicBezTo>
                <a:cubicBezTo>
                  <a:pt x="7488" y="25635"/>
                  <a:pt x="7493" y="25430"/>
                  <a:pt x="7366" y="25430"/>
                </a:cubicBezTo>
                <a:cubicBezTo>
                  <a:pt x="7362" y="25430"/>
                  <a:pt x="7357" y="25430"/>
                  <a:pt x="7352" y="25431"/>
                </a:cubicBezTo>
                <a:cubicBezTo>
                  <a:pt x="6098" y="25509"/>
                  <a:pt x="4829" y="25541"/>
                  <a:pt x="3559" y="25556"/>
                </a:cubicBezTo>
                <a:cubicBezTo>
                  <a:pt x="3606" y="24710"/>
                  <a:pt x="3700" y="23879"/>
                  <a:pt x="3857" y="23048"/>
                </a:cubicBezTo>
                <a:cubicBezTo>
                  <a:pt x="4226" y="23062"/>
                  <a:pt x="4594" y="23069"/>
                  <a:pt x="4961" y="23069"/>
                </a:cubicBezTo>
                <a:cubicBezTo>
                  <a:pt x="5887" y="23069"/>
                  <a:pt x="6808" y="23024"/>
                  <a:pt x="7728" y="22923"/>
                </a:cubicBezTo>
                <a:cubicBezTo>
                  <a:pt x="7880" y="22908"/>
                  <a:pt x="7885" y="22687"/>
                  <a:pt x="7743" y="22687"/>
                </a:cubicBezTo>
                <a:cubicBezTo>
                  <a:pt x="7738" y="22687"/>
                  <a:pt x="7733" y="22687"/>
                  <a:pt x="7728" y="22688"/>
                </a:cubicBezTo>
                <a:cubicBezTo>
                  <a:pt x="6626" y="22742"/>
                  <a:pt x="5523" y="22785"/>
                  <a:pt x="4420" y="22785"/>
                </a:cubicBezTo>
                <a:cubicBezTo>
                  <a:pt x="4253" y="22785"/>
                  <a:pt x="4086" y="22784"/>
                  <a:pt x="3919" y="22782"/>
                </a:cubicBezTo>
                <a:cubicBezTo>
                  <a:pt x="4045" y="22139"/>
                  <a:pt x="4217" y="21497"/>
                  <a:pt x="4437" y="20870"/>
                </a:cubicBezTo>
                <a:cubicBezTo>
                  <a:pt x="4943" y="20854"/>
                  <a:pt x="5449" y="20847"/>
                  <a:pt x="5953" y="20847"/>
                </a:cubicBezTo>
                <a:cubicBezTo>
                  <a:pt x="6962" y="20847"/>
                  <a:pt x="7969" y="20875"/>
                  <a:pt x="8982" y="20917"/>
                </a:cubicBezTo>
                <a:cubicBezTo>
                  <a:pt x="9139" y="20917"/>
                  <a:pt x="9139" y="20682"/>
                  <a:pt x="8982" y="20682"/>
                </a:cubicBezTo>
                <a:cubicBezTo>
                  <a:pt x="8238" y="20619"/>
                  <a:pt x="7489" y="20592"/>
                  <a:pt x="6741" y="20592"/>
                </a:cubicBezTo>
                <a:cubicBezTo>
                  <a:pt x="5992" y="20592"/>
                  <a:pt x="5244" y="20619"/>
                  <a:pt x="4499" y="20666"/>
                </a:cubicBezTo>
                <a:cubicBezTo>
                  <a:pt x="4750" y="19961"/>
                  <a:pt x="5032" y="19271"/>
                  <a:pt x="5377" y="18613"/>
                </a:cubicBezTo>
                <a:cubicBezTo>
                  <a:pt x="5847" y="18587"/>
                  <a:pt x="6316" y="18576"/>
                  <a:pt x="6784" y="18576"/>
                </a:cubicBezTo>
                <a:cubicBezTo>
                  <a:pt x="7721" y="18576"/>
                  <a:pt x="8658" y="18618"/>
                  <a:pt x="9609" y="18660"/>
                </a:cubicBezTo>
                <a:cubicBezTo>
                  <a:pt x="9614" y="18660"/>
                  <a:pt x="9618" y="18660"/>
                  <a:pt x="9622" y="18660"/>
                </a:cubicBezTo>
                <a:cubicBezTo>
                  <a:pt x="9737" y="18660"/>
                  <a:pt x="9762" y="18455"/>
                  <a:pt x="9641" y="18440"/>
                </a:cubicBezTo>
                <a:cubicBezTo>
                  <a:pt x="8875" y="18317"/>
                  <a:pt x="8100" y="18268"/>
                  <a:pt x="7326" y="18268"/>
                </a:cubicBezTo>
                <a:cubicBezTo>
                  <a:pt x="6721" y="18268"/>
                  <a:pt x="6117" y="18298"/>
                  <a:pt x="5518" y="18346"/>
                </a:cubicBezTo>
                <a:cubicBezTo>
                  <a:pt x="5910" y="17594"/>
                  <a:pt x="6380" y="16888"/>
                  <a:pt x="6898" y="16230"/>
                </a:cubicBezTo>
                <a:cubicBezTo>
                  <a:pt x="7980" y="16350"/>
                  <a:pt x="9062" y="16425"/>
                  <a:pt x="10154" y="16425"/>
                </a:cubicBezTo>
                <a:cubicBezTo>
                  <a:pt x="10343" y="16425"/>
                  <a:pt x="10532" y="16423"/>
                  <a:pt x="10722" y="16418"/>
                </a:cubicBezTo>
                <a:cubicBezTo>
                  <a:pt x="10879" y="16418"/>
                  <a:pt x="10879" y="16183"/>
                  <a:pt x="10722" y="16183"/>
                </a:cubicBezTo>
                <a:cubicBezTo>
                  <a:pt x="9515" y="16152"/>
                  <a:pt x="8308" y="16089"/>
                  <a:pt x="7101" y="15995"/>
                </a:cubicBezTo>
                <a:cubicBezTo>
                  <a:pt x="7587" y="15415"/>
                  <a:pt x="8104" y="14882"/>
                  <a:pt x="8684" y="14412"/>
                </a:cubicBezTo>
                <a:cubicBezTo>
                  <a:pt x="9703" y="14443"/>
                  <a:pt x="10706" y="14537"/>
                  <a:pt x="11725" y="14663"/>
                </a:cubicBezTo>
                <a:cubicBezTo>
                  <a:pt x="11730" y="14663"/>
                  <a:pt x="11734" y="14664"/>
                  <a:pt x="11739" y="14664"/>
                </a:cubicBezTo>
                <a:cubicBezTo>
                  <a:pt x="11853" y="14664"/>
                  <a:pt x="11877" y="14473"/>
                  <a:pt x="11757" y="14443"/>
                </a:cubicBezTo>
                <a:cubicBezTo>
                  <a:pt x="10832" y="14255"/>
                  <a:pt x="9907" y="14177"/>
                  <a:pt x="8982" y="14177"/>
                </a:cubicBezTo>
                <a:cubicBezTo>
                  <a:pt x="9625" y="13675"/>
                  <a:pt x="10346" y="13236"/>
                  <a:pt x="11114" y="12892"/>
                </a:cubicBezTo>
                <a:cubicBezTo>
                  <a:pt x="11867" y="12910"/>
                  <a:pt x="12620" y="12917"/>
                  <a:pt x="13373" y="12917"/>
                </a:cubicBezTo>
                <a:cubicBezTo>
                  <a:pt x="13905" y="12917"/>
                  <a:pt x="14437" y="12914"/>
                  <a:pt x="14970" y="12907"/>
                </a:cubicBezTo>
                <a:cubicBezTo>
                  <a:pt x="15095" y="12907"/>
                  <a:pt x="15095" y="12703"/>
                  <a:pt x="14970" y="12703"/>
                </a:cubicBezTo>
                <a:cubicBezTo>
                  <a:pt x="14398" y="12696"/>
                  <a:pt x="13826" y="12692"/>
                  <a:pt x="13253" y="12692"/>
                </a:cubicBezTo>
                <a:cubicBezTo>
                  <a:pt x="12681" y="12692"/>
                  <a:pt x="12109" y="12696"/>
                  <a:pt x="11537" y="12703"/>
                </a:cubicBezTo>
                <a:cubicBezTo>
                  <a:pt x="12728" y="12233"/>
                  <a:pt x="14029" y="11967"/>
                  <a:pt x="15456" y="11967"/>
                </a:cubicBezTo>
                <a:cubicBezTo>
                  <a:pt x="15471" y="11970"/>
                  <a:pt x="15486" y="11972"/>
                  <a:pt x="15501" y="11972"/>
                </a:cubicBezTo>
                <a:cubicBezTo>
                  <a:pt x="15628" y="11972"/>
                  <a:pt x="15752" y="11859"/>
                  <a:pt x="15738" y="11747"/>
                </a:cubicBezTo>
                <a:cubicBezTo>
                  <a:pt x="15785" y="11591"/>
                  <a:pt x="15722" y="11418"/>
                  <a:pt x="15550" y="11371"/>
                </a:cubicBezTo>
                <a:cubicBezTo>
                  <a:pt x="15424" y="11183"/>
                  <a:pt x="15315" y="10979"/>
                  <a:pt x="15236" y="10775"/>
                </a:cubicBezTo>
                <a:cubicBezTo>
                  <a:pt x="15644" y="10775"/>
                  <a:pt x="16051" y="10775"/>
                  <a:pt x="16459" y="10760"/>
                </a:cubicBezTo>
                <a:cubicBezTo>
                  <a:pt x="16569" y="10760"/>
                  <a:pt x="16569" y="10603"/>
                  <a:pt x="16459" y="10603"/>
                </a:cubicBezTo>
                <a:cubicBezTo>
                  <a:pt x="16036" y="10587"/>
                  <a:pt x="15597" y="10587"/>
                  <a:pt x="15158" y="10587"/>
                </a:cubicBezTo>
                <a:cubicBezTo>
                  <a:pt x="15001" y="10149"/>
                  <a:pt x="14923" y="9710"/>
                  <a:pt x="14907" y="9271"/>
                </a:cubicBezTo>
                <a:lnTo>
                  <a:pt x="14907" y="9271"/>
                </a:lnTo>
                <a:cubicBezTo>
                  <a:pt x="15324" y="9363"/>
                  <a:pt x="15737" y="9414"/>
                  <a:pt x="16150" y="9414"/>
                </a:cubicBezTo>
                <a:cubicBezTo>
                  <a:pt x="16513" y="9414"/>
                  <a:pt x="16876" y="9374"/>
                  <a:pt x="17243" y="9286"/>
                </a:cubicBezTo>
                <a:cubicBezTo>
                  <a:pt x="17332" y="9272"/>
                  <a:pt x="17294" y="9144"/>
                  <a:pt x="17210" y="9144"/>
                </a:cubicBezTo>
                <a:cubicBezTo>
                  <a:pt x="17205" y="9144"/>
                  <a:pt x="17201" y="9145"/>
                  <a:pt x="17196" y="9145"/>
                </a:cubicBezTo>
                <a:cubicBezTo>
                  <a:pt x="16822" y="9214"/>
                  <a:pt x="16451" y="9249"/>
                  <a:pt x="16081" y="9249"/>
                </a:cubicBezTo>
                <a:cubicBezTo>
                  <a:pt x="15691" y="9249"/>
                  <a:pt x="15301" y="9210"/>
                  <a:pt x="14907" y="9130"/>
                </a:cubicBezTo>
                <a:cubicBezTo>
                  <a:pt x="14923" y="8659"/>
                  <a:pt x="15017" y="8189"/>
                  <a:pt x="15174" y="7735"/>
                </a:cubicBezTo>
                <a:cubicBezTo>
                  <a:pt x="15174" y="7750"/>
                  <a:pt x="15189" y="7750"/>
                  <a:pt x="15205" y="7750"/>
                </a:cubicBezTo>
                <a:cubicBezTo>
                  <a:pt x="15882" y="7850"/>
                  <a:pt x="16559" y="7903"/>
                  <a:pt x="17242" y="7903"/>
                </a:cubicBezTo>
                <a:cubicBezTo>
                  <a:pt x="17523" y="7903"/>
                  <a:pt x="17805" y="7894"/>
                  <a:pt x="18089" y="7876"/>
                </a:cubicBezTo>
                <a:cubicBezTo>
                  <a:pt x="18152" y="7860"/>
                  <a:pt x="18167" y="7750"/>
                  <a:pt x="18089" y="7750"/>
                </a:cubicBezTo>
                <a:cubicBezTo>
                  <a:pt x="17857" y="7758"/>
                  <a:pt x="17624" y="7762"/>
                  <a:pt x="17391" y="7762"/>
                </a:cubicBezTo>
                <a:cubicBezTo>
                  <a:pt x="16663" y="7762"/>
                  <a:pt x="15933" y="7724"/>
                  <a:pt x="15221" y="7641"/>
                </a:cubicBezTo>
                <a:lnTo>
                  <a:pt x="15205" y="7641"/>
                </a:lnTo>
                <a:cubicBezTo>
                  <a:pt x="15362" y="7217"/>
                  <a:pt x="15581" y="6810"/>
                  <a:pt x="15832" y="6434"/>
                </a:cubicBezTo>
                <a:cubicBezTo>
                  <a:pt x="16483" y="6443"/>
                  <a:pt x="17135" y="6452"/>
                  <a:pt x="17784" y="6452"/>
                </a:cubicBezTo>
                <a:cubicBezTo>
                  <a:pt x="18258" y="6452"/>
                  <a:pt x="18732" y="6447"/>
                  <a:pt x="19202" y="6434"/>
                </a:cubicBezTo>
                <a:cubicBezTo>
                  <a:pt x="19343" y="6418"/>
                  <a:pt x="19343" y="6214"/>
                  <a:pt x="19202" y="6199"/>
                </a:cubicBezTo>
                <a:cubicBezTo>
                  <a:pt x="18751" y="6185"/>
                  <a:pt x="18301" y="6180"/>
                  <a:pt x="17849" y="6180"/>
                </a:cubicBezTo>
                <a:cubicBezTo>
                  <a:pt x="17232" y="6180"/>
                  <a:pt x="16613" y="6190"/>
                  <a:pt x="15989" y="6199"/>
                </a:cubicBezTo>
                <a:cubicBezTo>
                  <a:pt x="16365" y="5697"/>
                  <a:pt x="16835" y="5227"/>
                  <a:pt x="17337" y="4851"/>
                </a:cubicBezTo>
                <a:cubicBezTo>
                  <a:pt x="18716" y="4929"/>
                  <a:pt x="20080" y="5007"/>
                  <a:pt x="21459" y="5039"/>
                </a:cubicBezTo>
                <a:cubicBezTo>
                  <a:pt x="21569" y="5039"/>
                  <a:pt x="21569" y="4866"/>
                  <a:pt x="21459" y="4866"/>
                </a:cubicBezTo>
                <a:cubicBezTo>
                  <a:pt x="20174" y="4757"/>
                  <a:pt x="18888" y="4694"/>
                  <a:pt x="17603" y="4647"/>
                </a:cubicBezTo>
                <a:cubicBezTo>
                  <a:pt x="18230" y="4208"/>
                  <a:pt x="18920" y="3879"/>
                  <a:pt x="19625" y="3691"/>
                </a:cubicBezTo>
                <a:cubicBezTo>
                  <a:pt x="20157" y="3552"/>
                  <a:pt x="20690" y="3485"/>
                  <a:pt x="21214" y="3485"/>
                </a:cubicBezTo>
                <a:cubicBezTo>
                  <a:pt x="24053" y="3485"/>
                  <a:pt x="26636" y="5428"/>
                  <a:pt x="27509" y="8221"/>
                </a:cubicBezTo>
                <a:cubicBezTo>
                  <a:pt x="27548" y="8362"/>
                  <a:pt x="27670" y="8432"/>
                  <a:pt x="27791" y="8432"/>
                </a:cubicBezTo>
                <a:cubicBezTo>
                  <a:pt x="27913" y="8432"/>
                  <a:pt x="28034" y="8362"/>
                  <a:pt x="28074" y="8221"/>
                </a:cubicBezTo>
                <a:cubicBezTo>
                  <a:pt x="29396" y="3928"/>
                  <a:pt x="33381" y="1086"/>
                  <a:pt x="37648" y="1086"/>
                </a:cubicBezTo>
                <a:close/>
                <a:moveTo>
                  <a:pt x="21678" y="44381"/>
                </a:moveTo>
                <a:lnTo>
                  <a:pt x="21678" y="44381"/>
                </a:lnTo>
                <a:cubicBezTo>
                  <a:pt x="22023" y="44601"/>
                  <a:pt x="22384" y="44773"/>
                  <a:pt x="22776" y="44914"/>
                </a:cubicBezTo>
                <a:cubicBezTo>
                  <a:pt x="22744" y="44914"/>
                  <a:pt x="22713" y="44898"/>
                  <a:pt x="22697" y="44898"/>
                </a:cubicBezTo>
                <a:cubicBezTo>
                  <a:pt x="22679" y="44894"/>
                  <a:pt x="22663" y="44892"/>
                  <a:pt x="22649" y="44892"/>
                </a:cubicBezTo>
                <a:cubicBezTo>
                  <a:pt x="22615" y="44892"/>
                  <a:pt x="22589" y="44903"/>
                  <a:pt x="22556" y="44914"/>
                </a:cubicBezTo>
                <a:cubicBezTo>
                  <a:pt x="22243" y="44773"/>
                  <a:pt x="21945" y="44601"/>
                  <a:pt x="21678" y="44381"/>
                </a:cubicBezTo>
                <a:close/>
                <a:moveTo>
                  <a:pt x="25754" y="45040"/>
                </a:moveTo>
                <a:lnTo>
                  <a:pt x="25754" y="45040"/>
                </a:lnTo>
                <a:cubicBezTo>
                  <a:pt x="25597" y="45102"/>
                  <a:pt x="25440" y="45149"/>
                  <a:pt x="25268" y="45181"/>
                </a:cubicBezTo>
                <a:cubicBezTo>
                  <a:pt x="25174" y="45181"/>
                  <a:pt x="25080" y="45181"/>
                  <a:pt x="24970" y="45165"/>
                </a:cubicBezTo>
                <a:cubicBezTo>
                  <a:pt x="25237" y="45149"/>
                  <a:pt x="25503" y="45102"/>
                  <a:pt x="25754" y="45040"/>
                </a:cubicBezTo>
                <a:close/>
                <a:moveTo>
                  <a:pt x="38075" y="1"/>
                </a:moveTo>
                <a:cubicBezTo>
                  <a:pt x="33964" y="1"/>
                  <a:pt x="30078" y="2469"/>
                  <a:pt x="28293" y="6167"/>
                </a:cubicBezTo>
                <a:cubicBezTo>
                  <a:pt x="28105" y="6528"/>
                  <a:pt x="27932" y="6888"/>
                  <a:pt x="27776" y="7280"/>
                </a:cubicBezTo>
                <a:cubicBezTo>
                  <a:pt x="27603" y="6873"/>
                  <a:pt x="27400" y="6496"/>
                  <a:pt x="27164" y="6136"/>
                </a:cubicBezTo>
                <a:cubicBezTo>
                  <a:pt x="27164" y="6105"/>
                  <a:pt x="27149" y="6058"/>
                  <a:pt x="27117" y="6010"/>
                </a:cubicBezTo>
                <a:cubicBezTo>
                  <a:pt x="25648" y="3657"/>
                  <a:pt x="23080" y="2137"/>
                  <a:pt x="20423" y="2137"/>
                </a:cubicBezTo>
                <a:cubicBezTo>
                  <a:pt x="19312" y="2137"/>
                  <a:pt x="18185" y="2403"/>
                  <a:pt x="17117" y="2985"/>
                </a:cubicBezTo>
                <a:cubicBezTo>
                  <a:pt x="15456" y="3879"/>
                  <a:pt x="14264" y="5525"/>
                  <a:pt x="13920" y="7374"/>
                </a:cubicBezTo>
                <a:cubicBezTo>
                  <a:pt x="13732" y="8409"/>
                  <a:pt x="13779" y="9678"/>
                  <a:pt x="14312" y="10603"/>
                </a:cubicBezTo>
                <a:cubicBezTo>
                  <a:pt x="14249" y="10634"/>
                  <a:pt x="14249" y="10760"/>
                  <a:pt x="14343" y="10760"/>
                </a:cubicBezTo>
                <a:lnTo>
                  <a:pt x="14406" y="10760"/>
                </a:lnTo>
                <a:cubicBezTo>
                  <a:pt x="14515" y="10917"/>
                  <a:pt x="14625" y="11058"/>
                  <a:pt x="14750" y="11183"/>
                </a:cubicBezTo>
                <a:cubicBezTo>
                  <a:pt x="14563" y="11167"/>
                  <a:pt x="14377" y="11159"/>
                  <a:pt x="14191" y="11159"/>
                </a:cubicBezTo>
                <a:cubicBezTo>
                  <a:pt x="11543" y="11159"/>
                  <a:pt x="9033" y="12773"/>
                  <a:pt x="7070" y="14428"/>
                </a:cubicBezTo>
                <a:cubicBezTo>
                  <a:pt x="4782" y="16371"/>
                  <a:pt x="2963" y="18910"/>
                  <a:pt x="1976" y="21748"/>
                </a:cubicBezTo>
                <a:cubicBezTo>
                  <a:pt x="1" y="27469"/>
                  <a:pt x="1709" y="34318"/>
                  <a:pt x="6756" y="37861"/>
                </a:cubicBezTo>
                <a:cubicBezTo>
                  <a:pt x="8732" y="39251"/>
                  <a:pt x="11227" y="40163"/>
                  <a:pt x="13680" y="40163"/>
                </a:cubicBezTo>
                <a:cubicBezTo>
                  <a:pt x="13854" y="40163"/>
                  <a:pt x="14028" y="40159"/>
                  <a:pt x="14202" y="40149"/>
                </a:cubicBezTo>
                <a:cubicBezTo>
                  <a:pt x="14483" y="40172"/>
                  <a:pt x="14766" y="40184"/>
                  <a:pt x="15047" y="40184"/>
                </a:cubicBezTo>
                <a:cubicBezTo>
                  <a:pt x="16519" y="40184"/>
                  <a:pt x="17970" y="39862"/>
                  <a:pt x="19233" y="39099"/>
                </a:cubicBezTo>
                <a:lnTo>
                  <a:pt x="19233" y="39099"/>
                </a:lnTo>
                <a:cubicBezTo>
                  <a:pt x="19014" y="40259"/>
                  <a:pt x="19233" y="41387"/>
                  <a:pt x="19766" y="42359"/>
                </a:cubicBezTo>
                <a:cubicBezTo>
                  <a:pt x="20252" y="43786"/>
                  <a:pt x="21271" y="44977"/>
                  <a:pt x="22807" y="45510"/>
                </a:cubicBezTo>
                <a:cubicBezTo>
                  <a:pt x="23285" y="45679"/>
                  <a:pt x="23786" y="45758"/>
                  <a:pt x="24291" y="45758"/>
                </a:cubicBezTo>
                <a:cubicBezTo>
                  <a:pt x="26168" y="45758"/>
                  <a:pt x="28099" y="44671"/>
                  <a:pt x="29124" y="43127"/>
                </a:cubicBezTo>
                <a:cubicBezTo>
                  <a:pt x="30002" y="42203"/>
                  <a:pt x="30534" y="41043"/>
                  <a:pt x="30425" y="39757"/>
                </a:cubicBezTo>
                <a:lnTo>
                  <a:pt x="30425" y="39757"/>
                </a:lnTo>
                <a:cubicBezTo>
                  <a:pt x="31193" y="40666"/>
                  <a:pt x="32071" y="41403"/>
                  <a:pt x="33027" y="41952"/>
                </a:cubicBezTo>
                <a:cubicBezTo>
                  <a:pt x="33011" y="41999"/>
                  <a:pt x="33027" y="42046"/>
                  <a:pt x="33074" y="42093"/>
                </a:cubicBezTo>
                <a:cubicBezTo>
                  <a:pt x="35156" y="43364"/>
                  <a:pt x="37573" y="43958"/>
                  <a:pt x="40007" y="43958"/>
                </a:cubicBezTo>
                <a:cubicBezTo>
                  <a:pt x="43125" y="43958"/>
                  <a:pt x="46271" y="42984"/>
                  <a:pt x="48779" y="41215"/>
                </a:cubicBezTo>
                <a:cubicBezTo>
                  <a:pt x="48795" y="41199"/>
                  <a:pt x="48826" y="41184"/>
                  <a:pt x="48842" y="41168"/>
                </a:cubicBezTo>
                <a:cubicBezTo>
                  <a:pt x="48863" y="41173"/>
                  <a:pt x="48886" y="41177"/>
                  <a:pt x="48909" y="41177"/>
                </a:cubicBezTo>
                <a:cubicBezTo>
                  <a:pt x="48955" y="41177"/>
                  <a:pt x="49004" y="41163"/>
                  <a:pt x="49046" y="41121"/>
                </a:cubicBezTo>
                <a:cubicBezTo>
                  <a:pt x="49171" y="40996"/>
                  <a:pt x="49297" y="40870"/>
                  <a:pt x="49422" y="40729"/>
                </a:cubicBezTo>
                <a:cubicBezTo>
                  <a:pt x="53482" y="37532"/>
                  <a:pt x="56178" y="32030"/>
                  <a:pt x="55817" y="26857"/>
                </a:cubicBezTo>
                <a:cubicBezTo>
                  <a:pt x="55817" y="26763"/>
                  <a:pt x="55754" y="26701"/>
                  <a:pt x="55692" y="26685"/>
                </a:cubicBezTo>
                <a:cubicBezTo>
                  <a:pt x="55676" y="24961"/>
                  <a:pt x="55316" y="23252"/>
                  <a:pt x="54547" y="21606"/>
                </a:cubicBezTo>
                <a:cubicBezTo>
                  <a:pt x="53137" y="18550"/>
                  <a:pt x="50362" y="16183"/>
                  <a:pt x="47071" y="15509"/>
                </a:cubicBezTo>
                <a:cubicBezTo>
                  <a:pt x="47886" y="13926"/>
                  <a:pt x="48199" y="12202"/>
                  <a:pt x="48105" y="10509"/>
                </a:cubicBezTo>
                <a:cubicBezTo>
                  <a:pt x="48466" y="5289"/>
                  <a:pt x="44563" y="744"/>
                  <a:pt x="39390" y="86"/>
                </a:cubicBezTo>
                <a:cubicBezTo>
                  <a:pt x="38951" y="28"/>
                  <a:pt x="38512" y="1"/>
                  <a:pt x="38075"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5" name="Google Shape;1745;p38"/>
          <p:cNvCxnSpPr>
            <a:cxnSpLocks/>
          </p:cNvCxnSpPr>
          <p:nvPr/>
        </p:nvCxnSpPr>
        <p:spPr>
          <a:xfrm>
            <a:off x="1957100" y="1562100"/>
            <a:ext cx="633236" cy="114353"/>
          </a:xfrm>
          <a:prstGeom prst="curvedConnector3">
            <a:avLst>
              <a:gd name="adj1" fmla="val 50000"/>
            </a:avLst>
          </a:prstGeom>
          <a:noFill/>
          <a:ln w="9525" cap="flat" cmpd="sng">
            <a:solidFill>
              <a:schemeClr val="accent6"/>
            </a:solidFill>
            <a:prstDash val="solid"/>
            <a:round/>
            <a:headEnd type="none" w="med" len="med"/>
            <a:tailEnd type="none" w="med" len="med"/>
          </a:ln>
        </p:spPr>
      </p:cxnSp>
      <p:cxnSp>
        <p:nvCxnSpPr>
          <p:cNvPr id="1746" name="Google Shape;1746;p38"/>
          <p:cNvCxnSpPr>
            <a:cxnSpLocks/>
          </p:cNvCxnSpPr>
          <p:nvPr/>
        </p:nvCxnSpPr>
        <p:spPr>
          <a:xfrm>
            <a:off x="4732020" y="1673582"/>
            <a:ext cx="597353" cy="172235"/>
          </a:xfrm>
          <a:prstGeom prst="curvedConnector3">
            <a:avLst>
              <a:gd name="adj1" fmla="val 50000"/>
            </a:avLst>
          </a:prstGeom>
          <a:noFill/>
          <a:ln w="9525" cap="flat" cmpd="sng">
            <a:solidFill>
              <a:schemeClr val="accent5"/>
            </a:solidFill>
            <a:prstDash val="solid"/>
            <a:round/>
            <a:headEnd type="none" w="med" len="med"/>
            <a:tailEnd type="none" w="med" len="med"/>
          </a:ln>
        </p:spPr>
      </p:cxnSp>
      <p:cxnSp>
        <p:nvCxnSpPr>
          <p:cNvPr id="1747" name="Google Shape;1747;p38"/>
          <p:cNvCxnSpPr>
            <a:cxnSpLocks/>
          </p:cNvCxnSpPr>
          <p:nvPr/>
        </p:nvCxnSpPr>
        <p:spPr>
          <a:xfrm>
            <a:off x="6973907" y="1673582"/>
            <a:ext cx="670972" cy="131055"/>
          </a:xfrm>
          <a:prstGeom prst="curvedConnector3">
            <a:avLst>
              <a:gd name="adj1" fmla="val 50000"/>
            </a:avLst>
          </a:prstGeom>
          <a:noFill/>
          <a:ln w="9525" cap="flat" cmpd="sng">
            <a:solidFill>
              <a:schemeClr val="accent3"/>
            </a:solidFill>
            <a:prstDash val="solid"/>
            <a:round/>
            <a:headEnd type="none" w="med" len="med"/>
            <a:tailEnd type="none" w="med" len="med"/>
          </a:ln>
        </p:spPr>
      </p:cxnSp>
      <p:sp>
        <p:nvSpPr>
          <p:cNvPr id="12" name="Google Shape;1739;p38">
            <a:extLst>
              <a:ext uri="{FF2B5EF4-FFF2-40B4-BE49-F238E27FC236}">
                <a16:creationId xmlns:a16="http://schemas.microsoft.com/office/drawing/2014/main" id="{26076351-0A0E-56D6-85F7-B462EA8EE926}"/>
              </a:ext>
            </a:extLst>
          </p:cNvPr>
          <p:cNvSpPr/>
          <p:nvPr/>
        </p:nvSpPr>
        <p:spPr>
          <a:xfrm>
            <a:off x="2060511" y="3159098"/>
            <a:ext cx="922609" cy="645513"/>
          </a:xfrm>
          <a:custGeom>
            <a:avLst/>
            <a:gdLst/>
            <a:ahLst/>
            <a:cxnLst/>
            <a:rect l="l" t="t" r="r" b="b"/>
            <a:pathLst>
              <a:path w="57777" h="37260" extrusionOk="0">
                <a:moveTo>
                  <a:pt x="40300" y="2690"/>
                </a:moveTo>
                <a:lnTo>
                  <a:pt x="40300" y="2690"/>
                </a:lnTo>
                <a:cubicBezTo>
                  <a:pt x="42416" y="3568"/>
                  <a:pt x="44422" y="4665"/>
                  <a:pt x="46193" y="6123"/>
                </a:cubicBezTo>
                <a:cubicBezTo>
                  <a:pt x="45049" y="5496"/>
                  <a:pt x="43826" y="4947"/>
                  <a:pt x="42651" y="4383"/>
                </a:cubicBezTo>
                <a:cubicBezTo>
                  <a:pt x="42478" y="4242"/>
                  <a:pt x="42322" y="4101"/>
                  <a:pt x="42149" y="3960"/>
                </a:cubicBezTo>
                <a:cubicBezTo>
                  <a:pt x="41569" y="3505"/>
                  <a:pt x="40942" y="3082"/>
                  <a:pt x="40300" y="2690"/>
                </a:cubicBezTo>
                <a:close/>
                <a:moveTo>
                  <a:pt x="43246" y="4916"/>
                </a:moveTo>
                <a:cubicBezTo>
                  <a:pt x="44328" y="5480"/>
                  <a:pt x="45409" y="6060"/>
                  <a:pt x="46522" y="6515"/>
                </a:cubicBezTo>
                <a:cubicBezTo>
                  <a:pt x="46531" y="6519"/>
                  <a:pt x="46540" y="6521"/>
                  <a:pt x="46550" y="6521"/>
                </a:cubicBezTo>
                <a:cubicBezTo>
                  <a:pt x="46577" y="6521"/>
                  <a:pt x="46605" y="6506"/>
                  <a:pt x="46616" y="6483"/>
                </a:cubicBezTo>
                <a:cubicBezTo>
                  <a:pt x="46977" y="6797"/>
                  <a:pt x="47322" y="7126"/>
                  <a:pt x="47667" y="7487"/>
                </a:cubicBezTo>
                <a:cubicBezTo>
                  <a:pt x="47964" y="7784"/>
                  <a:pt x="48231" y="8098"/>
                  <a:pt x="48497" y="8411"/>
                </a:cubicBezTo>
                <a:cubicBezTo>
                  <a:pt x="47290" y="7690"/>
                  <a:pt x="45974" y="7079"/>
                  <a:pt x="44688" y="6436"/>
                </a:cubicBezTo>
                <a:cubicBezTo>
                  <a:pt x="44250" y="5904"/>
                  <a:pt x="43764" y="5402"/>
                  <a:pt x="43246" y="4916"/>
                </a:cubicBezTo>
                <a:close/>
                <a:moveTo>
                  <a:pt x="44955" y="6766"/>
                </a:moveTo>
                <a:lnTo>
                  <a:pt x="44955" y="6766"/>
                </a:lnTo>
                <a:cubicBezTo>
                  <a:pt x="46146" y="7424"/>
                  <a:pt x="47353" y="8114"/>
                  <a:pt x="48591" y="8662"/>
                </a:cubicBezTo>
                <a:cubicBezTo>
                  <a:pt x="48611" y="8669"/>
                  <a:pt x="48628" y="8672"/>
                  <a:pt x="48643" y="8672"/>
                </a:cubicBezTo>
                <a:cubicBezTo>
                  <a:pt x="48664" y="8672"/>
                  <a:pt x="48683" y="8665"/>
                  <a:pt x="48701" y="8647"/>
                </a:cubicBezTo>
                <a:cubicBezTo>
                  <a:pt x="49124" y="9179"/>
                  <a:pt x="49516" y="9728"/>
                  <a:pt x="49861" y="10308"/>
                </a:cubicBezTo>
                <a:cubicBezTo>
                  <a:pt x="49845" y="10292"/>
                  <a:pt x="49830" y="10292"/>
                  <a:pt x="49798" y="10292"/>
                </a:cubicBezTo>
                <a:cubicBezTo>
                  <a:pt x="49579" y="10183"/>
                  <a:pt x="49344" y="10073"/>
                  <a:pt x="49124" y="9963"/>
                </a:cubicBezTo>
                <a:cubicBezTo>
                  <a:pt x="48732" y="9775"/>
                  <a:pt x="48341" y="9587"/>
                  <a:pt x="47949" y="9399"/>
                </a:cubicBezTo>
                <a:cubicBezTo>
                  <a:pt x="47353" y="9101"/>
                  <a:pt x="46757" y="8788"/>
                  <a:pt x="46162" y="8474"/>
                </a:cubicBezTo>
                <a:cubicBezTo>
                  <a:pt x="45801" y="7878"/>
                  <a:pt x="45394" y="7314"/>
                  <a:pt x="44955" y="6766"/>
                </a:cubicBezTo>
                <a:close/>
                <a:moveTo>
                  <a:pt x="46319" y="8725"/>
                </a:moveTo>
                <a:lnTo>
                  <a:pt x="46319" y="8725"/>
                </a:lnTo>
                <a:cubicBezTo>
                  <a:pt x="47541" y="9399"/>
                  <a:pt x="48779" y="10057"/>
                  <a:pt x="50065" y="10621"/>
                </a:cubicBezTo>
                <a:cubicBezTo>
                  <a:pt x="50316" y="11092"/>
                  <a:pt x="50566" y="11546"/>
                  <a:pt x="50786" y="12032"/>
                </a:cubicBezTo>
                <a:cubicBezTo>
                  <a:pt x="49595" y="11311"/>
                  <a:pt x="48309" y="10700"/>
                  <a:pt x="47055" y="10073"/>
                </a:cubicBezTo>
                <a:cubicBezTo>
                  <a:pt x="46836" y="9603"/>
                  <a:pt x="46585" y="9164"/>
                  <a:pt x="46319" y="8725"/>
                </a:cubicBezTo>
                <a:close/>
                <a:moveTo>
                  <a:pt x="47196" y="10339"/>
                </a:moveTo>
                <a:lnTo>
                  <a:pt x="47196" y="10339"/>
                </a:lnTo>
                <a:cubicBezTo>
                  <a:pt x="48403" y="11029"/>
                  <a:pt x="49642" y="11750"/>
                  <a:pt x="50911" y="12330"/>
                </a:cubicBezTo>
                <a:cubicBezTo>
                  <a:pt x="51037" y="12643"/>
                  <a:pt x="51146" y="12957"/>
                  <a:pt x="51256" y="13270"/>
                </a:cubicBezTo>
                <a:cubicBezTo>
                  <a:pt x="51318" y="13471"/>
                  <a:pt x="51380" y="13672"/>
                  <a:pt x="51441" y="13888"/>
                </a:cubicBezTo>
                <a:lnTo>
                  <a:pt x="51441" y="13888"/>
                </a:lnTo>
                <a:cubicBezTo>
                  <a:pt x="51437" y="13882"/>
                  <a:pt x="51428" y="13882"/>
                  <a:pt x="51428" y="13882"/>
                </a:cubicBezTo>
                <a:cubicBezTo>
                  <a:pt x="50331" y="13129"/>
                  <a:pt x="49062" y="12549"/>
                  <a:pt x="47855" y="11938"/>
                </a:cubicBezTo>
                <a:cubicBezTo>
                  <a:pt x="47667" y="11390"/>
                  <a:pt x="47431" y="10857"/>
                  <a:pt x="47196" y="10339"/>
                </a:cubicBezTo>
                <a:close/>
                <a:moveTo>
                  <a:pt x="47949" y="12205"/>
                </a:moveTo>
                <a:cubicBezTo>
                  <a:pt x="49062" y="12847"/>
                  <a:pt x="50190" y="13537"/>
                  <a:pt x="51366" y="14007"/>
                </a:cubicBezTo>
                <a:cubicBezTo>
                  <a:pt x="51377" y="14010"/>
                  <a:pt x="51387" y="14011"/>
                  <a:pt x="51396" y="14011"/>
                </a:cubicBezTo>
                <a:cubicBezTo>
                  <a:pt x="51439" y="14011"/>
                  <a:pt x="51460" y="13983"/>
                  <a:pt x="51460" y="13944"/>
                </a:cubicBezTo>
                <a:cubicBezTo>
                  <a:pt x="51616" y="14571"/>
                  <a:pt x="51742" y="15183"/>
                  <a:pt x="51820" y="15810"/>
                </a:cubicBezTo>
                <a:cubicBezTo>
                  <a:pt x="50754" y="15026"/>
                  <a:pt x="49547" y="14368"/>
                  <a:pt x="48403" y="13694"/>
                </a:cubicBezTo>
                <a:cubicBezTo>
                  <a:pt x="48278" y="13192"/>
                  <a:pt x="48121" y="12690"/>
                  <a:pt x="47949" y="12205"/>
                </a:cubicBezTo>
                <a:close/>
                <a:moveTo>
                  <a:pt x="48435" y="13866"/>
                </a:moveTo>
                <a:cubicBezTo>
                  <a:pt x="49563" y="14618"/>
                  <a:pt x="50676" y="15434"/>
                  <a:pt x="51852" y="16045"/>
                </a:cubicBezTo>
                <a:cubicBezTo>
                  <a:pt x="51914" y="16499"/>
                  <a:pt x="51946" y="16970"/>
                  <a:pt x="51977" y="17424"/>
                </a:cubicBezTo>
                <a:cubicBezTo>
                  <a:pt x="50895" y="16781"/>
                  <a:pt x="49798" y="16170"/>
                  <a:pt x="48748" y="15449"/>
                </a:cubicBezTo>
                <a:cubicBezTo>
                  <a:pt x="48670" y="14916"/>
                  <a:pt x="48560" y="14383"/>
                  <a:pt x="48435" y="13866"/>
                </a:cubicBezTo>
                <a:close/>
                <a:moveTo>
                  <a:pt x="48779" y="15653"/>
                </a:moveTo>
                <a:cubicBezTo>
                  <a:pt x="49783" y="16405"/>
                  <a:pt x="50864" y="17158"/>
                  <a:pt x="51993" y="17691"/>
                </a:cubicBezTo>
                <a:cubicBezTo>
                  <a:pt x="52024" y="18145"/>
                  <a:pt x="52024" y="18600"/>
                  <a:pt x="52040" y="19070"/>
                </a:cubicBezTo>
                <a:cubicBezTo>
                  <a:pt x="51021" y="18443"/>
                  <a:pt x="49971" y="17847"/>
                  <a:pt x="48921" y="17267"/>
                </a:cubicBezTo>
                <a:cubicBezTo>
                  <a:pt x="48905" y="16734"/>
                  <a:pt x="48842" y="16186"/>
                  <a:pt x="48779" y="15653"/>
                </a:cubicBezTo>
                <a:close/>
                <a:moveTo>
                  <a:pt x="48921" y="18709"/>
                </a:moveTo>
                <a:cubicBezTo>
                  <a:pt x="49720" y="19211"/>
                  <a:pt x="50504" y="19713"/>
                  <a:pt x="51303" y="20198"/>
                </a:cubicBezTo>
                <a:cubicBezTo>
                  <a:pt x="50770" y="20031"/>
                  <a:pt x="50216" y="19941"/>
                  <a:pt x="49655" y="19941"/>
                </a:cubicBezTo>
                <a:cubicBezTo>
                  <a:pt x="49375" y="19941"/>
                  <a:pt x="49093" y="19963"/>
                  <a:pt x="48811" y="20010"/>
                </a:cubicBezTo>
                <a:cubicBezTo>
                  <a:pt x="48858" y="19572"/>
                  <a:pt x="48905" y="19148"/>
                  <a:pt x="48921" y="18709"/>
                </a:cubicBezTo>
                <a:close/>
                <a:moveTo>
                  <a:pt x="48936" y="17471"/>
                </a:moveTo>
                <a:cubicBezTo>
                  <a:pt x="49955" y="18098"/>
                  <a:pt x="50990" y="18741"/>
                  <a:pt x="52040" y="19321"/>
                </a:cubicBezTo>
                <a:cubicBezTo>
                  <a:pt x="52040" y="19681"/>
                  <a:pt x="52040" y="20042"/>
                  <a:pt x="52040" y="20402"/>
                </a:cubicBezTo>
                <a:cubicBezTo>
                  <a:pt x="51021" y="19760"/>
                  <a:pt x="49971" y="19164"/>
                  <a:pt x="48921" y="18568"/>
                </a:cubicBezTo>
                <a:cubicBezTo>
                  <a:pt x="48936" y="18208"/>
                  <a:pt x="48936" y="17832"/>
                  <a:pt x="48936" y="17471"/>
                </a:cubicBezTo>
                <a:close/>
                <a:moveTo>
                  <a:pt x="55081" y="24337"/>
                </a:moveTo>
                <a:lnTo>
                  <a:pt x="55081" y="24337"/>
                </a:lnTo>
                <a:cubicBezTo>
                  <a:pt x="55425" y="24838"/>
                  <a:pt x="55707" y="25371"/>
                  <a:pt x="55927" y="25920"/>
                </a:cubicBezTo>
                <a:cubicBezTo>
                  <a:pt x="55660" y="25685"/>
                  <a:pt x="55394" y="25434"/>
                  <a:pt x="55143" y="25183"/>
                </a:cubicBezTo>
                <a:cubicBezTo>
                  <a:pt x="55143" y="24901"/>
                  <a:pt x="55128" y="24619"/>
                  <a:pt x="55081" y="24337"/>
                </a:cubicBezTo>
                <a:close/>
                <a:moveTo>
                  <a:pt x="55143" y="25434"/>
                </a:moveTo>
                <a:cubicBezTo>
                  <a:pt x="55425" y="25732"/>
                  <a:pt x="55739" y="26014"/>
                  <a:pt x="56068" y="26264"/>
                </a:cubicBezTo>
                <a:cubicBezTo>
                  <a:pt x="56209" y="26688"/>
                  <a:pt x="56319" y="27111"/>
                  <a:pt x="56397" y="27550"/>
                </a:cubicBezTo>
                <a:cubicBezTo>
                  <a:pt x="55911" y="27142"/>
                  <a:pt x="55441" y="26750"/>
                  <a:pt x="55033" y="26264"/>
                </a:cubicBezTo>
                <a:cubicBezTo>
                  <a:pt x="55096" y="25982"/>
                  <a:pt x="55128" y="25716"/>
                  <a:pt x="55143" y="25434"/>
                </a:cubicBezTo>
                <a:close/>
                <a:moveTo>
                  <a:pt x="54971" y="26531"/>
                </a:moveTo>
                <a:cubicBezTo>
                  <a:pt x="55394" y="27032"/>
                  <a:pt x="55880" y="27534"/>
                  <a:pt x="56444" y="27863"/>
                </a:cubicBezTo>
                <a:cubicBezTo>
                  <a:pt x="56491" y="28239"/>
                  <a:pt x="56523" y="28616"/>
                  <a:pt x="56507" y="28976"/>
                </a:cubicBezTo>
                <a:cubicBezTo>
                  <a:pt x="56287" y="28741"/>
                  <a:pt x="56021" y="28537"/>
                  <a:pt x="55786" y="28349"/>
                </a:cubicBezTo>
                <a:cubicBezTo>
                  <a:pt x="55425" y="28051"/>
                  <a:pt x="55033" y="27785"/>
                  <a:pt x="54610" y="27581"/>
                </a:cubicBezTo>
                <a:cubicBezTo>
                  <a:pt x="54767" y="27236"/>
                  <a:pt x="54892" y="26891"/>
                  <a:pt x="54971" y="26531"/>
                </a:cubicBezTo>
                <a:close/>
                <a:moveTo>
                  <a:pt x="54548" y="27722"/>
                </a:moveTo>
                <a:cubicBezTo>
                  <a:pt x="54971" y="28004"/>
                  <a:pt x="55363" y="28271"/>
                  <a:pt x="55739" y="28600"/>
                </a:cubicBezTo>
                <a:cubicBezTo>
                  <a:pt x="56005" y="28819"/>
                  <a:pt x="56240" y="29102"/>
                  <a:pt x="56507" y="29321"/>
                </a:cubicBezTo>
                <a:cubicBezTo>
                  <a:pt x="56476" y="29713"/>
                  <a:pt x="56429" y="30105"/>
                  <a:pt x="56350" y="30481"/>
                </a:cubicBezTo>
                <a:cubicBezTo>
                  <a:pt x="55629" y="29823"/>
                  <a:pt x="54798" y="29258"/>
                  <a:pt x="54015" y="28663"/>
                </a:cubicBezTo>
                <a:cubicBezTo>
                  <a:pt x="54218" y="28365"/>
                  <a:pt x="54407" y="28051"/>
                  <a:pt x="54548" y="27722"/>
                </a:cubicBezTo>
                <a:close/>
                <a:moveTo>
                  <a:pt x="30278" y="628"/>
                </a:moveTo>
                <a:cubicBezTo>
                  <a:pt x="32991" y="628"/>
                  <a:pt x="35698" y="1176"/>
                  <a:pt x="37933" y="2142"/>
                </a:cubicBezTo>
                <a:cubicBezTo>
                  <a:pt x="44971" y="5182"/>
                  <a:pt x="49077" y="12628"/>
                  <a:pt x="48294" y="20183"/>
                </a:cubicBezTo>
                <a:cubicBezTo>
                  <a:pt x="48194" y="20340"/>
                  <a:pt x="48302" y="20614"/>
                  <a:pt x="48535" y="20614"/>
                </a:cubicBezTo>
                <a:cubicBezTo>
                  <a:pt x="48558" y="20614"/>
                  <a:pt x="48582" y="20612"/>
                  <a:pt x="48607" y="20606"/>
                </a:cubicBezTo>
                <a:cubicBezTo>
                  <a:pt x="48931" y="20538"/>
                  <a:pt x="49258" y="20505"/>
                  <a:pt x="49584" y="20505"/>
                </a:cubicBezTo>
                <a:cubicBezTo>
                  <a:pt x="51735" y="20505"/>
                  <a:pt x="53823" y="21935"/>
                  <a:pt x="54422" y="24086"/>
                </a:cubicBezTo>
                <a:cubicBezTo>
                  <a:pt x="55175" y="26813"/>
                  <a:pt x="53137" y="29478"/>
                  <a:pt x="50864" y="30732"/>
                </a:cubicBezTo>
                <a:cubicBezTo>
                  <a:pt x="48403" y="32095"/>
                  <a:pt x="45441" y="32377"/>
                  <a:pt x="42682" y="32503"/>
                </a:cubicBezTo>
                <a:cubicBezTo>
                  <a:pt x="42074" y="32528"/>
                  <a:pt x="41465" y="32540"/>
                  <a:pt x="40857" y="32540"/>
                </a:cubicBezTo>
                <a:cubicBezTo>
                  <a:pt x="39225" y="32540"/>
                  <a:pt x="37595" y="32456"/>
                  <a:pt x="35974" y="32330"/>
                </a:cubicBezTo>
                <a:cubicBezTo>
                  <a:pt x="35974" y="32330"/>
                  <a:pt x="35974" y="32315"/>
                  <a:pt x="35958" y="32315"/>
                </a:cubicBezTo>
                <a:cubicBezTo>
                  <a:pt x="35945" y="32301"/>
                  <a:pt x="35931" y="32297"/>
                  <a:pt x="35918" y="32297"/>
                </a:cubicBezTo>
                <a:cubicBezTo>
                  <a:pt x="35900" y="32297"/>
                  <a:pt x="35882" y="32306"/>
                  <a:pt x="35864" y="32315"/>
                </a:cubicBezTo>
                <a:cubicBezTo>
                  <a:pt x="35331" y="32283"/>
                  <a:pt x="34814" y="32236"/>
                  <a:pt x="34281" y="32189"/>
                </a:cubicBezTo>
                <a:cubicBezTo>
                  <a:pt x="33999" y="32158"/>
                  <a:pt x="33716" y="32127"/>
                  <a:pt x="33434" y="32111"/>
                </a:cubicBezTo>
                <a:cubicBezTo>
                  <a:pt x="33419" y="32095"/>
                  <a:pt x="33403" y="32080"/>
                  <a:pt x="33387" y="32064"/>
                </a:cubicBezTo>
                <a:cubicBezTo>
                  <a:pt x="33364" y="32047"/>
                  <a:pt x="33341" y="32040"/>
                  <a:pt x="33320" y="32040"/>
                </a:cubicBezTo>
                <a:cubicBezTo>
                  <a:pt x="33283" y="32040"/>
                  <a:pt x="33250" y="32060"/>
                  <a:pt x="33231" y="32080"/>
                </a:cubicBezTo>
                <a:cubicBezTo>
                  <a:pt x="30832" y="31860"/>
                  <a:pt x="28434" y="31625"/>
                  <a:pt x="26036" y="31453"/>
                </a:cubicBezTo>
                <a:cubicBezTo>
                  <a:pt x="26020" y="31453"/>
                  <a:pt x="26020" y="31453"/>
                  <a:pt x="26020" y="31437"/>
                </a:cubicBezTo>
                <a:cubicBezTo>
                  <a:pt x="26007" y="31430"/>
                  <a:pt x="25994" y="31427"/>
                  <a:pt x="25981" y="31427"/>
                </a:cubicBezTo>
                <a:cubicBezTo>
                  <a:pt x="25963" y="31427"/>
                  <a:pt x="25945" y="31434"/>
                  <a:pt x="25926" y="31453"/>
                </a:cubicBezTo>
                <a:cubicBezTo>
                  <a:pt x="24066" y="31324"/>
                  <a:pt x="22205" y="31239"/>
                  <a:pt x="20334" y="31239"/>
                </a:cubicBezTo>
                <a:cubicBezTo>
                  <a:pt x="19479" y="31239"/>
                  <a:pt x="18621" y="31257"/>
                  <a:pt x="17760" y="31296"/>
                </a:cubicBezTo>
                <a:cubicBezTo>
                  <a:pt x="17729" y="31265"/>
                  <a:pt x="17682" y="31233"/>
                  <a:pt x="17650" y="31202"/>
                </a:cubicBezTo>
                <a:cubicBezTo>
                  <a:pt x="17634" y="31189"/>
                  <a:pt x="17617" y="31183"/>
                  <a:pt x="17600" y="31183"/>
                </a:cubicBezTo>
                <a:cubicBezTo>
                  <a:pt x="17539" y="31183"/>
                  <a:pt x="17491" y="31262"/>
                  <a:pt x="17541" y="31312"/>
                </a:cubicBezTo>
                <a:lnTo>
                  <a:pt x="17556" y="31312"/>
                </a:lnTo>
                <a:cubicBezTo>
                  <a:pt x="17415" y="31312"/>
                  <a:pt x="17290" y="31327"/>
                  <a:pt x="17164" y="31327"/>
                </a:cubicBezTo>
                <a:cubicBezTo>
                  <a:pt x="15147" y="31450"/>
                  <a:pt x="13121" y="31604"/>
                  <a:pt x="11099" y="31604"/>
                </a:cubicBezTo>
                <a:cubicBezTo>
                  <a:pt x="10278" y="31604"/>
                  <a:pt x="9457" y="31579"/>
                  <a:pt x="8638" y="31515"/>
                </a:cubicBezTo>
                <a:cubicBezTo>
                  <a:pt x="8293" y="31484"/>
                  <a:pt x="7932" y="31453"/>
                  <a:pt x="7556" y="31406"/>
                </a:cubicBezTo>
                <a:cubicBezTo>
                  <a:pt x="7556" y="31390"/>
                  <a:pt x="7540" y="31390"/>
                  <a:pt x="7525" y="31390"/>
                </a:cubicBezTo>
                <a:cubicBezTo>
                  <a:pt x="5189" y="31092"/>
                  <a:pt x="2728" y="30340"/>
                  <a:pt x="1506" y="28177"/>
                </a:cubicBezTo>
                <a:cubicBezTo>
                  <a:pt x="142" y="25810"/>
                  <a:pt x="503" y="22722"/>
                  <a:pt x="2007" y="20496"/>
                </a:cubicBezTo>
                <a:cubicBezTo>
                  <a:pt x="3141" y="18811"/>
                  <a:pt x="5071" y="17685"/>
                  <a:pt x="7007" y="17685"/>
                </a:cubicBezTo>
                <a:cubicBezTo>
                  <a:pt x="7933" y="17685"/>
                  <a:pt x="8861" y="17943"/>
                  <a:pt x="9703" y="18521"/>
                </a:cubicBezTo>
                <a:cubicBezTo>
                  <a:pt x="9766" y="18568"/>
                  <a:pt x="9813" y="18615"/>
                  <a:pt x="9860" y="18662"/>
                </a:cubicBezTo>
                <a:cubicBezTo>
                  <a:pt x="9883" y="18685"/>
                  <a:pt x="9906" y="18700"/>
                  <a:pt x="9929" y="18700"/>
                </a:cubicBezTo>
                <a:cubicBezTo>
                  <a:pt x="9937" y="18700"/>
                  <a:pt x="9946" y="18698"/>
                  <a:pt x="9954" y="18694"/>
                </a:cubicBezTo>
                <a:cubicBezTo>
                  <a:pt x="9985" y="18725"/>
                  <a:pt x="10001" y="18725"/>
                  <a:pt x="10017" y="18756"/>
                </a:cubicBezTo>
                <a:cubicBezTo>
                  <a:pt x="10050" y="18779"/>
                  <a:pt x="10085" y="18789"/>
                  <a:pt x="10118" y="18789"/>
                </a:cubicBezTo>
                <a:cubicBezTo>
                  <a:pt x="10244" y="18789"/>
                  <a:pt x="10348" y="18649"/>
                  <a:pt x="10236" y="18537"/>
                </a:cubicBezTo>
                <a:cubicBezTo>
                  <a:pt x="10127" y="18427"/>
                  <a:pt x="10001" y="18333"/>
                  <a:pt x="9891" y="18239"/>
                </a:cubicBezTo>
                <a:cubicBezTo>
                  <a:pt x="8449" y="16139"/>
                  <a:pt x="8293" y="13443"/>
                  <a:pt x="9750" y="11264"/>
                </a:cubicBezTo>
                <a:cubicBezTo>
                  <a:pt x="10997" y="9382"/>
                  <a:pt x="13186" y="7975"/>
                  <a:pt x="15441" y="7975"/>
                </a:cubicBezTo>
                <a:cubicBezTo>
                  <a:pt x="16021" y="7975"/>
                  <a:pt x="16606" y="8068"/>
                  <a:pt x="17180" y="8270"/>
                </a:cubicBezTo>
                <a:cubicBezTo>
                  <a:pt x="17214" y="8281"/>
                  <a:pt x="17245" y="8286"/>
                  <a:pt x="17275" y="8286"/>
                </a:cubicBezTo>
                <a:cubicBezTo>
                  <a:pt x="17423" y="8286"/>
                  <a:pt x="17514" y="8163"/>
                  <a:pt x="17541" y="8020"/>
                </a:cubicBezTo>
                <a:cubicBezTo>
                  <a:pt x="17635" y="8020"/>
                  <a:pt x="17744" y="7973"/>
                  <a:pt x="17791" y="7847"/>
                </a:cubicBezTo>
                <a:cubicBezTo>
                  <a:pt x="19657" y="2716"/>
                  <a:pt x="24979" y="628"/>
                  <a:pt x="30278" y="628"/>
                </a:cubicBezTo>
                <a:close/>
                <a:moveTo>
                  <a:pt x="53905" y="28819"/>
                </a:moveTo>
                <a:cubicBezTo>
                  <a:pt x="54689" y="29462"/>
                  <a:pt x="55457" y="30167"/>
                  <a:pt x="56303" y="30716"/>
                </a:cubicBezTo>
                <a:cubicBezTo>
                  <a:pt x="56225" y="31045"/>
                  <a:pt x="56115" y="31359"/>
                  <a:pt x="55990" y="31688"/>
                </a:cubicBezTo>
                <a:cubicBezTo>
                  <a:pt x="55206" y="30920"/>
                  <a:pt x="54297" y="30261"/>
                  <a:pt x="53450" y="29587"/>
                </a:cubicBezTo>
                <a:cubicBezTo>
                  <a:pt x="53436" y="29573"/>
                  <a:pt x="53419" y="29567"/>
                  <a:pt x="53403" y="29567"/>
                </a:cubicBezTo>
                <a:cubicBezTo>
                  <a:pt x="53352" y="29567"/>
                  <a:pt x="53308" y="29630"/>
                  <a:pt x="53356" y="29666"/>
                </a:cubicBezTo>
                <a:cubicBezTo>
                  <a:pt x="54187" y="30418"/>
                  <a:pt x="55002" y="31233"/>
                  <a:pt x="55911" y="31892"/>
                </a:cubicBezTo>
                <a:cubicBezTo>
                  <a:pt x="55786" y="32205"/>
                  <a:pt x="55629" y="32503"/>
                  <a:pt x="55457" y="32801"/>
                </a:cubicBezTo>
                <a:cubicBezTo>
                  <a:pt x="54595" y="31892"/>
                  <a:pt x="53513" y="31108"/>
                  <a:pt x="52510" y="30340"/>
                </a:cubicBezTo>
                <a:cubicBezTo>
                  <a:pt x="52573" y="30277"/>
                  <a:pt x="52651" y="30230"/>
                  <a:pt x="52714" y="30167"/>
                </a:cubicBezTo>
                <a:cubicBezTo>
                  <a:pt x="53153" y="29776"/>
                  <a:pt x="53560" y="29321"/>
                  <a:pt x="53905" y="28819"/>
                </a:cubicBezTo>
                <a:close/>
                <a:moveTo>
                  <a:pt x="52369" y="30450"/>
                </a:moveTo>
                <a:cubicBezTo>
                  <a:pt x="53309" y="31312"/>
                  <a:pt x="54297" y="32252"/>
                  <a:pt x="55347" y="32957"/>
                </a:cubicBezTo>
                <a:lnTo>
                  <a:pt x="55363" y="32957"/>
                </a:lnTo>
                <a:cubicBezTo>
                  <a:pt x="55128" y="33334"/>
                  <a:pt x="54861" y="33678"/>
                  <a:pt x="54563" y="34023"/>
                </a:cubicBezTo>
                <a:cubicBezTo>
                  <a:pt x="54062" y="33584"/>
                  <a:pt x="53497" y="33208"/>
                  <a:pt x="52996" y="32785"/>
                </a:cubicBezTo>
                <a:cubicBezTo>
                  <a:pt x="52400" y="32283"/>
                  <a:pt x="51820" y="31750"/>
                  <a:pt x="51256" y="31186"/>
                </a:cubicBezTo>
                <a:cubicBezTo>
                  <a:pt x="51648" y="30967"/>
                  <a:pt x="52008" y="30732"/>
                  <a:pt x="52369" y="30450"/>
                </a:cubicBezTo>
                <a:close/>
                <a:moveTo>
                  <a:pt x="2932" y="30528"/>
                </a:moveTo>
                <a:cubicBezTo>
                  <a:pt x="3825" y="31123"/>
                  <a:pt x="4844" y="31500"/>
                  <a:pt x="5910" y="31750"/>
                </a:cubicBezTo>
                <a:cubicBezTo>
                  <a:pt x="7274" y="32879"/>
                  <a:pt x="8638" y="34055"/>
                  <a:pt x="10080" y="35120"/>
                </a:cubicBezTo>
                <a:cubicBezTo>
                  <a:pt x="8481" y="34588"/>
                  <a:pt x="7039" y="33694"/>
                  <a:pt x="5644" y="32660"/>
                </a:cubicBezTo>
                <a:cubicBezTo>
                  <a:pt x="4735" y="31986"/>
                  <a:pt x="3778" y="31296"/>
                  <a:pt x="2932" y="30528"/>
                </a:cubicBezTo>
                <a:close/>
                <a:moveTo>
                  <a:pt x="18152" y="31876"/>
                </a:moveTo>
                <a:cubicBezTo>
                  <a:pt x="19563" y="33177"/>
                  <a:pt x="21067" y="34478"/>
                  <a:pt x="22666" y="35497"/>
                </a:cubicBezTo>
                <a:cubicBezTo>
                  <a:pt x="22212" y="35486"/>
                  <a:pt x="21749" y="35474"/>
                  <a:pt x="21285" y="35474"/>
                </a:cubicBezTo>
                <a:cubicBezTo>
                  <a:pt x="21092" y="35474"/>
                  <a:pt x="20900" y="35476"/>
                  <a:pt x="20707" y="35481"/>
                </a:cubicBezTo>
                <a:cubicBezTo>
                  <a:pt x="19390" y="34227"/>
                  <a:pt x="17917" y="33130"/>
                  <a:pt x="16506" y="31970"/>
                </a:cubicBezTo>
                <a:cubicBezTo>
                  <a:pt x="17055" y="31939"/>
                  <a:pt x="17603" y="31907"/>
                  <a:pt x="18152" y="31876"/>
                </a:cubicBezTo>
                <a:close/>
                <a:moveTo>
                  <a:pt x="20174" y="31797"/>
                </a:moveTo>
                <a:cubicBezTo>
                  <a:pt x="21632" y="33114"/>
                  <a:pt x="23168" y="34478"/>
                  <a:pt x="24829" y="35528"/>
                </a:cubicBezTo>
                <a:cubicBezTo>
                  <a:pt x="24233" y="35512"/>
                  <a:pt x="23638" y="35497"/>
                  <a:pt x="23042" y="35497"/>
                </a:cubicBezTo>
                <a:cubicBezTo>
                  <a:pt x="23042" y="35481"/>
                  <a:pt x="23042" y="35465"/>
                  <a:pt x="23027" y="35450"/>
                </a:cubicBezTo>
                <a:cubicBezTo>
                  <a:pt x="21537" y="34211"/>
                  <a:pt x="19970" y="33067"/>
                  <a:pt x="18465" y="31860"/>
                </a:cubicBezTo>
                <a:cubicBezTo>
                  <a:pt x="19030" y="31845"/>
                  <a:pt x="19594" y="31813"/>
                  <a:pt x="20174" y="31797"/>
                </a:cubicBezTo>
                <a:close/>
                <a:moveTo>
                  <a:pt x="6396" y="31860"/>
                </a:moveTo>
                <a:cubicBezTo>
                  <a:pt x="6960" y="31954"/>
                  <a:pt x="7525" y="32033"/>
                  <a:pt x="8105" y="32080"/>
                </a:cubicBezTo>
                <a:cubicBezTo>
                  <a:pt x="9359" y="33271"/>
                  <a:pt x="10644" y="34478"/>
                  <a:pt x="11992" y="35544"/>
                </a:cubicBezTo>
                <a:cubicBezTo>
                  <a:pt x="11616" y="35497"/>
                  <a:pt x="11239" y="35434"/>
                  <a:pt x="10879" y="35340"/>
                </a:cubicBezTo>
                <a:cubicBezTo>
                  <a:pt x="9453" y="34102"/>
                  <a:pt x="7916" y="32989"/>
                  <a:pt x="6396" y="31860"/>
                </a:cubicBezTo>
                <a:close/>
                <a:moveTo>
                  <a:pt x="16224" y="31986"/>
                </a:moveTo>
                <a:cubicBezTo>
                  <a:pt x="17556" y="33193"/>
                  <a:pt x="18904" y="34431"/>
                  <a:pt x="20362" y="35481"/>
                </a:cubicBezTo>
                <a:lnTo>
                  <a:pt x="19437" y="35481"/>
                </a:lnTo>
                <a:cubicBezTo>
                  <a:pt x="18669" y="35481"/>
                  <a:pt x="17885" y="35512"/>
                  <a:pt x="17102" y="35544"/>
                </a:cubicBezTo>
                <a:cubicBezTo>
                  <a:pt x="15519" y="34446"/>
                  <a:pt x="13967" y="33334"/>
                  <a:pt x="12446" y="32174"/>
                </a:cubicBezTo>
                <a:cubicBezTo>
                  <a:pt x="13042" y="32158"/>
                  <a:pt x="13653" y="32127"/>
                  <a:pt x="14249" y="32095"/>
                </a:cubicBezTo>
                <a:cubicBezTo>
                  <a:pt x="15487" y="33349"/>
                  <a:pt x="16929" y="34619"/>
                  <a:pt x="18465" y="35450"/>
                </a:cubicBezTo>
                <a:cubicBezTo>
                  <a:pt x="18485" y="35460"/>
                  <a:pt x="18506" y="35464"/>
                  <a:pt x="18525" y="35464"/>
                </a:cubicBezTo>
                <a:cubicBezTo>
                  <a:pt x="18629" y="35464"/>
                  <a:pt x="18714" y="35341"/>
                  <a:pt x="18622" y="35262"/>
                </a:cubicBezTo>
                <a:cubicBezTo>
                  <a:pt x="17258" y="34180"/>
                  <a:pt x="15863" y="33208"/>
                  <a:pt x="14547" y="32080"/>
                </a:cubicBezTo>
                <a:cubicBezTo>
                  <a:pt x="15111" y="32064"/>
                  <a:pt x="15660" y="32017"/>
                  <a:pt x="16224" y="31986"/>
                </a:cubicBezTo>
                <a:close/>
                <a:moveTo>
                  <a:pt x="21992" y="31782"/>
                </a:moveTo>
                <a:cubicBezTo>
                  <a:pt x="23732" y="32957"/>
                  <a:pt x="25393" y="34211"/>
                  <a:pt x="26976" y="35591"/>
                </a:cubicBezTo>
                <a:cubicBezTo>
                  <a:pt x="26820" y="35575"/>
                  <a:pt x="26679" y="35575"/>
                  <a:pt x="26522" y="35575"/>
                </a:cubicBezTo>
                <a:cubicBezTo>
                  <a:pt x="26083" y="35559"/>
                  <a:pt x="25628" y="35544"/>
                  <a:pt x="25190" y="35528"/>
                </a:cubicBezTo>
                <a:cubicBezTo>
                  <a:pt x="25190" y="35497"/>
                  <a:pt x="25190" y="35465"/>
                  <a:pt x="25143" y="35434"/>
                </a:cubicBezTo>
                <a:cubicBezTo>
                  <a:pt x="23606" y="34180"/>
                  <a:pt x="21976" y="33067"/>
                  <a:pt x="20440" y="31797"/>
                </a:cubicBezTo>
                <a:cubicBezTo>
                  <a:pt x="20958" y="31782"/>
                  <a:pt x="21475" y="31782"/>
                  <a:pt x="21992" y="31782"/>
                </a:cubicBezTo>
                <a:close/>
                <a:moveTo>
                  <a:pt x="12196" y="32174"/>
                </a:moveTo>
                <a:cubicBezTo>
                  <a:pt x="13638" y="33365"/>
                  <a:pt x="15142" y="34493"/>
                  <a:pt x="16678" y="35575"/>
                </a:cubicBezTo>
                <a:cubicBezTo>
                  <a:pt x="15957" y="35606"/>
                  <a:pt x="15236" y="35638"/>
                  <a:pt x="14500" y="35638"/>
                </a:cubicBezTo>
                <a:cubicBezTo>
                  <a:pt x="14562" y="35606"/>
                  <a:pt x="14609" y="35512"/>
                  <a:pt x="14531" y="35465"/>
                </a:cubicBezTo>
                <a:cubicBezTo>
                  <a:pt x="13136" y="34352"/>
                  <a:pt x="11725" y="33271"/>
                  <a:pt x="10330" y="32189"/>
                </a:cubicBezTo>
                <a:cubicBezTo>
                  <a:pt x="10550" y="32189"/>
                  <a:pt x="10769" y="32196"/>
                  <a:pt x="10989" y="32196"/>
                </a:cubicBezTo>
                <a:cubicBezTo>
                  <a:pt x="11098" y="32196"/>
                  <a:pt x="11208" y="32195"/>
                  <a:pt x="11318" y="32189"/>
                </a:cubicBezTo>
                <a:cubicBezTo>
                  <a:pt x="11600" y="32189"/>
                  <a:pt x="11898" y="32189"/>
                  <a:pt x="12196" y="32174"/>
                </a:cubicBezTo>
                <a:close/>
                <a:moveTo>
                  <a:pt x="8449" y="32111"/>
                </a:moveTo>
                <a:lnTo>
                  <a:pt x="8449" y="32111"/>
                </a:lnTo>
                <a:cubicBezTo>
                  <a:pt x="8982" y="32158"/>
                  <a:pt x="9500" y="32174"/>
                  <a:pt x="10001" y="32189"/>
                </a:cubicBezTo>
                <a:cubicBezTo>
                  <a:pt x="11459" y="33334"/>
                  <a:pt x="12901" y="34493"/>
                  <a:pt x="14359" y="35638"/>
                </a:cubicBezTo>
                <a:lnTo>
                  <a:pt x="14374" y="35638"/>
                </a:lnTo>
                <a:cubicBezTo>
                  <a:pt x="14218" y="35642"/>
                  <a:pt x="14060" y="35644"/>
                  <a:pt x="13902" y="35644"/>
                </a:cubicBezTo>
                <a:cubicBezTo>
                  <a:pt x="13427" y="35644"/>
                  <a:pt x="12948" y="35626"/>
                  <a:pt x="12478" y="35591"/>
                </a:cubicBezTo>
                <a:cubicBezTo>
                  <a:pt x="11224" y="34368"/>
                  <a:pt x="9829" y="33224"/>
                  <a:pt x="8449" y="32111"/>
                </a:cubicBezTo>
                <a:close/>
                <a:moveTo>
                  <a:pt x="22494" y="31797"/>
                </a:moveTo>
                <a:cubicBezTo>
                  <a:pt x="23183" y="31813"/>
                  <a:pt x="23873" y="31845"/>
                  <a:pt x="24563" y="31892"/>
                </a:cubicBezTo>
                <a:cubicBezTo>
                  <a:pt x="25942" y="33145"/>
                  <a:pt x="27306" y="34431"/>
                  <a:pt x="28716" y="35669"/>
                </a:cubicBezTo>
                <a:cubicBezTo>
                  <a:pt x="28277" y="35638"/>
                  <a:pt x="27823" y="35622"/>
                  <a:pt x="27384" y="35606"/>
                </a:cubicBezTo>
                <a:cubicBezTo>
                  <a:pt x="25817" y="34211"/>
                  <a:pt x="24139" y="32926"/>
                  <a:pt x="22384" y="31797"/>
                </a:cubicBezTo>
                <a:close/>
                <a:moveTo>
                  <a:pt x="24735" y="31892"/>
                </a:moveTo>
                <a:lnTo>
                  <a:pt x="24735" y="31892"/>
                </a:lnTo>
                <a:cubicBezTo>
                  <a:pt x="25315" y="31923"/>
                  <a:pt x="25895" y="31970"/>
                  <a:pt x="26459" y="32017"/>
                </a:cubicBezTo>
                <a:cubicBezTo>
                  <a:pt x="27901" y="33365"/>
                  <a:pt x="29437" y="34635"/>
                  <a:pt x="31036" y="35779"/>
                </a:cubicBezTo>
                <a:cubicBezTo>
                  <a:pt x="30315" y="35732"/>
                  <a:pt x="29610" y="35700"/>
                  <a:pt x="28904" y="35669"/>
                </a:cubicBezTo>
                <a:cubicBezTo>
                  <a:pt x="28936" y="35638"/>
                  <a:pt x="28936" y="35591"/>
                  <a:pt x="28889" y="35544"/>
                </a:cubicBezTo>
                <a:cubicBezTo>
                  <a:pt x="27541" y="34305"/>
                  <a:pt x="26130" y="33098"/>
                  <a:pt x="24735" y="31892"/>
                </a:cubicBezTo>
                <a:close/>
                <a:moveTo>
                  <a:pt x="51068" y="31296"/>
                </a:moveTo>
                <a:cubicBezTo>
                  <a:pt x="51068" y="31312"/>
                  <a:pt x="51068" y="31327"/>
                  <a:pt x="51084" y="31327"/>
                </a:cubicBezTo>
                <a:cubicBezTo>
                  <a:pt x="52055" y="32315"/>
                  <a:pt x="53153" y="33459"/>
                  <a:pt x="54359" y="34211"/>
                </a:cubicBezTo>
                <a:cubicBezTo>
                  <a:pt x="54171" y="34415"/>
                  <a:pt x="53968" y="34603"/>
                  <a:pt x="53733" y="34791"/>
                </a:cubicBezTo>
                <a:cubicBezTo>
                  <a:pt x="53231" y="35214"/>
                  <a:pt x="52682" y="35544"/>
                  <a:pt x="52102" y="35810"/>
                </a:cubicBezTo>
                <a:cubicBezTo>
                  <a:pt x="50786" y="34635"/>
                  <a:pt x="49328" y="33584"/>
                  <a:pt x="47964" y="32440"/>
                </a:cubicBezTo>
                <a:cubicBezTo>
                  <a:pt x="48576" y="32299"/>
                  <a:pt x="49171" y="32111"/>
                  <a:pt x="49751" y="31892"/>
                </a:cubicBezTo>
                <a:cubicBezTo>
                  <a:pt x="50817" y="33004"/>
                  <a:pt x="51993" y="34196"/>
                  <a:pt x="53325" y="34995"/>
                </a:cubicBezTo>
                <a:cubicBezTo>
                  <a:pt x="53341" y="35006"/>
                  <a:pt x="53358" y="35011"/>
                  <a:pt x="53373" y="35011"/>
                </a:cubicBezTo>
                <a:cubicBezTo>
                  <a:pt x="53446" y="35011"/>
                  <a:pt x="53499" y="34903"/>
                  <a:pt x="53435" y="34838"/>
                </a:cubicBezTo>
                <a:cubicBezTo>
                  <a:pt x="52322" y="33788"/>
                  <a:pt x="51084" y="32879"/>
                  <a:pt x="49955" y="31813"/>
                </a:cubicBezTo>
                <a:cubicBezTo>
                  <a:pt x="50331" y="31672"/>
                  <a:pt x="50707" y="31500"/>
                  <a:pt x="51068" y="31296"/>
                </a:cubicBezTo>
                <a:close/>
                <a:moveTo>
                  <a:pt x="26710" y="32033"/>
                </a:moveTo>
                <a:cubicBezTo>
                  <a:pt x="27462" y="32095"/>
                  <a:pt x="28199" y="32174"/>
                  <a:pt x="28951" y="32252"/>
                </a:cubicBezTo>
                <a:cubicBezTo>
                  <a:pt x="30425" y="33537"/>
                  <a:pt x="31945" y="34838"/>
                  <a:pt x="33591" y="35888"/>
                </a:cubicBezTo>
                <a:cubicBezTo>
                  <a:pt x="33613" y="35902"/>
                  <a:pt x="33635" y="35908"/>
                  <a:pt x="33656" y="35908"/>
                </a:cubicBezTo>
                <a:cubicBezTo>
                  <a:pt x="33754" y="35908"/>
                  <a:pt x="33825" y="35778"/>
                  <a:pt x="33748" y="35700"/>
                </a:cubicBezTo>
                <a:cubicBezTo>
                  <a:pt x="32274" y="34541"/>
                  <a:pt x="30754" y="33475"/>
                  <a:pt x="29296" y="32283"/>
                </a:cubicBezTo>
                <a:lnTo>
                  <a:pt x="29296" y="32283"/>
                </a:lnTo>
                <a:cubicBezTo>
                  <a:pt x="30002" y="32346"/>
                  <a:pt x="30707" y="32424"/>
                  <a:pt x="31412" y="32503"/>
                </a:cubicBezTo>
                <a:cubicBezTo>
                  <a:pt x="32180" y="33130"/>
                  <a:pt x="32948" y="33757"/>
                  <a:pt x="33732" y="34368"/>
                </a:cubicBezTo>
                <a:cubicBezTo>
                  <a:pt x="34453" y="34948"/>
                  <a:pt x="35174" y="35591"/>
                  <a:pt x="35989" y="36061"/>
                </a:cubicBezTo>
                <a:cubicBezTo>
                  <a:pt x="34422" y="35967"/>
                  <a:pt x="32854" y="35873"/>
                  <a:pt x="31303" y="35794"/>
                </a:cubicBezTo>
                <a:cubicBezTo>
                  <a:pt x="31318" y="35747"/>
                  <a:pt x="31303" y="35685"/>
                  <a:pt x="31256" y="35638"/>
                </a:cubicBezTo>
                <a:cubicBezTo>
                  <a:pt x="29704" y="34493"/>
                  <a:pt x="28183" y="33302"/>
                  <a:pt x="26710" y="32033"/>
                </a:cubicBezTo>
                <a:close/>
                <a:moveTo>
                  <a:pt x="31741" y="32534"/>
                </a:moveTo>
                <a:lnTo>
                  <a:pt x="31741" y="32534"/>
                </a:lnTo>
                <a:cubicBezTo>
                  <a:pt x="32353" y="32597"/>
                  <a:pt x="32964" y="32660"/>
                  <a:pt x="33560" y="32707"/>
                </a:cubicBezTo>
                <a:cubicBezTo>
                  <a:pt x="33654" y="32722"/>
                  <a:pt x="33748" y="32722"/>
                  <a:pt x="33826" y="32738"/>
                </a:cubicBezTo>
                <a:cubicBezTo>
                  <a:pt x="35127" y="33945"/>
                  <a:pt x="36538" y="35214"/>
                  <a:pt x="38058" y="36045"/>
                </a:cubicBezTo>
                <a:cubicBezTo>
                  <a:pt x="38077" y="36056"/>
                  <a:pt x="38096" y="36061"/>
                  <a:pt x="38115" y="36061"/>
                </a:cubicBezTo>
                <a:cubicBezTo>
                  <a:pt x="38205" y="36061"/>
                  <a:pt x="38277" y="35951"/>
                  <a:pt x="38199" y="35873"/>
                </a:cubicBezTo>
                <a:cubicBezTo>
                  <a:pt x="36945" y="34776"/>
                  <a:pt x="35550" y="33819"/>
                  <a:pt x="34234" y="32769"/>
                </a:cubicBezTo>
                <a:lnTo>
                  <a:pt x="34234" y="32769"/>
                </a:lnTo>
                <a:cubicBezTo>
                  <a:pt x="34970" y="32848"/>
                  <a:pt x="35691" y="32895"/>
                  <a:pt x="36412" y="32957"/>
                </a:cubicBezTo>
                <a:cubicBezTo>
                  <a:pt x="37839" y="34117"/>
                  <a:pt x="39265" y="35277"/>
                  <a:pt x="40739" y="36374"/>
                </a:cubicBezTo>
                <a:lnTo>
                  <a:pt x="40676" y="36374"/>
                </a:lnTo>
                <a:cubicBezTo>
                  <a:pt x="39218" y="36280"/>
                  <a:pt x="37776" y="36186"/>
                  <a:pt x="36318" y="36092"/>
                </a:cubicBezTo>
                <a:cubicBezTo>
                  <a:pt x="35644" y="35403"/>
                  <a:pt x="34798" y="34870"/>
                  <a:pt x="34030" y="34290"/>
                </a:cubicBezTo>
                <a:cubicBezTo>
                  <a:pt x="33262" y="33710"/>
                  <a:pt x="32509" y="33114"/>
                  <a:pt x="31741" y="32534"/>
                </a:cubicBezTo>
                <a:close/>
                <a:moveTo>
                  <a:pt x="36836" y="32989"/>
                </a:moveTo>
                <a:lnTo>
                  <a:pt x="36836" y="32989"/>
                </a:lnTo>
                <a:cubicBezTo>
                  <a:pt x="37431" y="33020"/>
                  <a:pt x="38027" y="33051"/>
                  <a:pt x="38622" y="33083"/>
                </a:cubicBezTo>
                <a:cubicBezTo>
                  <a:pt x="40143" y="34227"/>
                  <a:pt x="41616" y="35418"/>
                  <a:pt x="43121" y="36578"/>
                </a:cubicBezTo>
                <a:cubicBezTo>
                  <a:pt x="42416" y="36515"/>
                  <a:pt x="41710" y="36453"/>
                  <a:pt x="41052" y="36406"/>
                </a:cubicBezTo>
                <a:cubicBezTo>
                  <a:pt x="41068" y="36359"/>
                  <a:pt x="41052" y="36312"/>
                  <a:pt x="41021" y="36280"/>
                </a:cubicBezTo>
                <a:cubicBezTo>
                  <a:pt x="39657" y="35136"/>
                  <a:pt x="38246" y="34055"/>
                  <a:pt x="36836" y="32989"/>
                </a:cubicBezTo>
                <a:close/>
                <a:moveTo>
                  <a:pt x="47792" y="32471"/>
                </a:moveTo>
                <a:cubicBezTo>
                  <a:pt x="49062" y="33678"/>
                  <a:pt x="50394" y="34948"/>
                  <a:pt x="51836" y="35920"/>
                </a:cubicBezTo>
                <a:cubicBezTo>
                  <a:pt x="51460" y="36092"/>
                  <a:pt x="51068" y="36218"/>
                  <a:pt x="50660" y="36327"/>
                </a:cubicBezTo>
                <a:cubicBezTo>
                  <a:pt x="49203" y="35167"/>
                  <a:pt x="47729" y="34086"/>
                  <a:pt x="46366" y="32801"/>
                </a:cubicBezTo>
                <a:cubicBezTo>
                  <a:pt x="46344" y="32779"/>
                  <a:pt x="46318" y="32770"/>
                  <a:pt x="46294" y="32770"/>
                </a:cubicBezTo>
                <a:cubicBezTo>
                  <a:pt x="46212" y="32770"/>
                  <a:pt x="46137" y="32870"/>
                  <a:pt x="46209" y="32942"/>
                </a:cubicBezTo>
                <a:cubicBezTo>
                  <a:pt x="47494" y="34180"/>
                  <a:pt x="48858" y="35434"/>
                  <a:pt x="50363" y="36406"/>
                </a:cubicBezTo>
                <a:cubicBezTo>
                  <a:pt x="50033" y="36484"/>
                  <a:pt x="49704" y="36547"/>
                  <a:pt x="49375" y="36610"/>
                </a:cubicBezTo>
                <a:cubicBezTo>
                  <a:pt x="49375" y="36594"/>
                  <a:pt x="49359" y="36562"/>
                  <a:pt x="49344" y="36562"/>
                </a:cubicBezTo>
                <a:cubicBezTo>
                  <a:pt x="47870" y="35324"/>
                  <a:pt x="46334" y="34196"/>
                  <a:pt x="44892" y="32926"/>
                </a:cubicBezTo>
                <a:cubicBezTo>
                  <a:pt x="45848" y="32832"/>
                  <a:pt x="46820" y="32691"/>
                  <a:pt x="47792" y="32471"/>
                </a:cubicBezTo>
                <a:close/>
                <a:moveTo>
                  <a:pt x="44673" y="32957"/>
                </a:moveTo>
                <a:cubicBezTo>
                  <a:pt x="46036" y="34274"/>
                  <a:pt x="47510" y="35606"/>
                  <a:pt x="49109" y="36641"/>
                </a:cubicBezTo>
                <a:cubicBezTo>
                  <a:pt x="48732" y="36688"/>
                  <a:pt x="48372" y="36719"/>
                  <a:pt x="47996" y="36751"/>
                </a:cubicBezTo>
                <a:cubicBezTo>
                  <a:pt x="47980" y="36719"/>
                  <a:pt x="47964" y="36704"/>
                  <a:pt x="47949" y="36688"/>
                </a:cubicBezTo>
                <a:cubicBezTo>
                  <a:pt x="46193" y="35591"/>
                  <a:pt x="44532" y="34478"/>
                  <a:pt x="42996" y="33083"/>
                </a:cubicBezTo>
                <a:cubicBezTo>
                  <a:pt x="43529" y="33051"/>
                  <a:pt x="44061" y="33020"/>
                  <a:pt x="44594" y="32957"/>
                </a:cubicBezTo>
                <a:close/>
                <a:moveTo>
                  <a:pt x="42776" y="33083"/>
                </a:moveTo>
                <a:cubicBezTo>
                  <a:pt x="44187" y="34509"/>
                  <a:pt x="45817" y="35841"/>
                  <a:pt x="47588" y="36766"/>
                </a:cubicBezTo>
                <a:cubicBezTo>
                  <a:pt x="47319" y="36776"/>
                  <a:pt x="47047" y="36780"/>
                  <a:pt x="46775" y="36780"/>
                </a:cubicBezTo>
                <a:cubicBezTo>
                  <a:pt x="45684" y="36780"/>
                  <a:pt x="44576" y="36710"/>
                  <a:pt x="43497" y="36610"/>
                </a:cubicBezTo>
                <a:cubicBezTo>
                  <a:pt x="43497" y="36594"/>
                  <a:pt x="43497" y="36578"/>
                  <a:pt x="43482" y="36562"/>
                </a:cubicBezTo>
                <a:cubicBezTo>
                  <a:pt x="42055" y="35324"/>
                  <a:pt x="40503" y="34180"/>
                  <a:pt x="38936" y="33098"/>
                </a:cubicBezTo>
                <a:lnTo>
                  <a:pt x="38936" y="33098"/>
                </a:lnTo>
                <a:cubicBezTo>
                  <a:pt x="39594" y="33114"/>
                  <a:pt x="40253" y="33130"/>
                  <a:pt x="40911" y="33130"/>
                </a:cubicBezTo>
                <a:cubicBezTo>
                  <a:pt x="42337" y="34478"/>
                  <a:pt x="43889" y="35669"/>
                  <a:pt x="45598" y="36594"/>
                </a:cubicBezTo>
                <a:cubicBezTo>
                  <a:pt x="45616" y="36603"/>
                  <a:pt x="45635" y="36607"/>
                  <a:pt x="45652" y="36607"/>
                </a:cubicBezTo>
                <a:cubicBezTo>
                  <a:pt x="45751" y="36607"/>
                  <a:pt x="45816" y="36472"/>
                  <a:pt x="45723" y="36406"/>
                </a:cubicBezTo>
                <a:cubicBezTo>
                  <a:pt x="44093" y="35465"/>
                  <a:pt x="42572" y="34399"/>
                  <a:pt x="41177" y="33130"/>
                </a:cubicBezTo>
                <a:cubicBezTo>
                  <a:pt x="41710" y="33130"/>
                  <a:pt x="42243" y="33114"/>
                  <a:pt x="42776" y="33083"/>
                </a:cubicBezTo>
                <a:close/>
                <a:moveTo>
                  <a:pt x="30441" y="0"/>
                </a:moveTo>
                <a:cubicBezTo>
                  <a:pt x="28224" y="0"/>
                  <a:pt x="26013" y="384"/>
                  <a:pt x="23951" y="1186"/>
                </a:cubicBezTo>
                <a:cubicBezTo>
                  <a:pt x="21052" y="2298"/>
                  <a:pt x="18042" y="4477"/>
                  <a:pt x="17290" y="7675"/>
                </a:cubicBezTo>
                <a:cubicBezTo>
                  <a:pt x="16686" y="7471"/>
                  <a:pt x="16075" y="7377"/>
                  <a:pt x="15469" y="7377"/>
                </a:cubicBezTo>
                <a:cubicBezTo>
                  <a:pt x="10615" y="7377"/>
                  <a:pt x="6122" y="13419"/>
                  <a:pt x="8951" y="17628"/>
                </a:cubicBezTo>
                <a:cubicBezTo>
                  <a:pt x="8250" y="17260"/>
                  <a:pt x="7532" y="17095"/>
                  <a:pt x="6822" y="17095"/>
                </a:cubicBezTo>
                <a:cubicBezTo>
                  <a:pt x="3597" y="17095"/>
                  <a:pt x="553" y="20507"/>
                  <a:pt x="142" y="23835"/>
                </a:cubicBezTo>
                <a:cubicBezTo>
                  <a:pt x="1" y="24932"/>
                  <a:pt x="79" y="26061"/>
                  <a:pt x="408" y="27095"/>
                </a:cubicBezTo>
                <a:cubicBezTo>
                  <a:pt x="393" y="27127"/>
                  <a:pt x="377" y="27142"/>
                  <a:pt x="377" y="27189"/>
                </a:cubicBezTo>
                <a:cubicBezTo>
                  <a:pt x="973" y="29164"/>
                  <a:pt x="2430" y="30528"/>
                  <a:pt x="4014" y="31782"/>
                </a:cubicBezTo>
                <a:cubicBezTo>
                  <a:pt x="5675" y="33114"/>
                  <a:pt x="7384" y="34493"/>
                  <a:pt x="9374" y="35293"/>
                </a:cubicBezTo>
                <a:cubicBezTo>
                  <a:pt x="10409" y="35700"/>
                  <a:pt x="11459" y="35888"/>
                  <a:pt x="12540" y="35967"/>
                </a:cubicBezTo>
                <a:cubicBezTo>
                  <a:pt x="12572" y="35983"/>
                  <a:pt x="12587" y="36014"/>
                  <a:pt x="12619" y="36030"/>
                </a:cubicBezTo>
                <a:cubicBezTo>
                  <a:pt x="12637" y="36043"/>
                  <a:pt x="12656" y="36049"/>
                  <a:pt x="12673" y="36049"/>
                </a:cubicBezTo>
                <a:cubicBezTo>
                  <a:pt x="12716" y="36049"/>
                  <a:pt x="12753" y="36016"/>
                  <a:pt x="12776" y="35983"/>
                </a:cubicBezTo>
                <a:cubicBezTo>
                  <a:pt x="13133" y="36000"/>
                  <a:pt x="13491" y="36006"/>
                  <a:pt x="13850" y="36006"/>
                </a:cubicBezTo>
                <a:cubicBezTo>
                  <a:pt x="14815" y="36006"/>
                  <a:pt x="15786" y="35958"/>
                  <a:pt x="16757" y="35936"/>
                </a:cubicBezTo>
                <a:cubicBezTo>
                  <a:pt x="17832" y="35905"/>
                  <a:pt x="18909" y="35891"/>
                  <a:pt x="19988" y="35891"/>
                </a:cubicBezTo>
                <a:cubicBezTo>
                  <a:pt x="21678" y="35891"/>
                  <a:pt x="23371" y="35925"/>
                  <a:pt x="25064" y="35983"/>
                </a:cubicBezTo>
                <a:cubicBezTo>
                  <a:pt x="25895" y="36014"/>
                  <a:pt x="26741" y="36045"/>
                  <a:pt x="27572" y="36077"/>
                </a:cubicBezTo>
                <a:lnTo>
                  <a:pt x="27619" y="36077"/>
                </a:lnTo>
                <a:cubicBezTo>
                  <a:pt x="32384" y="36296"/>
                  <a:pt x="37149" y="36657"/>
                  <a:pt x="41898" y="36986"/>
                </a:cubicBezTo>
                <a:cubicBezTo>
                  <a:pt x="43472" y="37095"/>
                  <a:pt x="45157" y="37260"/>
                  <a:pt x="46826" y="37260"/>
                </a:cubicBezTo>
                <a:cubicBezTo>
                  <a:pt x="49698" y="37260"/>
                  <a:pt x="52521" y="36773"/>
                  <a:pt x="54642" y="34682"/>
                </a:cubicBezTo>
                <a:cubicBezTo>
                  <a:pt x="57776" y="31562"/>
                  <a:pt x="57776" y="26562"/>
                  <a:pt x="54845" y="23318"/>
                </a:cubicBezTo>
                <a:cubicBezTo>
                  <a:pt x="54814" y="23286"/>
                  <a:pt x="54783" y="23271"/>
                  <a:pt x="54751" y="23255"/>
                </a:cubicBezTo>
                <a:cubicBezTo>
                  <a:pt x="54704" y="23145"/>
                  <a:pt x="54657" y="23051"/>
                  <a:pt x="54610" y="22942"/>
                </a:cubicBezTo>
                <a:cubicBezTo>
                  <a:pt x="54124" y="22017"/>
                  <a:pt x="53403" y="21264"/>
                  <a:pt x="52541" y="20747"/>
                </a:cubicBezTo>
                <a:cubicBezTo>
                  <a:pt x="52573" y="20371"/>
                  <a:pt x="52604" y="20010"/>
                  <a:pt x="52620" y="19634"/>
                </a:cubicBezTo>
                <a:cubicBezTo>
                  <a:pt x="52629" y="19637"/>
                  <a:pt x="52638" y="19639"/>
                  <a:pt x="52646" y="19639"/>
                </a:cubicBezTo>
                <a:cubicBezTo>
                  <a:pt x="52724" y="19639"/>
                  <a:pt x="52767" y="19518"/>
                  <a:pt x="52682" y="19462"/>
                </a:cubicBezTo>
                <a:cubicBezTo>
                  <a:pt x="52667" y="19462"/>
                  <a:pt x="52635" y="19446"/>
                  <a:pt x="52620" y="19430"/>
                </a:cubicBezTo>
                <a:cubicBezTo>
                  <a:pt x="52745" y="15010"/>
                  <a:pt x="51366" y="10684"/>
                  <a:pt x="48294" y="7424"/>
                </a:cubicBezTo>
                <a:cubicBezTo>
                  <a:pt x="45300" y="4226"/>
                  <a:pt x="41256" y="2283"/>
                  <a:pt x="37055" y="1154"/>
                </a:cubicBezTo>
                <a:cubicBezTo>
                  <a:pt x="34947" y="396"/>
                  <a:pt x="32691" y="0"/>
                  <a:pt x="30441" y="0"/>
                </a:cubicBezTo>
                <a:close/>
              </a:path>
            </a:pathLst>
          </a:custGeom>
          <a:gradFill>
            <a:gsLst>
              <a:gs pos="0">
                <a:srgbClr val="DBD4EB"/>
              </a:gs>
              <a:gs pos="100000">
                <a:srgbClr val="9180B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40;p38">
            <a:extLst>
              <a:ext uri="{FF2B5EF4-FFF2-40B4-BE49-F238E27FC236}">
                <a16:creationId xmlns:a16="http://schemas.microsoft.com/office/drawing/2014/main" id="{AC0C1A2A-6E29-D361-B575-A87EE37B5337}"/>
              </a:ext>
            </a:extLst>
          </p:cNvPr>
          <p:cNvSpPr/>
          <p:nvPr/>
        </p:nvSpPr>
        <p:spPr>
          <a:xfrm>
            <a:off x="5925236" y="3144045"/>
            <a:ext cx="922609" cy="601274"/>
          </a:xfrm>
          <a:custGeom>
            <a:avLst/>
            <a:gdLst/>
            <a:ahLst/>
            <a:cxnLst/>
            <a:rect l="l" t="t" r="r" b="b"/>
            <a:pathLst>
              <a:path w="61695" h="53010" extrusionOk="0">
                <a:moveTo>
                  <a:pt x="32540" y="978"/>
                </a:moveTo>
                <a:cubicBezTo>
                  <a:pt x="33356" y="2498"/>
                  <a:pt x="34186" y="4050"/>
                  <a:pt x="35127" y="5476"/>
                </a:cubicBezTo>
                <a:cubicBezTo>
                  <a:pt x="34704" y="5492"/>
                  <a:pt x="34280" y="5523"/>
                  <a:pt x="33841" y="5570"/>
                </a:cubicBezTo>
                <a:cubicBezTo>
                  <a:pt x="33042" y="4128"/>
                  <a:pt x="32133" y="2780"/>
                  <a:pt x="31381" y="1307"/>
                </a:cubicBezTo>
                <a:cubicBezTo>
                  <a:pt x="31757" y="1181"/>
                  <a:pt x="32149" y="1072"/>
                  <a:pt x="32540" y="978"/>
                </a:cubicBezTo>
                <a:close/>
                <a:moveTo>
                  <a:pt x="34233" y="696"/>
                </a:moveTo>
                <a:cubicBezTo>
                  <a:pt x="35048" y="2357"/>
                  <a:pt x="35910" y="4097"/>
                  <a:pt x="37055" y="5570"/>
                </a:cubicBezTo>
                <a:cubicBezTo>
                  <a:pt x="36522" y="5508"/>
                  <a:pt x="35989" y="5476"/>
                  <a:pt x="35456" y="5476"/>
                </a:cubicBezTo>
                <a:cubicBezTo>
                  <a:pt x="34672" y="3909"/>
                  <a:pt x="33685" y="2420"/>
                  <a:pt x="32744" y="931"/>
                </a:cubicBezTo>
                <a:cubicBezTo>
                  <a:pt x="33230" y="821"/>
                  <a:pt x="33732" y="743"/>
                  <a:pt x="34233" y="696"/>
                </a:cubicBezTo>
                <a:close/>
                <a:moveTo>
                  <a:pt x="31192" y="1370"/>
                </a:moveTo>
                <a:cubicBezTo>
                  <a:pt x="31804" y="2827"/>
                  <a:pt x="32572" y="4379"/>
                  <a:pt x="33591" y="5602"/>
                </a:cubicBezTo>
                <a:cubicBezTo>
                  <a:pt x="33214" y="5649"/>
                  <a:pt x="32838" y="5711"/>
                  <a:pt x="32478" y="5790"/>
                </a:cubicBezTo>
                <a:cubicBezTo>
                  <a:pt x="31600" y="4473"/>
                  <a:pt x="30722" y="3250"/>
                  <a:pt x="30048" y="1808"/>
                </a:cubicBezTo>
                <a:cubicBezTo>
                  <a:pt x="30424" y="1652"/>
                  <a:pt x="30801" y="1495"/>
                  <a:pt x="31192" y="1370"/>
                </a:cubicBezTo>
                <a:close/>
                <a:moveTo>
                  <a:pt x="36020" y="601"/>
                </a:moveTo>
                <a:cubicBezTo>
                  <a:pt x="36898" y="2404"/>
                  <a:pt x="37901" y="4222"/>
                  <a:pt x="38951" y="5931"/>
                </a:cubicBezTo>
                <a:cubicBezTo>
                  <a:pt x="38434" y="5790"/>
                  <a:pt x="37901" y="5680"/>
                  <a:pt x="37353" y="5602"/>
                </a:cubicBezTo>
                <a:cubicBezTo>
                  <a:pt x="37353" y="5586"/>
                  <a:pt x="37353" y="5555"/>
                  <a:pt x="37337" y="5539"/>
                </a:cubicBezTo>
                <a:cubicBezTo>
                  <a:pt x="36443" y="3893"/>
                  <a:pt x="35378" y="2326"/>
                  <a:pt x="34468" y="664"/>
                </a:cubicBezTo>
                <a:cubicBezTo>
                  <a:pt x="34986" y="617"/>
                  <a:pt x="35503" y="601"/>
                  <a:pt x="36020" y="601"/>
                </a:cubicBezTo>
                <a:close/>
                <a:moveTo>
                  <a:pt x="29876" y="1887"/>
                </a:moveTo>
                <a:cubicBezTo>
                  <a:pt x="30393" y="3266"/>
                  <a:pt x="31130" y="4755"/>
                  <a:pt x="32133" y="5868"/>
                </a:cubicBezTo>
                <a:cubicBezTo>
                  <a:pt x="31772" y="5946"/>
                  <a:pt x="31412" y="6056"/>
                  <a:pt x="31051" y="6166"/>
                </a:cubicBezTo>
                <a:cubicBezTo>
                  <a:pt x="30362" y="4896"/>
                  <a:pt x="29500" y="3721"/>
                  <a:pt x="28810" y="2435"/>
                </a:cubicBezTo>
                <a:cubicBezTo>
                  <a:pt x="28904" y="2373"/>
                  <a:pt x="28998" y="2326"/>
                  <a:pt x="29092" y="2263"/>
                </a:cubicBezTo>
                <a:cubicBezTo>
                  <a:pt x="29359" y="2138"/>
                  <a:pt x="29609" y="2012"/>
                  <a:pt x="29876" y="1887"/>
                </a:cubicBezTo>
                <a:close/>
                <a:moveTo>
                  <a:pt x="28653" y="2514"/>
                </a:moveTo>
                <a:cubicBezTo>
                  <a:pt x="29249" y="3783"/>
                  <a:pt x="29907" y="5163"/>
                  <a:pt x="30801" y="6244"/>
                </a:cubicBezTo>
                <a:cubicBezTo>
                  <a:pt x="30456" y="6370"/>
                  <a:pt x="30127" y="6495"/>
                  <a:pt x="29797" y="6636"/>
                </a:cubicBezTo>
                <a:cubicBezTo>
                  <a:pt x="29813" y="6589"/>
                  <a:pt x="29813" y="6558"/>
                  <a:pt x="29782" y="6511"/>
                </a:cubicBezTo>
                <a:cubicBezTo>
                  <a:pt x="29061" y="5382"/>
                  <a:pt x="28355" y="4269"/>
                  <a:pt x="27697" y="3109"/>
                </a:cubicBezTo>
                <a:cubicBezTo>
                  <a:pt x="28011" y="2890"/>
                  <a:pt x="28324" y="2702"/>
                  <a:pt x="28653" y="2514"/>
                </a:cubicBezTo>
                <a:close/>
                <a:moveTo>
                  <a:pt x="36193" y="601"/>
                </a:moveTo>
                <a:lnTo>
                  <a:pt x="36193" y="601"/>
                </a:lnTo>
                <a:cubicBezTo>
                  <a:pt x="36820" y="617"/>
                  <a:pt x="37447" y="680"/>
                  <a:pt x="38058" y="790"/>
                </a:cubicBezTo>
                <a:cubicBezTo>
                  <a:pt x="39092" y="2812"/>
                  <a:pt x="40111" y="4928"/>
                  <a:pt x="41334" y="6856"/>
                </a:cubicBezTo>
                <a:cubicBezTo>
                  <a:pt x="40691" y="6511"/>
                  <a:pt x="40001" y="6244"/>
                  <a:pt x="39296" y="6025"/>
                </a:cubicBezTo>
                <a:cubicBezTo>
                  <a:pt x="38371" y="4191"/>
                  <a:pt x="37321" y="2341"/>
                  <a:pt x="36193" y="601"/>
                </a:cubicBezTo>
                <a:close/>
                <a:moveTo>
                  <a:pt x="27540" y="3219"/>
                </a:moveTo>
                <a:cubicBezTo>
                  <a:pt x="28120" y="4410"/>
                  <a:pt x="28779" y="5570"/>
                  <a:pt x="29547" y="6652"/>
                </a:cubicBezTo>
                <a:cubicBezTo>
                  <a:pt x="29562" y="6683"/>
                  <a:pt x="29594" y="6699"/>
                  <a:pt x="29625" y="6699"/>
                </a:cubicBezTo>
                <a:cubicBezTo>
                  <a:pt x="29280" y="6856"/>
                  <a:pt x="28935" y="7028"/>
                  <a:pt x="28591" y="7200"/>
                </a:cubicBezTo>
                <a:cubicBezTo>
                  <a:pt x="28308" y="6667"/>
                  <a:pt x="27917" y="6166"/>
                  <a:pt x="27603" y="5649"/>
                </a:cubicBezTo>
                <a:cubicBezTo>
                  <a:pt x="27258" y="5084"/>
                  <a:pt x="26929" y="4504"/>
                  <a:pt x="26616" y="3924"/>
                </a:cubicBezTo>
                <a:cubicBezTo>
                  <a:pt x="26616" y="3909"/>
                  <a:pt x="26600" y="3909"/>
                  <a:pt x="26600" y="3909"/>
                </a:cubicBezTo>
                <a:cubicBezTo>
                  <a:pt x="26913" y="3658"/>
                  <a:pt x="27227" y="3439"/>
                  <a:pt x="27540" y="3219"/>
                </a:cubicBezTo>
                <a:close/>
                <a:moveTo>
                  <a:pt x="26475" y="4018"/>
                </a:moveTo>
                <a:cubicBezTo>
                  <a:pt x="26992" y="5116"/>
                  <a:pt x="27587" y="6385"/>
                  <a:pt x="28402" y="7310"/>
                </a:cubicBezTo>
                <a:cubicBezTo>
                  <a:pt x="28199" y="7435"/>
                  <a:pt x="27979" y="7545"/>
                  <a:pt x="27791" y="7671"/>
                </a:cubicBezTo>
                <a:cubicBezTo>
                  <a:pt x="27760" y="7686"/>
                  <a:pt x="27744" y="7702"/>
                  <a:pt x="27728" y="7718"/>
                </a:cubicBezTo>
                <a:cubicBezTo>
                  <a:pt x="27039" y="6667"/>
                  <a:pt x="26365" y="5696"/>
                  <a:pt x="25848" y="4551"/>
                </a:cubicBezTo>
                <a:cubicBezTo>
                  <a:pt x="26051" y="4363"/>
                  <a:pt x="26255" y="4191"/>
                  <a:pt x="26475" y="4018"/>
                </a:cubicBezTo>
                <a:close/>
                <a:moveTo>
                  <a:pt x="25659" y="4724"/>
                </a:moveTo>
                <a:cubicBezTo>
                  <a:pt x="26083" y="5852"/>
                  <a:pt x="26694" y="6997"/>
                  <a:pt x="27556" y="7827"/>
                </a:cubicBezTo>
                <a:cubicBezTo>
                  <a:pt x="27337" y="7968"/>
                  <a:pt x="27133" y="8109"/>
                  <a:pt x="26913" y="8266"/>
                </a:cubicBezTo>
                <a:cubicBezTo>
                  <a:pt x="26302" y="7294"/>
                  <a:pt x="25675" y="6323"/>
                  <a:pt x="25001" y="5382"/>
                </a:cubicBezTo>
                <a:cubicBezTo>
                  <a:pt x="25017" y="5366"/>
                  <a:pt x="25032" y="5351"/>
                  <a:pt x="25032" y="5335"/>
                </a:cubicBezTo>
                <a:cubicBezTo>
                  <a:pt x="25236" y="5131"/>
                  <a:pt x="25440" y="4928"/>
                  <a:pt x="25659" y="4724"/>
                </a:cubicBezTo>
                <a:close/>
                <a:moveTo>
                  <a:pt x="24891" y="5508"/>
                </a:moveTo>
                <a:cubicBezTo>
                  <a:pt x="25424" y="6511"/>
                  <a:pt x="26036" y="7498"/>
                  <a:pt x="26647" y="8470"/>
                </a:cubicBezTo>
                <a:cubicBezTo>
                  <a:pt x="26365" y="8689"/>
                  <a:pt x="26083" y="8925"/>
                  <a:pt x="25816" y="9175"/>
                </a:cubicBezTo>
                <a:cubicBezTo>
                  <a:pt x="25236" y="8266"/>
                  <a:pt x="24641" y="7373"/>
                  <a:pt x="24029" y="6495"/>
                </a:cubicBezTo>
                <a:cubicBezTo>
                  <a:pt x="24296" y="6166"/>
                  <a:pt x="24594" y="5821"/>
                  <a:pt x="24891" y="5508"/>
                </a:cubicBezTo>
                <a:close/>
                <a:moveTo>
                  <a:pt x="38293" y="821"/>
                </a:moveTo>
                <a:cubicBezTo>
                  <a:pt x="38622" y="884"/>
                  <a:pt x="38951" y="946"/>
                  <a:pt x="39280" y="1025"/>
                </a:cubicBezTo>
                <a:cubicBezTo>
                  <a:pt x="39547" y="1103"/>
                  <a:pt x="39813" y="1181"/>
                  <a:pt x="40080" y="1260"/>
                </a:cubicBezTo>
                <a:cubicBezTo>
                  <a:pt x="41396" y="3924"/>
                  <a:pt x="42776" y="6573"/>
                  <a:pt x="44171" y="9207"/>
                </a:cubicBezTo>
                <a:cubicBezTo>
                  <a:pt x="43513" y="8345"/>
                  <a:pt x="42697" y="7655"/>
                  <a:pt x="41773" y="7106"/>
                </a:cubicBezTo>
                <a:cubicBezTo>
                  <a:pt x="40801" y="4943"/>
                  <a:pt x="39516" y="2859"/>
                  <a:pt x="38293" y="821"/>
                </a:cubicBezTo>
                <a:close/>
                <a:moveTo>
                  <a:pt x="23888" y="6667"/>
                </a:moveTo>
                <a:cubicBezTo>
                  <a:pt x="24437" y="7577"/>
                  <a:pt x="25001" y="8486"/>
                  <a:pt x="25581" y="9395"/>
                </a:cubicBezTo>
                <a:cubicBezTo>
                  <a:pt x="25315" y="9646"/>
                  <a:pt x="25048" y="9912"/>
                  <a:pt x="24813" y="10179"/>
                </a:cubicBezTo>
                <a:cubicBezTo>
                  <a:pt x="24562" y="9708"/>
                  <a:pt x="24186" y="9269"/>
                  <a:pt x="23904" y="8799"/>
                </a:cubicBezTo>
                <a:cubicBezTo>
                  <a:pt x="23653" y="8423"/>
                  <a:pt x="23418" y="8031"/>
                  <a:pt x="23199" y="7624"/>
                </a:cubicBezTo>
                <a:cubicBezTo>
                  <a:pt x="23277" y="7514"/>
                  <a:pt x="23355" y="7388"/>
                  <a:pt x="23434" y="7279"/>
                </a:cubicBezTo>
                <a:cubicBezTo>
                  <a:pt x="23575" y="7075"/>
                  <a:pt x="23732" y="6871"/>
                  <a:pt x="23888" y="6667"/>
                </a:cubicBezTo>
                <a:close/>
                <a:moveTo>
                  <a:pt x="13089" y="6856"/>
                </a:moveTo>
                <a:cubicBezTo>
                  <a:pt x="14107" y="8204"/>
                  <a:pt x="15095" y="9583"/>
                  <a:pt x="16176" y="10884"/>
                </a:cubicBezTo>
                <a:cubicBezTo>
                  <a:pt x="15753" y="10884"/>
                  <a:pt x="15314" y="10900"/>
                  <a:pt x="14891" y="10947"/>
                </a:cubicBezTo>
                <a:cubicBezTo>
                  <a:pt x="13810" y="9661"/>
                  <a:pt x="12618" y="8454"/>
                  <a:pt x="11427" y="7279"/>
                </a:cubicBezTo>
                <a:cubicBezTo>
                  <a:pt x="11960" y="7091"/>
                  <a:pt x="12524" y="6950"/>
                  <a:pt x="13089" y="6856"/>
                </a:cubicBezTo>
                <a:close/>
                <a:moveTo>
                  <a:pt x="14985" y="6667"/>
                </a:moveTo>
                <a:cubicBezTo>
                  <a:pt x="15832" y="8204"/>
                  <a:pt x="16756" y="9740"/>
                  <a:pt x="17854" y="11103"/>
                </a:cubicBezTo>
                <a:cubicBezTo>
                  <a:pt x="17430" y="11009"/>
                  <a:pt x="17007" y="10931"/>
                  <a:pt x="16584" y="10900"/>
                </a:cubicBezTo>
                <a:cubicBezTo>
                  <a:pt x="15644" y="9457"/>
                  <a:pt x="14468" y="8094"/>
                  <a:pt x="13308" y="6809"/>
                </a:cubicBezTo>
                <a:cubicBezTo>
                  <a:pt x="13857" y="6730"/>
                  <a:pt x="14421" y="6667"/>
                  <a:pt x="14985" y="6667"/>
                </a:cubicBezTo>
                <a:close/>
                <a:moveTo>
                  <a:pt x="23058" y="7859"/>
                </a:moveTo>
                <a:cubicBezTo>
                  <a:pt x="23481" y="8752"/>
                  <a:pt x="23967" y="9724"/>
                  <a:pt x="24641" y="10398"/>
                </a:cubicBezTo>
                <a:cubicBezTo>
                  <a:pt x="24390" y="10680"/>
                  <a:pt x="24155" y="10978"/>
                  <a:pt x="23951" y="11291"/>
                </a:cubicBezTo>
                <a:cubicBezTo>
                  <a:pt x="23465" y="10492"/>
                  <a:pt x="22869" y="9708"/>
                  <a:pt x="22305" y="8925"/>
                </a:cubicBezTo>
                <a:cubicBezTo>
                  <a:pt x="22603" y="8611"/>
                  <a:pt x="22822" y="8235"/>
                  <a:pt x="23058" y="7859"/>
                </a:cubicBezTo>
                <a:close/>
                <a:moveTo>
                  <a:pt x="44437" y="3674"/>
                </a:moveTo>
                <a:lnTo>
                  <a:pt x="44437" y="3674"/>
                </a:lnTo>
                <a:cubicBezTo>
                  <a:pt x="46992" y="5790"/>
                  <a:pt x="48669" y="8815"/>
                  <a:pt x="48999" y="12106"/>
                </a:cubicBezTo>
                <a:cubicBezTo>
                  <a:pt x="47698" y="9191"/>
                  <a:pt x="46146" y="6370"/>
                  <a:pt x="44437" y="3674"/>
                </a:cubicBezTo>
                <a:close/>
                <a:moveTo>
                  <a:pt x="15236" y="6667"/>
                </a:moveTo>
                <a:lnTo>
                  <a:pt x="15236" y="6667"/>
                </a:lnTo>
                <a:cubicBezTo>
                  <a:pt x="15832" y="6683"/>
                  <a:pt x="16412" y="6746"/>
                  <a:pt x="16976" y="6856"/>
                </a:cubicBezTo>
                <a:cubicBezTo>
                  <a:pt x="18073" y="8642"/>
                  <a:pt x="19202" y="10461"/>
                  <a:pt x="20424" y="12169"/>
                </a:cubicBezTo>
                <a:cubicBezTo>
                  <a:pt x="19766" y="11746"/>
                  <a:pt x="19061" y="11432"/>
                  <a:pt x="18324" y="11213"/>
                </a:cubicBezTo>
                <a:cubicBezTo>
                  <a:pt x="17289" y="9708"/>
                  <a:pt x="16208" y="8219"/>
                  <a:pt x="15236" y="6667"/>
                </a:cubicBezTo>
                <a:close/>
                <a:moveTo>
                  <a:pt x="11208" y="7341"/>
                </a:moveTo>
                <a:cubicBezTo>
                  <a:pt x="12305" y="8564"/>
                  <a:pt x="13371" y="9802"/>
                  <a:pt x="14484" y="11009"/>
                </a:cubicBezTo>
                <a:cubicBezTo>
                  <a:pt x="13339" y="11213"/>
                  <a:pt x="12242" y="11652"/>
                  <a:pt x="11255" y="12342"/>
                </a:cubicBezTo>
                <a:lnTo>
                  <a:pt x="11208" y="12248"/>
                </a:lnTo>
                <a:cubicBezTo>
                  <a:pt x="11192" y="12200"/>
                  <a:pt x="11161" y="12169"/>
                  <a:pt x="11114" y="12169"/>
                </a:cubicBezTo>
                <a:cubicBezTo>
                  <a:pt x="10346" y="10947"/>
                  <a:pt x="9468" y="9755"/>
                  <a:pt x="8574" y="8611"/>
                </a:cubicBezTo>
                <a:cubicBezTo>
                  <a:pt x="8998" y="8345"/>
                  <a:pt x="9452" y="8109"/>
                  <a:pt x="9907" y="7890"/>
                </a:cubicBezTo>
                <a:cubicBezTo>
                  <a:pt x="10628" y="9128"/>
                  <a:pt x="11459" y="10461"/>
                  <a:pt x="12493" y="11401"/>
                </a:cubicBezTo>
                <a:cubicBezTo>
                  <a:pt x="12520" y="11429"/>
                  <a:pt x="12554" y="11440"/>
                  <a:pt x="12587" y="11440"/>
                </a:cubicBezTo>
                <a:cubicBezTo>
                  <a:pt x="12686" y="11440"/>
                  <a:pt x="12783" y="11334"/>
                  <a:pt x="12712" y="11229"/>
                </a:cubicBezTo>
                <a:cubicBezTo>
                  <a:pt x="12274" y="10523"/>
                  <a:pt x="11694" y="9896"/>
                  <a:pt x="11192" y="9238"/>
                </a:cubicBezTo>
                <a:cubicBezTo>
                  <a:pt x="10832" y="8752"/>
                  <a:pt x="10487" y="8266"/>
                  <a:pt x="10158" y="7765"/>
                </a:cubicBezTo>
                <a:cubicBezTo>
                  <a:pt x="10502" y="7608"/>
                  <a:pt x="10847" y="7467"/>
                  <a:pt x="11208" y="7341"/>
                </a:cubicBezTo>
                <a:close/>
                <a:moveTo>
                  <a:pt x="20079" y="8125"/>
                </a:moveTo>
                <a:lnTo>
                  <a:pt x="20079" y="8125"/>
                </a:lnTo>
                <a:cubicBezTo>
                  <a:pt x="20581" y="8470"/>
                  <a:pt x="21067" y="8878"/>
                  <a:pt x="21506" y="9363"/>
                </a:cubicBezTo>
                <a:cubicBezTo>
                  <a:pt x="21567" y="9435"/>
                  <a:pt x="21638" y="9464"/>
                  <a:pt x="21706" y="9464"/>
                </a:cubicBezTo>
                <a:cubicBezTo>
                  <a:pt x="21863" y="9464"/>
                  <a:pt x="22007" y="9308"/>
                  <a:pt x="22007" y="9144"/>
                </a:cubicBezTo>
                <a:cubicBezTo>
                  <a:pt x="22020" y="9150"/>
                  <a:pt x="22036" y="9154"/>
                  <a:pt x="22052" y="9154"/>
                </a:cubicBezTo>
                <a:cubicBezTo>
                  <a:pt x="22075" y="9154"/>
                  <a:pt x="22099" y="9147"/>
                  <a:pt x="22117" y="9128"/>
                </a:cubicBezTo>
                <a:cubicBezTo>
                  <a:pt x="22133" y="9113"/>
                  <a:pt x="22148" y="9097"/>
                  <a:pt x="22164" y="9081"/>
                </a:cubicBezTo>
                <a:cubicBezTo>
                  <a:pt x="22681" y="9928"/>
                  <a:pt x="23199" y="10774"/>
                  <a:pt x="23779" y="11574"/>
                </a:cubicBezTo>
                <a:cubicBezTo>
                  <a:pt x="23481" y="12059"/>
                  <a:pt x="23230" y="12592"/>
                  <a:pt x="23058" y="13125"/>
                </a:cubicBezTo>
                <a:cubicBezTo>
                  <a:pt x="22180" y="11401"/>
                  <a:pt x="21161" y="9724"/>
                  <a:pt x="20079" y="8125"/>
                </a:cubicBezTo>
                <a:close/>
                <a:moveTo>
                  <a:pt x="8433" y="8721"/>
                </a:moveTo>
                <a:cubicBezTo>
                  <a:pt x="9201" y="10037"/>
                  <a:pt x="10048" y="11338"/>
                  <a:pt x="10957" y="12561"/>
                </a:cubicBezTo>
                <a:cubicBezTo>
                  <a:pt x="10722" y="12733"/>
                  <a:pt x="10502" y="12937"/>
                  <a:pt x="10283" y="13141"/>
                </a:cubicBezTo>
                <a:cubicBezTo>
                  <a:pt x="9390" y="11871"/>
                  <a:pt x="8371" y="10696"/>
                  <a:pt x="7446" y="9442"/>
                </a:cubicBezTo>
                <a:cubicBezTo>
                  <a:pt x="7759" y="9191"/>
                  <a:pt x="8089" y="8940"/>
                  <a:pt x="8433" y="8721"/>
                </a:cubicBezTo>
                <a:close/>
                <a:moveTo>
                  <a:pt x="7289" y="9583"/>
                </a:moveTo>
                <a:cubicBezTo>
                  <a:pt x="8089" y="10884"/>
                  <a:pt x="8998" y="12248"/>
                  <a:pt x="10064" y="13329"/>
                </a:cubicBezTo>
                <a:cubicBezTo>
                  <a:pt x="10064" y="13329"/>
                  <a:pt x="10079" y="13329"/>
                  <a:pt x="10079" y="13345"/>
                </a:cubicBezTo>
                <a:cubicBezTo>
                  <a:pt x="10064" y="13360"/>
                  <a:pt x="10032" y="13392"/>
                  <a:pt x="10001" y="13407"/>
                </a:cubicBezTo>
                <a:cubicBezTo>
                  <a:pt x="9797" y="13627"/>
                  <a:pt x="9609" y="13862"/>
                  <a:pt x="9437" y="14081"/>
                </a:cubicBezTo>
                <a:cubicBezTo>
                  <a:pt x="8371" y="12890"/>
                  <a:pt x="7305" y="11762"/>
                  <a:pt x="6380" y="10445"/>
                </a:cubicBezTo>
                <a:cubicBezTo>
                  <a:pt x="6521" y="10304"/>
                  <a:pt x="6647" y="10163"/>
                  <a:pt x="6788" y="10022"/>
                </a:cubicBezTo>
                <a:cubicBezTo>
                  <a:pt x="6944" y="9881"/>
                  <a:pt x="7117" y="9724"/>
                  <a:pt x="7289" y="9583"/>
                </a:cubicBezTo>
                <a:close/>
                <a:moveTo>
                  <a:pt x="17305" y="6918"/>
                </a:moveTo>
                <a:lnTo>
                  <a:pt x="17305" y="6918"/>
                </a:lnTo>
                <a:cubicBezTo>
                  <a:pt x="18120" y="7122"/>
                  <a:pt x="18920" y="7420"/>
                  <a:pt x="19656" y="7859"/>
                </a:cubicBezTo>
                <a:cubicBezTo>
                  <a:pt x="20800" y="9708"/>
                  <a:pt x="21866" y="11605"/>
                  <a:pt x="22916" y="13517"/>
                </a:cubicBezTo>
                <a:cubicBezTo>
                  <a:pt x="22916" y="13533"/>
                  <a:pt x="22932" y="13548"/>
                  <a:pt x="22932" y="13548"/>
                </a:cubicBezTo>
                <a:cubicBezTo>
                  <a:pt x="22869" y="13831"/>
                  <a:pt x="22822" y="14113"/>
                  <a:pt x="22791" y="14395"/>
                </a:cubicBezTo>
                <a:cubicBezTo>
                  <a:pt x="22321" y="13721"/>
                  <a:pt x="21757" y="13157"/>
                  <a:pt x="21145" y="12671"/>
                </a:cubicBezTo>
                <a:cubicBezTo>
                  <a:pt x="21145" y="12655"/>
                  <a:pt x="21145" y="12655"/>
                  <a:pt x="21130" y="12639"/>
                </a:cubicBezTo>
                <a:cubicBezTo>
                  <a:pt x="19985" y="10680"/>
                  <a:pt x="18637" y="8783"/>
                  <a:pt x="17305" y="6918"/>
                </a:cubicBezTo>
                <a:close/>
                <a:moveTo>
                  <a:pt x="42070" y="2091"/>
                </a:moveTo>
                <a:lnTo>
                  <a:pt x="42070" y="2091"/>
                </a:lnTo>
                <a:cubicBezTo>
                  <a:pt x="42776" y="2451"/>
                  <a:pt x="43418" y="2874"/>
                  <a:pt x="44030" y="3344"/>
                </a:cubicBezTo>
                <a:cubicBezTo>
                  <a:pt x="45864" y="6464"/>
                  <a:pt x="47509" y="9646"/>
                  <a:pt x="49061" y="12922"/>
                </a:cubicBezTo>
                <a:cubicBezTo>
                  <a:pt x="49077" y="13517"/>
                  <a:pt x="49061" y="14113"/>
                  <a:pt x="48983" y="14708"/>
                </a:cubicBezTo>
                <a:cubicBezTo>
                  <a:pt x="47886" y="12608"/>
                  <a:pt x="46616" y="10570"/>
                  <a:pt x="45487" y="8486"/>
                </a:cubicBezTo>
                <a:cubicBezTo>
                  <a:pt x="44343" y="6385"/>
                  <a:pt x="43356" y="4128"/>
                  <a:pt x="42070" y="2091"/>
                </a:cubicBezTo>
                <a:close/>
                <a:moveTo>
                  <a:pt x="6239" y="10602"/>
                </a:moveTo>
                <a:cubicBezTo>
                  <a:pt x="7054" y="11950"/>
                  <a:pt x="8042" y="13313"/>
                  <a:pt x="9233" y="14348"/>
                </a:cubicBezTo>
                <a:cubicBezTo>
                  <a:pt x="8998" y="14677"/>
                  <a:pt x="8794" y="15022"/>
                  <a:pt x="8606" y="15382"/>
                </a:cubicBezTo>
                <a:cubicBezTo>
                  <a:pt x="8606" y="15351"/>
                  <a:pt x="8590" y="15335"/>
                  <a:pt x="8574" y="15320"/>
                </a:cubicBezTo>
                <a:cubicBezTo>
                  <a:pt x="7524" y="14081"/>
                  <a:pt x="6474" y="12859"/>
                  <a:pt x="5455" y="11589"/>
                </a:cubicBezTo>
                <a:cubicBezTo>
                  <a:pt x="5690" y="11244"/>
                  <a:pt x="5957" y="10915"/>
                  <a:pt x="6239" y="10602"/>
                </a:cubicBezTo>
                <a:close/>
                <a:moveTo>
                  <a:pt x="40331" y="1354"/>
                </a:moveTo>
                <a:lnTo>
                  <a:pt x="40331" y="1354"/>
                </a:lnTo>
                <a:cubicBezTo>
                  <a:pt x="40879" y="1542"/>
                  <a:pt x="41412" y="1761"/>
                  <a:pt x="41929" y="2028"/>
                </a:cubicBezTo>
                <a:cubicBezTo>
                  <a:pt x="42713" y="4238"/>
                  <a:pt x="43967" y="6370"/>
                  <a:pt x="45080" y="8439"/>
                </a:cubicBezTo>
                <a:cubicBezTo>
                  <a:pt x="46287" y="10680"/>
                  <a:pt x="47478" y="12969"/>
                  <a:pt x="48904" y="15053"/>
                </a:cubicBezTo>
                <a:cubicBezTo>
                  <a:pt x="48920" y="15069"/>
                  <a:pt x="48936" y="15085"/>
                  <a:pt x="48936" y="15085"/>
                </a:cubicBezTo>
                <a:cubicBezTo>
                  <a:pt x="48857" y="15649"/>
                  <a:pt x="48732" y="16229"/>
                  <a:pt x="48560" y="16793"/>
                </a:cubicBezTo>
                <a:cubicBezTo>
                  <a:pt x="45895" y="11605"/>
                  <a:pt x="43262" y="6401"/>
                  <a:pt x="40331" y="1354"/>
                </a:cubicBezTo>
                <a:close/>
                <a:moveTo>
                  <a:pt x="5346" y="11746"/>
                </a:moveTo>
                <a:cubicBezTo>
                  <a:pt x="6286" y="13063"/>
                  <a:pt x="7258" y="14364"/>
                  <a:pt x="8324" y="15570"/>
                </a:cubicBezTo>
                <a:cubicBezTo>
                  <a:pt x="8359" y="15606"/>
                  <a:pt x="8403" y="15623"/>
                  <a:pt x="8449" y="15623"/>
                </a:cubicBezTo>
                <a:cubicBezTo>
                  <a:pt x="8465" y="15623"/>
                  <a:pt x="8480" y="15621"/>
                  <a:pt x="8496" y="15617"/>
                </a:cubicBezTo>
                <a:lnTo>
                  <a:pt x="8496" y="15617"/>
                </a:lnTo>
                <a:cubicBezTo>
                  <a:pt x="8245" y="16119"/>
                  <a:pt x="8057" y="16636"/>
                  <a:pt x="7932" y="17169"/>
                </a:cubicBezTo>
                <a:cubicBezTo>
                  <a:pt x="6991" y="15680"/>
                  <a:pt x="5769" y="14301"/>
                  <a:pt x="4656" y="12906"/>
                </a:cubicBezTo>
                <a:cubicBezTo>
                  <a:pt x="4875" y="12498"/>
                  <a:pt x="5095" y="12106"/>
                  <a:pt x="5346" y="11746"/>
                </a:cubicBezTo>
                <a:close/>
                <a:moveTo>
                  <a:pt x="4593" y="13047"/>
                </a:moveTo>
                <a:cubicBezTo>
                  <a:pt x="5628" y="14552"/>
                  <a:pt x="6631" y="16166"/>
                  <a:pt x="7853" y="17514"/>
                </a:cubicBezTo>
                <a:cubicBezTo>
                  <a:pt x="7712" y="18157"/>
                  <a:pt x="7650" y="18799"/>
                  <a:pt x="7665" y="19458"/>
                </a:cubicBezTo>
                <a:cubicBezTo>
                  <a:pt x="6599" y="17608"/>
                  <a:pt x="5377" y="15853"/>
                  <a:pt x="4107" y="14144"/>
                </a:cubicBezTo>
                <a:cubicBezTo>
                  <a:pt x="4248" y="13768"/>
                  <a:pt x="4405" y="13407"/>
                  <a:pt x="4593" y="13047"/>
                </a:cubicBezTo>
                <a:close/>
                <a:moveTo>
                  <a:pt x="46036" y="15179"/>
                </a:moveTo>
                <a:cubicBezTo>
                  <a:pt x="47024" y="16809"/>
                  <a:pt x="48105" y="18392"/>
                  <a:pt x="49218" y="19959"/>
                </a:cubicBezTo>
                <a:cubicBezTo>
                  <a:pt x="48842" y="19959"/>
                  <a:pt x="48481" y="19975"/>
                  <a:pt x="48121" y="20022"/>
                </a:cubicBezTo>
                <a:cubicBezTo>
                  <a:pt x="47400" y="18909"/>
                  <a:pt x="46694" y="17781"/>
                  <a:pt x="45973" y="16652"/>
                </a:cubicBezTo>
                <a:cubicBezTo>
                  <a:pt x="46020" y="16166"/>
                  <a:pt x="46036" y="15665"/>
                  <a:pt x="46036" y="15179"/>
                </a:cubicBezTo>
                <a:close/>
                <a:moveTo>
                  <a:pt x="45440" y="11605"/>
                </a:moveTo>
                <a:lnTo>
                  <a:pt x="45440" y="11605"/>
                </a:lnTo>
                <a:cubicBezTo>
                  <a:pt x="46444" y="13486"/>
                  <a:pt x="47431" y="15367"/>
                  <a:pt x="48403" y="17263"/>
                </a:cubicBezTo>
                <a:cubicBezTo>
                  <a:pt x="48403" y="17263"/>
                  <a:pt x="48403" y="17279"/>
                  <a:pt x="48403" y="17279"/>
                </a:cubicBezTo>
                <a:cubicBezTo>
                  <a:pt x="48340" y="17467"/>
                  <a:pt x="48450" y="17592"/>
                  <a:pt x="48591" y="17624"/>
                </a:cubicBezTo>
                <a:cubicBezTo>
                  <a:pt x="48607" y="17639"/>
                  <a:pt x="48622" y="17671"/>
                  <a:pt x="48622" y="17687"/>
                </a:cubicBezTo>
                <a:cubicBezTo>
                  <a:pt x="48659" y="17745"/>
                  <a:pt x="48709" y="17769"/>
                  <a:pt x="48760" y="17769"/>
                </a:cubicBezTo>
                <a:cubicBezTo>
                  <a:pt x="48818" y="17769"/>
                  <a:pt x="48878" y="17737"/>
                  <a:pt x="48920" y="17687"/>
                </a:cubicBezTo>
                <a:cubicBezTo>
                  <a:pt x="48958" y="17774"/>
                  <a:pt x="49035" y="17841"/>
                  <a:pt x="49136" y="17841"/>
                </a:cubicBezTo>
                <a:cubicBezTo>
                  <a:pt x="49162" y="17841"/>
                  <a:pt x="49189" y="17837"/>
                  <a:pt x="49218" y="17828"/>
                </a:cubicBezTo>
                <a:cubicBezTo>
                  <a:pt x="49657" y="18596"/>
                  <a:pt x="50127" y="19332"/>
                  <a:pt x="50660" y="20022"/>
                </a:cubicBezTo>
                <a:cubicBezTo>
                  <a:pt x="50299" y="19991"/>
                  <a:pt x="49923" y="19959"/>
                  <a:pt x="49563" y="19959"/>
                </a:cubicBezTo>
                <a:cubicBezTo>
                  <a:pt x="48356" y="18266"/>
                  <a:pt x="47196" y="16542"/>
                  <a:pt x="46020" y="14834"/>
                </a:cubicBezTo>
                <a:cubicBezTo>
                  <a:pt x="45989" y="13737"/>
                  <a:pt x="45801" y="12639"/>
                  <a:pt x="45440" y="11605"/>
                </a:cubicBezTo>
                <a:close/>
                <a:moveTo>
                  <a:pt x="45926" y="16950"/>
                </a:moveTo>
                <a:cubicBezTo>
                  <a:pt x="46522" y="18016"/>
                  <a:pt x="47149" y="19050"/>
                  <a:pt x="47807" y="20069"/>
                </a:cubicBezTo>
                <a:cubicBezTo>
                  <a:pt x="47509" y="20100"/>
                  <a:pt x="47243" y="20163"/>
                  <a:pt x="46961" y="20226"/>
                </a:cubicBezTo>
                <a:cubicBezTo>
                  <a:pt x="46538" y="19630"/>
                  <a:pt x="46099" y="19019"/>
                  <a:pt x="45660" y="18423"/>
                </a:cubicBezTo>
                <a:cubicBezTo>
                  <a:pt x="45785" y="17937"/>
                  <a:pt x="45864" y="17436"/>
                  <a:pt x="45926" y="16950"/>
                </a:cubicBezTo>
                <a:close/>
                <a:moveTo>
                  <a:pt x="50284" y="17545"/>
                </a:moveTo>
                <a:cubicBezTo>
                  <a:pt x="50284" y="17561"/>
                  <a:pt x="50284" y="17577"/>
                  <a:pt x="50299" y="17592"/>
                </a:cubicBezTo>
                <a:cubicBezTo>
                  <a:pt x="50707" y="18125"/>
                  <a:pt x="51162" y="18627"/>
                  <a:pt x="51569" y="19160"/>
                </a:cubicBezTo>
                <a:cubicBezTo>
                  <a:pt x="51883" y="19536"/>
                  <a:pt x="52180" y="19959"/>
                  <a:pt x="52494" y="20335"/>
                </a:cubicBezTo>
                <a:cubicBezTo>
                  <a:pt x="52431" y="20320"/>
                  <a:pt x="52369" y="20304"/>
                  <a:pt x="52306" y="20288"/>
                </a:cubicBezTo>
                <a:cubicBezTo>
                  <a:pt x="51914" y="20194"/>
                  <a:pt x="51491" y="20132"/>
                  <a:pt x="51068" y="20069"/>
                </a:cubicBezTo>
                <a:cubicBezTo>
                  <a:pt x="50488" y="19317"/>
                  <a:pt x="49939" y="18564"/>
                  <a:pt x="49437" y="17765"/>
                </a:cubicBezTo>
                <a:cubicBezTo>
                  <a:pt x="49720" y="17671"/>
                  <a:pt x="50002" y="17608"/>
                  <a:pt x="50284" y="17545"/>
                </a:cubicBezTo>
                <a:close/>
                <a:moveTo>
                  <a:pt x="45613" y="18643"/>
                </a:moveTo>
                <a:cubicBezTo>
                  <a:pt x="45973" y="19191"/>
                  <a:pt x="46334" y="19756"/>
                  <a:pt x="46710" y="20304"/>
                </a:cubicBezTo>
                <a:cubicBezTo>
                  <a:pt x="46381" y="20398"/>
                  <a:pt x="46067" y="20508"/>
                  <a:pt x="45770" y="20649"/>
                </a:cubicBezTo>
                <a:cubicBezTo>
                  <a:pt x="45691" y="20539"/>
                  <a:pt x="45629" y="20430"/>
                  <a:pt x="45566" y="20320"/>
                </a:cubicBezTo>
                <a:cubicBezTo>
                  <a:pt x="45456" y="20116"/>
                  <a:pt x="45378" y="19912"/>
                  <a:pt x="45299" y="19708"/>
                </a:cubicBezTo>
                <a:cubicBezTo>
                  <a:pt x="45409" y="19364"/>
                  <a:pt x="45519" y="19003"/>
                  <a:pt x="45613" y="18643"/>
                </a:cubicBezTo>
                <a:close/>
                <a:moveTo>
                  <a:pt x="45190" y="20022"/>
                </a:moveTo>
                <a:cubicBezTo>
                  <a:pt x="45221" y="20132"/>
                  <a:pt x="45268" y="20226"/>
                  <a:pt x="45315" y="20335"/>
                </a:cubicBezTo>
                <a:cubicBezTo>
                  <a:pt x="45378" y="20461"/>
                  <a:pt x="45440" y="20618"/>
                  <a:pt x="45519" y="20759"/>
                </a:cubicBezTo>
                <a:cubicBezTo>
                  <a:pt x="45237" y="20900"/>
                  <a:pt x="44939" y="21072"/>
                  <a:pt x="44672" y="21260"/>
                </a:cubicBezTo>
                <a:cubicBezTo>
                  <a:pt x="44861" y="20853"/>
                  <a:pt x="45033" y="20445"/>
                  <a:pt x="45190" y="20022"/>
                </a:cubicBezTo>
                <a:close/>
                <a:moveTo>
                  <a:pt x="51742" y="17357"/>
                </a:moveTo>
                <a:cubicBezTo>
                  <a:pt x="51742" y="17357"/>
                  <a:pt x="51742" y="17357"/>
                  <a:pt x="51757" y="17373"/>
                </a:cubicBezTo>
                <a:cubicBezTo>
                  <a:pt x="52682" y="18878"/>
                  <a:pt x="53779" y="20257"/>
                  <a:pt x="54876" y="21636"/>
                </a:cubicBezTo>
                <a:cubicBezTo>
                  <a:pt x="54375" y="21166"/>
                  <a:pt x="53795" y="20790"/>
                  <a:pt x="53105" y="20524"/>
                </a:cubicBezTo>
                <a:cubicBezTo>
                  <a:pt x="52760" y="20038"/>
                  <a:pt x="52321" y="19599"/>
                  <a:pt x="51930" y="19160"/>
                </a:cubicBezTo>
                <a:cubicBezTo>
                  <a:pt x="51444" y="18611"/>
                  <a:pt x="50973" y="18047"/>
                  <a:pt x="50488" y="17498"/>
                </a:cubicBezTo>
                <a:cubicBezTo>
                  <a:pt x="50911" y="17420"/>
                  <a:pt x="51334" y="17373"/>
                  <a:pt x="51742" y="17357"/>
                </a:cubicBezTo>
                <a:close/>
                <a:moveTo>
                  <a:pt x="56256" y="18470"/>
                </a:moveTo>
                <a:lnTo>
                  <a:pt x="56256" y="18470"/>
                </a:lnTo>
                <a:cubicBezTo>
                  <a:pt x="58387" y="19693"/>
                  <a:pt x="60018" y="21793"/>
                  <a:pt x="60676" y="24270"/>
                </a:cubicBezTo>
                <a:cubicBezTo>
                  <a:pt x="59297" y="22295"/>
                  <a:pt x="57745" y="20382"/>
                  <a:pt x="56256" y="18470"/>
                </a:cubicBezTo>
                <a:close/>
                <a:moveTo>
                  <a:pt x="4045" y="14317"/>
                </a:moveTo>
                <a:cubicBezTo>
                  <a:pt x="5330" y="16213"/>
                  <a:pt x="6505" y="18172"/>
                  <a:pt x="7697" y="20132"/>
                </a:cubicBezTo>
                <a:cubicBezTo>
                  <a:pt x="7697" y="20147"/>
                  <a:pt x="7712" y="20147"/>
                  <a:pt x="7712" y="20163"/>
                </a:cubicBezTo>
                <a:cubicBezTo>
                  <a:pt x="7979" y="22671"/>
                  <a:pt x="9327" y="25085"/>
                  <a:pt x="11553" y="26637"/>
                </a:cubicBezTo>
                <a:cubicBezTo>
                  <a:pt x="11270" y="26652"/>
                  <a:pt x="11004" y="26715"/>
                  <a:pt x="10722" y="26778"/>
                </a:cubicBezTo>
                <a:cubicBezTo>
                  <a:pt x="10722" y="26746"/>
                  <a:pt x="10722" y="26731"/>
                  <a:pt x="10706" y="26699"/>
                </a:cubicBezTo>
                <a:cubicBezTo>
                  <a:pt x="9531" y="24818"/>
                  <a:pt x="8167" y="23063"/>
                  <a:pt x="7007" y="21166"/>
                </a:cubicBezTo>
                <a:cubicBezTo>
                  <a:pt x="5847" y="19270"/>
                  <a:pt x="4797" y="17326"/>
                  <a:pt x="3731" y="15382"/>
                </a:cubicBezTo>
                <a:cubicBezTo>
                  <a:pt x="3809" y="15022"/>
                  <a:pt x="3919" y="14677"/>
                  <a:pt x="4045" y="14317"/>
                </a:cubicBezTo>
                <a:close/>
                <a:moveTo>
                  <a:pt x="53748" y="17514"/>
                </a:moveTo>
                <a:lnTo>
                  <a:pt x="53748" y="17514"/>
                </a:lnTo>
                <a:cubicBezTo>
                  <a:pt x="54438" y="17655"/>
                  <a:pt x="55096" y="17890"/>
                  <a:pt x="55723" y="18204"/>
                </a:cubicBezTo>
                <a:cubicBezTo>
                  <a:pt x="57400" y="20539"/>
                  <a:pt x="59030" y="22969"/>
                  <a:pt x="60864" y="25179"/>
                </a:cubicBezTo>
                <a:cubicBezTo>
                  <a:pt x="60942" y="25712"/>
                  <a:pt x="60989" y="26245"/>
                  <a:pt x="60989" y="26793"/>
                </a:cubicBezTo>
                <a:cubicBezTo>
                  <a:pt x="60974" y="26919"/>
                  <a:pt x="60974" y="27028"/>
                  <a:pt x="60974" y="27138"/>
                </a:cubicBezTo>
                <a:cubicBezTo>
                  <a:pt x="58748" y="23815"/>
                  <a:pt x="56162" y="20680"/>
                  <a:pt x="53748" y="17514"/>
                </a:cubicBezTo>
                <a:close/>
                <a:moveTo>
                  <a:pt x="3668" y="15602"/>
                </a:moveTo>
                <a:cubicBezTo>
                  <a:pt x="5377" y="19505"/>
                  <a:pt x="7665" y="23611"/>
                  <a:pt x="10440" y="26840"/>
                </a:cubicBezTo>
                <a:cubicBezTo>
                  <a:pt x="10079" y="26934"/>
                  <a:pt x="9734" y="27075"/>
                  <a:pt x="9405" y="27232"/>
                </a:cubicBezTo>
                <a:cubicBezTo>
                  <a:pt x="9437" y="27201"/>
                  <a:pt x="9452" y="27154"/>
                  <a:pt x="9421" y="27107"/>
                </a:cubicBezTo>
                <a:cubicBezTo>
                  <a:pt x="8574" y="25492"/>
                  <a:pt x="7352" y="23988"/>
                  <a:pt x="6317" y="22483"/>
                </a:cubicBezTo>
                <a:cubicBezTo>
                  <a:pt x="5346" y="21088"/>
                  <a:pt x="4374" y="19693"/>
                  <a:pt x="3402" y="18313"/>
                </a:cubicBezTo>
                <a:cubicBezTo>
                  <a:pt x="3402" y="18110"/>
                  <a:pt x="3402" y="17922"/>
                  <a:pt x="3402" y="17734"/>
                </a:cubicBezTo>
                <a:cubicBezTo>
                  <a:pt x="3433" y="17013"/>
                  <a:pt x="3512" y="16307"/>
                  <a:pt x="3668" y="15602"/>
                </a:cubicBezTo>
                <a:close/>
                <a:moveTo>
                  <a:pt x="3418" y="18658"/>
                </a:moveTo>
                <a:lnTo>
                  <a:pt x="3418" y="18658"/>
                </a:lnTo>
                <a:cubicBezTo>
                  <a:pt x="4327" y="20069"/>
                  <a:pt x="5236" y="21464"/>
                  <a:pt x="6161" y="22859"/>
                </a:cubicBezTo>
                <a:cubicBezTo>
                  <a:pt x="7148" y="24317"/>
                  <a:pt x="8073" y="25931"/>
                  <a:pt x="9248" y="27248"/>
                </a:cubicBezTo>
                <a:cubicBezTo>
                  <a:pt x="9264" y="27264"/>
                  <a:pt x="9280" y="27279"/>
                  <a:pt x="9311" y="27279"/>
                </a:cubicBezTo>
                <a:cubicBezTo>
                  <a:pt x="8935" y="27467"/>
                  <a:pt x="8574" y="27687"/>
                  <a:pt x="8245" y="27938"/>
                </a:cubicBezTo>
                <a:cubicBezTo>
                  <a:pt x="8042" y="27530"/>
                  <a:pt x="7712" y="27154"/>
                  <a:pt x="7430" y="26793"/>
                </a:cubicBezTo>
                <a:cubicBezTo>
                  <a:pt x="7273" y="26558"/>
                  <a:pt x="7101" y="26339"/>
                  <a:pt x="6929" y="26104"/>
                </a:cubicBezTo>
                <a:cubicBezTo>
                  <a:pt x="6960" y="26104"/>
                  <a:pt x="6976" y="26104"/>
                  <a:pt x="7007" y="26088"/>
                </a:cubicBezTo>
                <a:cubicBezTo>
                  <a:pt x="7258" y="26041"/>
                  <a:pt x="7305" y="25665"/>
                  <a:pt x="7085" y="25555"/>
                </a:cubicBezTo>
                <a:cubicBezTo>
                  <a:pt x="4640" y="24285"/>
                  <a:pt x="3559" y="21323"/>
                  <a:pt x="3418" y="18658"/>
                </a:cubicBezTo>
                <a:close/>
                <a:moveTo>
                  <a:pt x="6694" y="26166"/>
                </a:moveTo>
                <a:cubicBezTo>
                  <a:pt x="6897" y="26464"/>
                  <a:pt x="7085" y="26762"/>
                  <a:pt x="7305" y="27075"/>
                </a:cubicBezTo>
                <a:cubicBezTo>
                  <a:pt x="7540" y="27405"/>
                  <a:pt x="7744" y="27796"/>
                  <a:pt x="8042" y="28094"/>
                </a:cubicBezTo>
                <a:cubicBezTo>
                  <a:pt x="7791" y="28298"/>
                  <a:pt x="7571" y="28517"/>
                  <a:pt x="7352" y="28753"/>
                </a:cubicBezTo>
                <a:cubicBezTo>
                  <a:pt x="7164" y="28345"/>
                  <a:pt x="6803" y="28000"/>
                  <a:pt x="6521" y="27655"/>
                </a:cubicBezTo>
                <a:cubicBezTo>
                  <a:pt x="6208" y="27279"/>
                  <a:pt x="5894" y="26887"/>
                  <a:pt x="5581" y="26511"/>
                </a:cubicBezTo>
                <a:cubicBezTo>
                  <a:pt x="5925" y="26370"/>
                  <a:pt x="6302" y="26245"/>
                  <a:pt x="6694" y="26166"/>
                </a:cubicBezTo>
                <a:close/>
                <a:moveTo>
                  <a:pt x="52024" y="17342"/>
                </a:moveTo>
                <a:cubicBezTo>
                  <a:pt x="52478" y="17342"/>
                  <a:pt x="52933" y="17373"/>
                  <a:pt x="53372" y="17451"/>
                </a:cubicBezTo>
                <a:cubicBezTo>
                  <a:pt x="55848" y="20853"/>
                  <a:pt x="58215" y="24426"/>
                  <a:pt x="60927" y="27655"/>
                </a:cubicBezTo>
                <a:cubicBezTo>
                  <a:pt x="60880" y="28157"/>
                  <a:pt x="60801" y="28627"/>
                  <a:pt x="60692" y="29097"/>
                </a:cubicBezTo>
                <a:cubicBezTo>
                  <a:pt x="59218" y="27248"/>
                  <a:pt x="58074" y="25179"/>
                  <a:pt x="56648" y="23298"/>
                </a:cubicBezTo>
                <a:cubicBezTo>
                  <a:pt x="55112" y="21307"/>
                  <a:pt x="53419" y="19442"/>
                  <a:pt x="52024" y="17342"/>
                </a:cubicBezTo>
                <a:close/>
                <a:moveTo>
                  <a:pt x="5408" y="26590"/>
                </a:moveTo>
                <a:cubicBezTo>
                  <a:pt x="5706" y="27013"/>
                  <a:pt x="6004" y="27420"/>
                  <a:pt x="6302" y="27828"/>
                </a:cubicBezTo>
                <a:cubicBezTo>
                  <a:pt x="6584" y="28188"/>
                  <a:pt x="6819" y="28627"/>
                  <a:pt x="7179" y="28909"/>
                </a:cubicBezTo>
                <a:cubicBezTo>
                  <a:pt x="7195" y="28925"/>
                  <a:pt x="7195" y="28925"/>
                  <a:pt x="7195" y="28925"/>
                </a:cubicBezTo>
                <a:cubicBezTo>
                  <a:pt x="6960" y="29207"/>
                  <a:pt x="6756" y="29505"/>
                  <a:pt x="6568" y="29818"/>
                </a:cubicBezTo>
                <a:cubicBezTo>
                  <a:pt x="5894" y="28878"/>
                  <a:pt x="5204" y="28016"/>
                  <a:pt x="4656" y="26997"/>
                </a:cubicBezTo>
                <a:cubicBezTo>
                  <a:pt x="4891" y="26856"/>
                  <a:pt x="5142" y="26715"/>
                  <a:pt x="5408" y="26590"/>
                </a:cubicBezTo>
                <a:close/>
                <a:moveTo>
                  <a:pt x="55801" y="22812"/>
                </a:moveTo>
                <a:lnTo>
                  <a:pt x="55801" y="22812"/>
                </a:lnTo>
                <a:cubicBezTo>
                  <a:pt x="56068" y="23157"/>
                  <a:pt x="56334" y="23502"/>
                  <a:pt x="56585" y="23847"/>
                </a:cubicBezTo>
                <a:cubicBezTo>
                  <a:pt x="57964" y="25712"/>
                  <a:pt x="59046" y="27796"/>
                  <a:pt x="60566" y="29552"/>
                </a:cubicBezTo>
                <a:cubicBezTo>
                  <a:pt x="60425" y="30022"/>
                  <a:pt x="60268" y="30461"/>
                  <a:pt x="60065" y="30900"/>
                </a:cubicBezTo>
                <a:cubicBezTo>
                  <a:pt x="59987" y="30900"/>
                  <a:pt x="59909" y="30977"/>
                  <a:pt x="59938" y="31070"/>
                </a:cubicBezTo>
                <a:lnTo>
                  <a:pt x="59938" y="31070"/>
                </a:lnTo>
                <a:cubicBezTo>
                  <a:pt x="59609" y="30052"/>
                  <a:pt x="58795" y="29128"/>
                  <a:pt x="58231" y="28220"/>
                </a:cubicBezTo>
                <a:cubicBezTo>
                  <a:pt x="57666" y="27342"/>
                  <a:pt x="57102" y="26464"/>
                  <a:pt x="56538" y="25602"/>
                </a:cubicBezTo>
                <a:cubicBezTo>
                  <a:pt x="56522" y="24568"/>
                  <a:pt x="56256" y="23627"/>
                  <a:pt x="55801" y="22812"/>
                </a:cubicBezTo>
                <a:close/>
                <a:moveTo>
                  <a:pt x="4515" y="27091"/>
                </a:moveTo>
                <a:cubicBezTo>
                  <a:pt x="4969" y="28094"/>
                  <a:pt x="5581" y="29207"/>
                  <a:pt x="6380" y="29975"/>
                </a:cubicBezTo>
                <a:cubicBezTo>
                  <a:pt x="6396" y="30007"/>
                  <a:pt x="6427" y="30007"/>
                  <a:pt x="6443" y="30007"/>
                </a:cubicBezTo>
                <a:cubicBezTo>
                  <a:pt x="6223" y="30430"/>
                  <a:pt x="6035" y="30869"/>
                  <a:pt x="5910" y="31339"/>
                </a:cubicBezTo>
                <a:cubicBezTo>
                  <a:pt x="5267" y="30132"/>
                  <a:pt x="4374" y="28972"/>
                  <a:pt x="3559" y="27859"/>
                </a:cubicBezTo>
                <a:cubicBezTo>
                  <a:pt x="3841" y="27577"/>
                  <a:pt x="4170" y="27326"/>
                  <a:pt x="4515" y="27091"/>
                </a:cubicBezTo>
                <a:close/>
                <a:moveTo>
                  <a:pt x="56538" y="25931"/>
                </a:moveTo>
                <a:cubicBezTo>
                  <a:pt x="57181" y="27060"/>
                  <a:pt x="57855" y="28188"/>
                  <a:pt x="58544" y="29301"/>
                </a:cubicBezTo>
                <a:cubicBezTo>
                  <a:pt x="58873" y="29850"/>
                  <a:pt x="59265" y="30947"/>
                  <a:pt x="59877" y="31307"/>
                </a:cubicBezTo>
                <a:cubicBezTo>
                  <a:pt x="59688" y="31668"/>
                  <a:pt x="59500" y="31997"/>
                  <a:pt x="59281" y="32326"/>
                </a:cubicBezTo>
                <a:cubicBezTo>
                  <a:pt x="59218" y="32342"/>
                  <a:pt x="59171" y="32405"/>
                  <a:pt x="59187" y="32467"/>
                </a:cubicBezTo>
                <a:cubicBezTo>
                  <a:pt x="59140" y="32373"/>
                  <a:pt x="59030" y="32138"/>
                  <a:pt x="58983" y="32076"/>
                </a:cubicBezTo>
                <a:cubicBezTo>
                  <a:pt x="58842" y="31872"/>
                  <a:pt x="58670" y="31684"/>
                  <a:pt x="58529" y="31496"/>
                </a:cubicBezTo>
                <a:cubicBezTo>
                  <a:pt x="58105" y="30978"/>
                  <a:pt x="57698" y="30461"/>
                  <a:pt x="57322" y="29912"/>
                </a:cubicBezTo>
                <a:cubicBezTo>
                  <a:pt x="56883" y="29317"/>
                  <a:pt x="56491" y="28690"/>
                  <a:pt x="56099" y="28047"/>
                </a:cubicBezTo>
                <a:cubicBezTo>
                  <a:pt x="56350" y="27326"/>
                  <a:pt x="56507" y="26605"/>
                  <a:pt x="56538" y="25931"/>
                </a:cubicBezTo>
                <a:close/>
                <a:moveTo>
                  <a:pt x="3418" y="28000"/>
                </a:moveTo>
                <a:cubicBezTo>
                  <a:pt x="4154" y="29254"/>
                  <a:pt x="4891" y="30586"/>
                  <a:pt x="5816" y="31684"/>
                </a:cubicBezTo>
                <a:cubicBezTo>
                  <a:pt x="5737" y="32060"/>
                  <a:pt x="5690" y="32452"/>
                  <a:pt x="5675" y="32859"/>
                </a:cubicBezTo>
                <a:cubicBezTo>
                  <a:pt x="4828" y="31417"/>
                  <a:pt x="3809" y="30038"/>
                  <a:pt x="2853" y="28674"/>
                </a:cubicBezTo>
                <a:cubicBezTo>
                  <a:pt x="3026" y="28439"/>
                  <a:pt x="3214" y="28220"/>
                  <a:pt x="3418" y="28000"/>
                </a:cubicBezTo>
                <a:close/>
                <a:moveTo>
                  <a:pt x="56005" y="28298"/>
                </a:moveTo>
                <a:cubicBezTo>
                  <a:pt x="56522" y="29223"/>
                  <a:pt x="57086" y="30116"/>
                  <a:pt x="57698" y="30963"/>
                </a:cubicBezTo>
                <a:cubicBezTo>
                  <a:pt x="57964" y="31323"/>
                  <a:pt x="58544" y="32389"/>
                  <a:pt x="59061" y="32655"/>
                </a:cubicBezTo>
                <a:cubicBezTo>
                  <a:pt x="58858" y="32938"/>
                  <a:pt x="58654" y="33204"/>
                  <a:pt x="58434" y="33455"/>
                </a:cubicBezTo>
                <a:cubicBezTo>
                  <a:pt x="58466" y="33376"/>
                  <a:pt x="58450" y="33345"/>
                  <a:pt x="58403" y="33235"/>
                </a:cubicBezTo>
                <a:cubicBezTo>
                  <a:pt x="58387" y="33204"/>
                  <a:pt x="58325" y="33173"/>
                  <a:pt x="58293" y="33173"/>
                </a:cubicBezTo>
                <a:lnTo>
                  <a:pt x="58231" y="33188"/>
                </a:lnTo>
                <a:cubicBezTo>
                  <a:pt x="58168" y="33188"/>
                  <a:pt x="58137" y="33220"/>
                  <a:pt x="58121" y="33267"/>
                </a:cubicBezTo>
                <a:cubicBezTo>
                  <a:pt x="58043" y="33141"/>
                  <a:pt x="57933" y="32985"/>
                  <a:pt x="57933" y="32985"/>
                </a:cubicBezTo>
                <a:cubicBezTo>
                  <a:pt x="57792" y="32812"/>
                  <a:pt x="57651" y="32655"/>
                  <a:pt x="57510" y="32499"/>
                </a:cubicBezTo>
                <a:cubicBezTo>
                  <a:pt x="57212" y="32138"/>
                  <a:pt x="56898" y="31793"/>
                  <a:pt x="56585" y="31433"/>
                </a:cubicBezTo>
                <a:cubicBezTo>
                  <a:pt x="56146" y="30916"/>
                  <a:pt x="55691" y="30414"/>
                  <a:pt x="55237" y="29897"/>
                </a:cubicBezTo>
                <a:cubicBezTo>
                  <a:pt x="55550" y="29364"/>
                  <a:pt x="55801" y="28831"/>
                  <a:pt x="56005" y="28298"/>
                </a:cubicBezTo>
                <a:close/>
                <a:moveTo>
                  <a:pt x="55127" y="30085"/>
                </a:moveTo>
                <a:cubicBezTo>
                  <a:pt x="55644" y="30728"/>
                  <a:pt x="56177" y="31355"/>
                  <a:pt x="56695" y="31997"/>
                </a:cubicBezTo>
                <a:cubicBezTo>
                  <a:pt x="56992" y="32358"/>
                  <a:pt x="57306" y="32718"/>
                  <a:pt x="57604" y="33079"/>
                </a:cubicBezTo>
                <a:cubicBezTo>
                  <a:pt x="57807" y="33314"/>
                  <a:pt x="57933" y="33565"/>
                  <a:pt x="58231" y="33612"/>
                </a:cubicBezTo>
                <a:cubicBezTo>
                  <a:pt x="58246" y="33612"/>
                  <a:pt x="58278" y="33612"/>
                  <a:pt x="58309" y="33596"/>
                </a:cubicBezTo>
                <a:lnTo>
                  <a:pt x="58309" y="33596"/>
                </a:lnTo>
                <a:cubicBezTo>
                  <a:pt x="57996" y="33956"/>
                  <a:pt x="57666" y="34286"/>
                  <a:pt x="57306" y="34599"/>
                </a:cubicBezTo>
                <a:cubicBezTo>
                  <a:pt x="56977" y="33956"/>
                  <a:pt x="56318" y="33424"/>
                  <a:pt x="55848" y="32891"/>
                </a:cubicBezTo>
                <a:cubicBezTo>
                  <a:pt x="55347" y="32311"/>
                  <a:pt x="54876" y="31731"/>
                  <a:pt x="54406" y="31135"/>
                </a:cubicBezTo>
                <a:cubicBezTo>
                  <a:pt x="54673" y="30790"/>
                  <a:pt x="54908" y="30445"/>
                  <a:pt x="55127" y="30085"/>
                </a:cubicBezTo>
                <a:close/>
                <a:moveTo>
                  <a:pt x="54281" y="31307"/>
                </a:moveTo>
                <a:cubicBezTo>
                  <a:pt x="54688" y="31872"/>
                  <a:pt x="55127" y="32436"/>
                  <a:pt x="55566" y="32985"/>
                </a:cubicBezTo>
                <a:cubicBezTo>
                  <a:pt x="56036" y="33565"/>
                  <a:pt x="56522" y="34333"/>
                  <a:pt x="57149" y="34724"/>
                </a:cubicBezTo>
                <a:cubicBezTo>
                  <a:pt x="56804" y="35022"/>
                  <a:pt x="56459" y="35289"/>
                  <a:pt x="56083" y="35540"/>
                </a:cubicBezTo>
                <a:cubicBezTo>
                  <a:pt x="56083" y="35508"/>
                  <a:pt x="56083" y="35493"/>
                  <a:pt x="56068" y="35461"/>
                </a:cubicBezTo>
                <a:cubicBezTo>
                  <a:pt x="55676" y="34881"/>
                  <a:pt x="55127" y="34411"/>
                  <a:pt x="54657" y="33878"/>
                </a:cubicBezTo>
                <a:cubicBezTo>
                  <a:pt x="54218" y="33361"/>
                  <a:pt x="53811" y="32844"/>
                  <a:pt x="53403" y="32311"/>
                </a:cubicBezTo>
                <a:cubicBezTo>
                  <a:pt x="53716" y="31997"/>
                  <a:pt x="53999" y="31652"/>
                  <a:pt x="54281" y="31307"/>
                </a:cubicBezTo>
                <a:close/>
                <a:moveTo>
                  <a:pt x="53262" y="32436"/>
                </a:moveTo>
                <a:cubicBezTo>
                  <a:pt x="53591" y="32922"/>
                  <a:pt x="53936" y="33408"/>
                  <a:pt x="54312" y="33862"/>
                </a:cubicBezTo>
                <a:cubicBezTo>
                  <a:pt x="54798" y="34474"/>
                  <a:pt x="55284" y="35163"/>
                  <a:pt x="55911" y="35634"/>
                </a:cubicBezTo>
                <a:lnTo>
                  <a:pt x="55927" y="35634"/>
                </a:lnTo>
                <a:cubicBezTo>
                  <a:pt x="55472" y="35947"/>
                  <a:pt x="54986" y="36229"/>
                  <a:pt x="54485" y="36464"/>
                </a:cubicBezTo>
                <a:cubicBezTo>
                  <a:pt x="53685" y="35461"/>
                  <a:pt x="52886" y="34442"/>
                  <a:pt x="52118" y="33424"/>
                </a:cubicBezTo>
                <a:cubicBezTo>
                  <a:pt x="52510" y="33126"/>
                  <a:pt x="52901" y="32797"/>
                  <a:pt x="53262" y="32436"/>
                </a:cubicBezTo>
                <a:close/>
                <a:moveTo>
                  <a:pt x="51977" y="33518"/>
                </a:moveTo>
                <a:cubicBezTo>
                  <a:pt x="52416" y="34176"/>
                  <a:pt x="52854" y="34834"/>
                  <a:pt x="53293" y="35477"/>
                </a:cubicBezTo>
                <a:cubicBezTo>
                  <a:pt x="53544" y="35853"/>
                  <a:pt x="53811" y="36308"/>
                  <a:pt x="54155" y="36621"/>
                </a:cubicBezTo>
                <a:cubicBezTo>
                  <a:pt x="53826" y="36778"/>
                  <a:pt x="53497" y="36903"/>
                  <a:pt x="53152" y="37029"/>
                </a:cubicBezTo>
                <a:cubicBezTo>
                  <a:pt x="53152" y="37029"/>
                  <a:pt x="53152" y="37013"/>
                  <a:pt x="53137" y="37013"/>
                </a:cubicBezTo>
                <a:cubicBezTo>
                  <a:pt x="52839" y="36511"/>
                  <a:pt x="52400" y="36088"/>
                  <a:pt x="52039" y="35618"/>
                </a:cubicBezTo>
                <a:cubicBezTo>
                  <a:pt x="51679" y="35148"/>
                  <a:pt x="51350" y="34662"/>
                  <a:pt x="51021" y="34176"/>
                </a:cubicBezTo>
                <a:cubicBezTo>
                  <a:pt x="51005" y="34145"/>
                  <a:pt x="50989" y="34129"/>
                  <a:pt x="50958" y="34129"/>
                </a:cubicBezTo>
                <a:cubicBezTo>
                  <a:pt x="51303" y="33956"/>
                  <a:pt x="51647" y="33753"/>
                  <a:pt x="51977" y="33518"/>
                </a:cubicBezTo>
                <a:close/>
                <a:moveTo>
                  <a:pt x="50848" y="34176"/>
                </a:moveTo>
                <a:lnTo>
                  <a:pt x="50848" y="34176"/>
                </a:lnTo>
                <a:cubicBezTo>
                  <a:pt x="50832" y="34207"/>
                  <a:pt x="50832" y="34239"/>
                  <a:pt x="50848" y="34270"/>
                </a:cubicBezTo>
                <a:cubicBezTo>
                  <a:pt x="51381" y="35226"/>
                  <a:pt x="52071" y="36402"/>
                  <a:pt x="52917" y="37123"/>
                </a:cubicBezTo>
                <a:cubicBezTo>
                  <a:pt x="52557" y="37248"/>
                  <a:pt x="52212" y="37358"/>
                  <a:pt x="51851" y="37452"/>
                </a:cubicBezTo>
                <a:cubicBezTo>
                  <a:pt x="51851" y="37452"/>
                  <a:pt x="51851" y="37452"/>
                  <a:pt x="51836" y="37436"/>
                </a:cubicBezTo>
                <a:cubicBezTo>
                  <a:pt x="51538" y="36997"/>
                  <a:pt x="51130" y="36637"/>
                  <a:pt x="50785" y="36214"/>
                </a:cubicBezTo>
                <a:cubicBezTo>
                  <a:pt x="50394" y="35712"/>
                  <a:pt x="50033" y="35163"/>
                  <a:pt x="49704" y="34615"/>
                </a:cubicBezTo>
                <a:cubicBezTo>
                  <a:pt x="50096" y="34505"/>
                  <a:pt x="50472" y="34364"/>
                  <a:pt x="50848" y="34176"/>
                </a:cubicBezTo>
                <a:close/>
                <a:moveTo>
                  <a:pt x="45895" y="34050"/>
                </a:moveTo>
                <a:lnTo>
                  <a:pt x="45895" y="34050"/>
                </a:lnTo>
                <a:cubicBezTo>
                  <a:pt x="46522" y="34442"/>
                  <a:pt x="47149" y="34662"/>
                  <a:pt x="47792" y="34756"/>
                </a:cubicBezTo>
                <a:cubicBezTo>
                  <a:pt x="47807" y="34772"/>
                  <a:pt x="47807" y="34787"/>
                  <a:pt x="47823" y="34819"/>
                </a:cubicBezTo>
                <a:cubicBezTo>
                  <a:pt x="48246" y="35289"/>
                  <a:pt x="48669" y="35743"/>
                  <a:pt x="49093" y="36214"/>
                </a:cubicBezTo>
                <a:cubicBezTo>
                  <a:pt x="49516" y="36684"/>
                  <a:pt x="49908" y="37217"/>
                  <a:pt x="50378" y="37609"/>
                </a:cubicBezTo>
                <a:cubicBezTo>
                  <a:pt x="50406" y="37633"/>
                  <a:pt x="50440" y="37644"/>
                  <a:pt x="50473" y="37644"/>
                </a:cubicBezTo>
                <a:cubicBezTo>
                  <a:pt x="50566" y="37644"/>
                  <a:pt x="50651" y="37556"/>
                  <a:pt x="50582" y="37452"/>
                </a:cubicBezTo>
                <a:cubicBezTo>
                  <a:pt x="50237" y="36966"/>
                  <a:pt x="49751" y="36558"/>
                  <a:pt x="49343" y="36120"/>
                </a:cubicBezTo>
                <a:cubicBezTo>
                  <a:pt x="48920" y="35681"/>
                  <a:pt x="48497" y="35226"/>
                  <a:pt x="48074" y="34772"/>
                </a:cubicBezTo>
                <a:lnTo>
                  <a:pt x="48074" y="34772"/>
                </a:lnTo>
                <a:cubicBezTo>
                  <a:pt x="48201" y="34784"/>
                  <a:pt x="48327" y="34790"/>
                  <a:pt x="48452" y="34790"/>
                </a:cubicBezTo>
                <a:cubicBezTo>
                  <a:pt x="48807" y="34790"/>
                  <a:pt x="49157" y="34743"/>
                  <a:pt x="49516" y="34662"/>
                </a:cubicBezTo>
                <a:cubicBezTo>
                  <a:pt x="49516" y="34677"/>
                  <a:pt x="49516" y="34677"/>
                  <a:pt x="49516" y="34693"/>
                </a:cubicBezTo>
                <a:cubicBezTo>
                  <a:pt x="50033" y="35634"/>
                  <a:pt x="50691" y="36841"/>
                  <a:pt x="51569" y="37515"/>
                </a:cubicBezTo>
                <a:cubicBezTo>
                  <a:pt x="50770" y="37703"/>
                  <a:pt x="49939" y="37844"/>
                  <a:pt x="49108" y="37891"/>
                </a:cubicBezTo>
                <a:cubicBezTo>
                  <a:pt x="48058" y="36637"/>
                  <a:pt x="46992" y="35398"/>
                  <a:pt x="45926" y="34160"/>
                </a:cubicBezTo>
                <a:cubicBezTo>
                  <a:pt x="45926" y="34129"/>
                  <a:pt x="45911" y="34082"/>
                  <a:pt x="45895" y="34050"/>
                </a:cubicBezTo>
                <a:close/>
                <a:moveTo>
                  <a:pt x="46036" y="34583"/>
                </a:moveTo>
                <a:cubicBezTo>
                  <a:pt x="46835" y="35587"/>
                  <a:pt x="47619" y="36574"/>
                  <a:pt x="48434" y="37546"/>
                </a:cubicBezTo>
                <a:cubicBezTo>
                  <a:pt x="48325" y="37609"/>
                  <a:pt x="48262" y="37718"/>
                  <a:pt x="48309" y="37859"/>
                </a:cubicBezTo>
                <a:cubicBezTo>
                  <a:pt x="48403" y="38157"/>
                  <a:pt x="48466" y="38455"/>
                  <a:pt x="48528" y="38753"/>
                </a:cubicBezTo>
                <a:cubicBezTo>
                  <a:pt x="48293" y="38502"/>
                  <a:pt x="48058" y="38251"/>
                  <a:pt x="47823" y="37985"/>
                </a:cubicBezTo>
                <a:cubicBezTo>
                  <a:pt x="47306" y="37420"/>
                  <a:pt x="46820" y="36793"/>
                  <a:pt x="46271" y="36261"/>
                </a:cubicBezTo>
                <a:cubicBezTo>
                  <a:pt x="46240" y="35696"/>
                  <a:pt x="46161" y="35148"/>
                  <a:pt x="46036" y="34583"/>
                </a:cubicBezTo>
                <a:close/>
                <a:moveTo>
                  <a:pt x="14609" y="38800"/>
                </a:moveTo>
                <a:lnTo>
                  <a:pt x="14609" y="38800"/>
                </a:lnTo>
                <a:cubicBezTo>
                  <a:pt x="14484" y="39192"/>
                  <a:pt x="14374" y="39599"/>
                  <a:pt x="14311" y="40007"/>
                </a:cubicBezTo>
                <a:cubicBezTo>
                  <a:pt x="14249" y="39960"/>
                  <a:pt x="14202" y="39913"/>
                  <a:pt x="14170" y="39866"/>
                </a:cubicBezTo>
                <a:cubicBezTo>
                  <a:pt x="13966" y="39631"/>
                  <a:pt x="13763" y="39411"/>
                  <a:pt x="13559" y="39176"/>
                </a:cubicBezTo>
                <a:cubicBezTo>
                  <a:pt x="13919" y="39082"/>
                  <a:pt x="14264" y="38957"/>
                  <a:pt x="14609" y="38800"/>
                </a:cubicBezTo>
                <a:close/>
                <a:moveTo>
                  <a:pt x="46287" y="36511"/>
                </a:moveTo>
                <a:lnTo>
                  <a:pt x="46287" y="36511"/>
                </a:lnTo>
                <a:cubicBezTo>
                  <a:pt x="46632" y="37029"/>
                  <a:pt x="47071" y="37499"/>
                  <a:pt x="47462" y="37985"/>
                </a:cubicBezTo>
                <a:cubicBezTo>
                  <a:pt x="47854" y="38439"/>
                  <a:pt x="48230" y="38941"/>
                  <a:pt x="48654" y="39380"/>
                </a:cubicBezTo>
                <a:cubicBezTo>
                  <a:pt x="48732" y="39960"/>
                  <a:pt x="48763" y="40540"/>
                  <a:pt x="48748" y="41104"/>
                </a:cubicBezTo>
                <a:cubicBezTo>
                  <a:pt x="48403" y="40728"/>
                  <a:pt x="48027" y="40367"/>
                  <a:pt x="47682" y="39991"/>
                </a:cubicBezTo>
                <a:cubicBezTo>
                  <a:pt x="47180" y="39458"/>
                  <a:pt x="46694" y="38910"/>
                  <a:pt x="46208" y="38361"/>
                </a:cubicBezTo>
                <a:cubicBezTo>
                  <a:pt x="46287" y="37750"/>
                  <a:pt x="46303" y="37138"/>
                  <a:pt x="46287" y="36511"/>
                </a:cubicBezTo>
                <a:close/>
                <a:moveTo>
                  <a:pt x="13402" y="39207"/>
                </a:moveTo>
                <a:cubicBezTo>
                  <a:pt x="13606" y="39474"/>
                  <a:pt x="13825" y="39725"/>
                  <a:pt x="14045" y="39991"/>
                </a:cubicBezTo>
                <a:cubicBezTo>
                  <a:pt x="14123" y="40069"/>
                  <a:pt x="14186" y="40163"/>
                  <a:pt x="14264" y="40258"/>
                </a:cubicBezTo>
                <a:cubicBezTo>
                  <a:pt x="14217" y="40649"/>
                  <a:pt x="14186" y="41026"/>
                  <a:pt x="14202" y="41402"/>
                </a:cubicBezTo>
                <a:cubicBezTo>
                  <a:pt x="13998" y="41135"/>
                  <a:pt x="13778" y="40900"/>
                  <a:pt x="13559" y="40649"/>
                </a:cubicBezTo>
                <a:cubicBezTo>
                  <a:pt x="13198" y="40211"/>
                  <a:pt x="12854" y="39772"/>
                  <a:pt x="12477" y="39348"/>
                </a:cubicBezTo>
                <a:cubicBezTo>
                  <a:pt x="12775" y="39333"/>
                  <a:pt x="13089" y="39270"/>
                  <a:pt x="13402" y="39207"/>
                </a:cubicBezTo>
                <a:close/>
                <a:moveTo>
                  <a:pt x="1223" y="34207"/>
                </a:moveTo>
                <a:lnTo>
                  <a:pt x="1223" y="34207"/>
                </a:lnTo>
                <a:cubicBezTo>
                  <a:pt x="1568" y="35304"/>
                  <a:pt x="2226" y="36308"/>
                  <a:pt x="2806" y="37279"/>
                </a:cubicBezTo>
                <a:cubicBezTo>
                  <a:pt x="3715" y="38815"/>
                  <a:pt x="4640" y="40336"/>
                  <a:pt x="5596" y="41841"/>
                </a:cubicBezTo>
                <a:cubicBezTo>
                  <a:pt x="3762" y="40853"/>
                  <a:pt x="2305" y="39035"/>
                  <a:pt x="1646" y="36888"/>
                </a:cubicBezTo>
                <a:cubicBezTo>
                  <a:pt x="1380" y="36025"/>
                  <a:pt x="1239" y="35116"/>
                  <a:pt x="1223" y="34207"/>
                </a:cubicBezTo>
                <a:close/>
                <a:moveTo>
                  <a:pt x="9060" y="38612"/>
                </a:moveTo>
                <a:lnTo>
                  <a:pt x="9060" y="38612"/>
                </a:lnTo>
                <a:cubicBezTo>
                  <a:pt x="9625" y="38910"/>
                  <a:pt x="10205" y="39129"/>
                  <a:pt x="10832" y="39239"/>
                </a:cubicBezTo>
                <a:cubicBezTo>
                  <a:pt x="11411" y="40116"/>
                  <a:pt x="12007" y="40979"/>
                  <a:pt x="12618" y="41856"/>
                </a:cubicBezTo>
                <a:cubicBezTo>
                  <a:pt x="12585" y="41822"/>
                  <a:pt x="12542" y="41797"/>
                  <a:pt x="12498" y="41797"/>
                </a:cubicBezTo>
                <a:cubicBezTo>
                  <a:pt x="12481" y="41797"/>
                  <a:pt x="12464" y="41801"/>
                  <a:pt x="12446" y="41809"/>
                </a:cubicBezTo>
                <a:cubicBezTo>
                  <a:pt x="12423" y="41728"/>
                  <a:pt x="12348" y="41655"/>
                  <a:pt x="12266" y="41655"/>
                </a:cubicBezTo>
                <a:cubicBezTo>
                  <a:pt x="12237" y="41655"/>
                  <a:pt x="12208" y="41664"/>
                  <a:pt x="12180" y="41684"/>
                </a:cubicBezTo>
                <a:cubicBezTo>
                  <a:pt x="11929" y="41825"/>
                  <a:pt x="11694" y="41950"/>
                  <a:pt x="11443" y="42060"/>
                </a:cubicBezTo>
                <a:cubicBezTo>
                  <a:pt x="10847" y="40837"/>
                  <a:pt x="9969" y="39662"/>
                  <a:pt x="9060" y="38612"/>
                </a:cubicBezTo>
                <a:close/>
                <a:moveTo>
                  <a:pt x="2728" y="28847"/>
                </a:moveTo>
                <a:cubicBezTo>
                  <a:pt x="3668" y="30414"/>
                  <a:pt x="4609" y="32029"/>
                  <a:pt x="5706" y="33486"/>
                </a:cubicBezTo>
                <a:cubicBezTo>
                  <a:pt x="5722" y="33737"/>
                  <a:pt x="5753" y="33988"/>
                  <a:pt x="5800" y="34254"/>
                </a:cubicBezTo>
                <a:cubicBezTo>
                  <a:pt x="6145" y="36010"/>
                  <a:pt x="7179" y="37420"/>
                  <a:pt x="8559" y="38330"/>
                </a:cubicBezTo>
                <a:cubicBezTo>
                  <a:pt x="8559" y="38330"/>
                  <a:pt x="8559" y="38345"/>
                  <a:pt x="8574" y="38345"/>
                </a:cubicBezTo>
                <a:cubicBezTo>
                  <a:pt x="9515" y="39599"/>
                  <a:pt x="10330" y="40884"/>
                  <a:pt x="11208" y="42170"/>
                </a:cubicBezTo>
                <a:cubicBezTo>
                  <a:pt x="10910" y="42295"/>
                  <a:pt x="10628" y="42405"/>
                  <a:pt x="10330" y="42483"/>
                </a:cubicBezTo>
                <a:cubicBezTo>
                  <a:pt x="7540" y="38251"/>
                  <a:pt x="4875" y="33925"/>
                  <a:pt x="2273" y="29583"/>
                </a:cubicBezTo>
                <a:cubicBezTo>
                  <a:pt x="2414" y="29333"/>
                  <a:pt x="2571" y="29082"/>
                  <a:pt x="2728" y="28847"/>
                </a:cubicBezTo>
                <a:close/>
                <a:moveTo>
                  <a:pt x="1458" y="31762"/>
                </a:moveTo>
                <a:cubicBezTo>
                  <a:pt x="3527" y="35430"/>
                  <a:pt x="5659" y="39160"/>
                  <a:pt x="8026" y="42640"/>
                </a:cubicBezTo>
                <a:cubicBezTo>
                  <a:pt x="7399" y="42562"/>
                  <a:pt x="6788" y="42389"/>
                  <a:pt x="6208" y="42138"/>
                </a:cubicBezTo>
                <a:cubicBezTo>
                  <a:pt x="4436" y="39301"/>
                  <a:pt x="2414" y="36464"/>
                  <a:pt x="1239" y="33329"/>
                </a:cubicBezTo>
                <a:cubicBezTo>
                  <a:pt x="1270" y="32797"/>
                  <a:pt x="1349" y="32279"/>
                  <a:pt x="1458" y="31762"/>
                </a:cubicBezTo>
                <a:close/>
                <a:moveTo>
                  <a:pt x="2164" y="29803"/>
                </a:moveTo>
                <a:cubicBezTo>
                  <a:pt x="4609" y="34160"/>
                  <a:pt x="7226" y="38392"/>
                  <a:pt x="9985" y="42562"/>
                </a:cubicBezTo>
                <a:cubicBezTo>
                  <a:pt x="9576" y="42636"/>
                  <a:pt x="9167" y="42681"/>
                  <a:pt x="8765" y="42681"/>
                </a:cubicBezTo>
                <a:cubicBezTo>
                  <a:pt x="8659" y="42681"/>
                  <a:pt x="8554" y="42678"/>
                  <a:pt x="8449" y="42671"/>
                </a:cubicBezTo>
                <a:cubicBezTo>
                  <a:pt x="6380" y="38847"/>
                  <a:pt x="3919" y="35132"/>
                  <a:pt x="1521" y="31511"/>
                </a:cubicBezTo>
                <a:cubicBezTo>
                  <a:pt x="1678" y="30916"/>
                  <a:pt x="1897" y="30336"/>
                  <a:pt x="2164" y="29803"/>
                </a:cubicBezTo>
                <a:close/>
                <a:moveTo>
                  <a:pt x="46177" y="38612"/>
                </a:moveTo>
                <a:cubicBezTo>
                  <a:pt x="46585" y="39113"/>
                  <a:pt x="46992" y="39599"/>
                  <a:pt x="47415" y="40085"/>
                </a:cubicBezTo>
                <a:cubicBezTo>
                  <a:pt x="47839" y="40555"/>
                  <a:pt x="48246" y="41073"/>
                  <a:pt x="48716" y="41511"/>
                </a:cubicBezTo>
                <a:cubicBezTo>
                  <a:pt x="48669" y="41997"/>
                  <a:pt x="48607" y="42468"/>
                  <a:pt x="48497" y="42938"/>
                </a:cubicBezTo>
                <a:cubicBezTo>
                  <a:pt x="47635" y="41982"/>
                  <a:pt x="46741" y="41073"/>
                  <a:pt x="45848" y="40148"/>
                </a:cubicBezTo>
                <a:cubicBezTo>
                  <a:pt x="45989" y="39646"/>
                  <a:pt x="46099" y="39129"/>
                  <a:pt x="46177" y="38612"/>
                </a:cubicBezTo>
                <a:close/>
                <a:moveTo>
                  <a:pt x="24076" y="41778"/>
                </a:moveTo>
                <a:cubicBezTo>
                  <a:pt x="24186" y="42624"/>
                  <a:pt x="24500" y="43408"/>
                  <a:pt x="24954" y="44113"/>
                </a:cubicBezTo>
                <a:cubicBezTo>
                  <a:pt x="24468" y="43612"/>
                  <a:pt x="23982" y="43110"/>
                  <a:pt x="23512" y="42609"/>
                </a:cubicBezTo>
                <a:cubicBezTo>
                  <a:pt x="23716" y="42342"/>
                  <a:pt x="23904" y="42060"/>
                  <a:pt x="24076" y="41778"/>
                </a:cubicBezTo>
                <a:close/>
                <a:moveTo>
                  <a:pt x="45801" y="40352"/>
                </a:moveTo>
                <a:cubicBezTo>
                  <a:pt x="46647" y="41308"/>
                  <a:pt x="47494" y="42295"/>
                  <a:pt x="48387" y="43236"/>
                </a:cubicBezTo>
                <a:cubicBezTo>
                  <a:pt x="48387" y="43236"/>
                  <a:pt x="48403" y="43251"/>
                  <a:pt x="48403" y="43251"/>
                </a:cubicBezTo>
                <a:cubicBezTo>
                  <a:pt x="48293" y="43690"/>
                  <a:pt x="48136" y="44129"/>
                  <a:pt x="47964" y="44552"/>
                </a:cubicBezTo>
                <a:cubicBezTo>
                  <a:pt x="47635" y="44066"/>
                  <a:pt x="47133" y="43659"/>
                  <a:pt x="46741" y="43236"/>
                </a:cubicBezTo>
                <a:cubicBezTo>
                  <a:pt x="46256" y="42734"/>
                  <a:pt x="45770" y="42217"/>
                  <a:pt x="45284" y="41715"/>
                </a:cubicBezTo>
                <a:cubicBezTo>
                  <a:pt x="45487" y="41276"/>
                  <a:pt x="45660" y="40806"/>
                  <a:pt x="45801" y="40352"/>
                </a:cubicBezTo>
                <a:close/>
                <a:moveTo>
                  <a:pt x="45221" y="41872"/>
                </a:moveTo>
                <a:cubicBezTo>
                  <a:pt x="45660" y="42389"/>
                  <a:pt x="46114" y="42906"/>
                  <a:pt x="46569" y="43408"/>
                </a:cubicBezTo>
                <a:cubicBezTo>
                  <a:pt x="46977" y="43878"/>
                  <a:pt x="47353" y="44427"/>
                  <a:pt x="47854" y="44803"/>
                </a:cubicBezTo>
                <a:cubicBezTo>
                  <a:pt x="47652" y="45224"/>
                  <a:pt x="47434" y="45644"/>
                  <a:pt x="47169" y="46050"/>
                </a:cubicBezTo>
                <a:lnTo>
                  <a:pt x="47169" y="46050"/>
                </a:lnTo>
                <a:cubicBezTo>
                  <a:pt x="47176" y="46033"/>
                  <a:pt x="47162" y="46008"/>
                  <a:pt x="47149" y="45994"/>
                </a:cubicBezTo>
                <a:cubicBezTo>
                  <a:pt x="46788" y="45414"/>
                  <a:pt x="46271" y="44913"/>
                  <a:pt x="45832" y="44411"/>
                </a:cubicBezTo>
                <a:cubicBezTo>
                  <a:pt x="45425" y="43957"/>
                  <a:pt x="45017" y="43502"/>
                  <a:pt x="44610" y="43048"/>
                </a:cubicBezTo>
                <a:cubicBezTo>
                  <a:pt x="44829" y="42671"/>
                  <a:pt x="45033" y="42280"/>
                  <a:pt x="45221" y="41872"/>
                </a:cubicBezTo>
                <a:close/>
                <a:moveTo>
                  <a:pt x="44516" y="43204"/>
                </a:moveTo>
                <a:cubicBezTo>
                  <a:pt x="44861" y="43628"/>
                  <a:pt x="45221" y="44066"/>
                  <a:pt x="45566" y="44490"/>
                </a:cubicBezTo>
                <a:cubicBezTo>
                  <a:pt x="46020" y="45023"/>
                  <a:pt x="46444" y="45649"/>
                  <a:pt x="46992" y="46120"/>
                </a:cubicBezTo>
                <a:cubicBezTo>
                  <a:pt x="47016" y="46135"/>
                  <a:pt x="47043" y="46143"/>
                  <a:pt x="47069" y="46143"/>
                </a:cubicBezTo>
                <a:cubicBezTo>
                  <a:pt x="47094" y="46143"/>
                  <a:pt x="47118" y="46135"/>
                  <a:pt x="47133" y="46120"/>
                </a:cubicBezTo>
                <a:lnTo>
                  <a:pt x="47133" y="46120"/>
                </a:lnTo>
                <a:cubicBezTo>
                  <a:pt x="46914" y="46465"/>
                  <a:pt x="46663" y="46809"/>
                  <a:pt x="46412" y="47139"/>
                </a:cubicBezTo>
                <a:cubicBezTo>
                  <a:pt x="46397" y="47139"/>
                  <a:pt x="46397" y="47139"/>
                  <a:pt x="46381" y="47154"/>
                </a:cubicBezTo>
                <a:lnTo>
                  <a:pt x="46350" y="47170"/>
                </a:lnTo>
                <a:cubicBezTo>
                  <a:pt x="46334" y="47170"/>
                  <a:pt x="46334" y="47186"/>
                  <a:pt x="46334" y="47186"/>
                </a:cubicBezTo>
                <a:cubicBezTo>
                  <a:pt x="46146" y="46966"/>
                  <a:pt x="45817" y="46606"/>
                  <a:pt x="45785" y="46574"/>
                </a:cubicBezTo>
                <a:cubicBezTo>
                  <a:pt x="45534" y="46308"/>
                  <a:pt x="45284" y="46041"/>
                  <a:pt x="45033" y="45791"/>
                </a:cubicBezTo>
                <a:cubicBezTo>
                  <a:pt x="44578" y="45320"/>
                  <a:pt x="44124" y="44866"/>
                  <a:pt x="43669" y="44411"/>
                </a:cubicBezTo>
                <a:cubicBezTo>
                  <a:pt x="43983" y="44019"/>
                  <a:pt x="44265" y="43628"/>
                  <a:pt x="44516" y="43204"/>
                </a:cubicBezTo>
                <a:close/>
                <a:moveTo>
                  <a:pt x="21647" y="44443"/>
                </a:moveTo>
                <a:cubicBezTo>
                  <a:pt x="22289" y="45117"/>
                  <a:pt x="22932" y="45791"/>
                  <a:pt x="23575" y="46449"/>
                </a:cubicBezTo>
                <a:cubicBezTo>
                  <a:pt x="23449" y="46449"/>
                  <a:pt x="23340" y="46512"/>
                  <a:pt x="23293" y="46668"/>
                </a:cubicBezTo>
                <a:cubicBezTo>
                  <a:pt x="23152" y="47092"/>
                  <a:pt x="22979" y="47483"/>
                  <a:pt x="22760" y="47860"/>
                </a:cubicBezTo>
                <a:cubicBezTo>
                  <a:pt x="22007" y="46935"/>
                  <a:pt x="21271" y="46026"/>
                  <a:pt x="20565" y="45070"/>
                </a:cubicBezTo>
                <a:cubicBezTo>
                  <a:pt x="20941" y="44897"/>
                  <a:pt x="21302" y="44693"/>
                  <a:pt x="21647" y="44443"/>
                </a:cubicBezTo>
                <a:close/>
                <a:moveTo>
                  <a:pt x="35439" y="6058"/>
                </a:moveTo>
                <a:cubicBezTo>
                  <a:pt x="35916" y="6058"/>
                  <a:pt x="36393" y="6083"/>
                  <a:pt x="36867" y="6135"/>
                </a:cubicBezTo>
                <a:cubicBezTo>
                  <a:pt x="40033" y="6464"/>
                  <a:pt x="43215" y="7968"/>
                  <a:pt x="44563" y="10994"/>
                </a:cubicBezTo>
                <a:cubicBezTo>
                  <a:pt x="46083" y="14364"/>
                  <a:pt x="45534" y="18439"/>
                  <a:pt x="43826" y="21621"/>
                </a:cubicBezTo>
                <a:cubicBezTo>
                  <a:pt x="43706" y="21862"/>
                  <a:pt x="43917" y="22080"/>
                  <a:pt x="44117" y="22080"/>
                </a:cubicBezTo>
                <a:cubicBezTo>
                  <a:pt x="44152" y="22080"/>
                  <a:pt x="44186" y="22073"/>
                  <a:pt x="44218" y="22060"/>
                </a:cubicBezTo>
                <a:cubicBezTo>
                  <a:pt x="44279" y="22103"/>
                  <a:pt x="44354" y="22137"/>
                  <a:pt x="44434" y="22137"/>
                </a:cubicBezTo>
                <a:cubicBezTo>
                  <a:pt x="44497" y="22137"/>
                  <a:pt x="44563" y="22115"/>
                  <a:pt x="44625" y="22060"/>
                </a:cubicBezTo>
                <a:cubicBezTo>
                  <a:pt x="45896" y="20924"/>
                  <a:pt x="47563" y="20579"/>
                  <a:pt x="49231" y="20579"/>
                </a:cubicBezTo>
                <a:cubicBezTo>
                  <a:pt x="49888" y="20579"/>
                  <a:pt x="50544" y="20632"/>
                  <a:pt x="51177" y="20712"/>
                </a:cubicBezTo>
                <a:cubicBezTo>
                  <a:pt x="54014" y="21056"/>
                  <a:pt x="56083" y="22922"/>
                  <a:pt x="55942" y="25916"/>
                </a:cubicBezTo>
                <a:cubicBezTo>
                  <a:pt x="55911" y="26370"/>
                  <a:pt x="55817" y="26872"/>
                  <a:pt x="55676" y="27373"/>
                </a:cubicBezTo>
                <a:lnTo>
                  <a:pt x="55613" y="27279"/>
                </a:lnTo>
                <a:cubicBezTo>
                  <a:pt x="55603" y="27259"/>
                  <a:pt x="55585" y="27250"/>
                  <a:pt x="55566" y="27250"/>
                </a:cubicBezTo>
                <a:cubicBezTo>
                  <a:pt x="55527" y="27250"/>
                  <a:pt x="55487" y="27289"/>
                  <a:pt x="55519" y="27342"/>
                </a:cubicBezTo>
                <a:cubicBezTo>
                  <a:pt x="55550" y="27420"/>
                  <a:pt x="55582" y="27483"/>
                  <a:pt x="55629" y="27561"/>
                </a:cubicBezTo>
                <a:cubicBezTo>
                  <a:pt x="55425" y="28173"/>
                  <a:pt x="55159" y="28800"/>
                  <a:pt x="54814" y="29411"/>
                </a:cubicBezTo>
                <a:cubicBezTo>
                  <a:pt x="54799" y="29399"/>
                  <a:pt x="54782" y="29394"/>
                  <a:pt x="54766" y="29394"/>
                </a:cubicBezTo>
                <a:cubicBezTo>
                  <a:pt x="54695" y="29394"/>
                  <a:pt x="54625" y="29488"/>
                  <a:pt x="54688" y="29552"/>
                </a:cubicBezTo>
                <a:cubicBezTo>
                  <a:pt x="54704" y="29568"/>
                  <a:pt x="54704" y="29583"/>
                  <a:pt x="54720" y="29583"/>
                </a:cubicBezTo>
                <a:cubicBezTo>
                  <a:pt x="54249" y="30383"/>
                  <a:pt x="53685" y="31166"/>
                  <a:pt x="53042" y="31840"/>
                </a:cubicBezTo>
                <a:cubicBezTo>
                  <a:pt x="53023" y="31824"/>
                  <a:pt x="53001" y="31818"/>
                  <a:pt x="52980" y="31818"/>
                </a:cubicBezTo>
                <a:cubicBezTo>
                  <a:pt x="52919" y="31818"/>
                  <a:pt x="52870" y="31876"/>
                  <a:pt x="52917" y="31934"/>
                </a:cubicBezTo>
                <a:cubicBezTo>
                  <a:pt x="52917" y="31950"/>
                  <a:pt x="52917" y="31950"/>
                  <a:pt x="52917" y="31950"/>
                </a:cubicBezTo>
                <a:cubicBezTo>
                  <a:pt x="51616" y="33281"/>
                  <a:pt x="50019" y="34220"/>
                  <a:pt x="48419" y="34220"/>
                </a:cubicBezTo>
                <a:cubicBezTo>
                  <a:pt x="47436" y="34220"/>
                  <a:pt x="46453" y="33866"/>
                  <a:pt x="45534" y="33032"/>
                </a:cubicBezTo>
                <a:cubicBezTo>
                  <a:pt x="45480" y="32978"/>
                  <a:pt x="45408" y="32953"/>
                  <a:pt x="45335" y="32953"/>
                </a:cubicBezTo>
                <a:cubicBezTo>
                  <a:pt x="45155" y="32953"/>
                  <a:pt x="44970" y="33102"/>
                  <a:pt x="45049" y="33314"/>
                </a:cubicBezTo>
                <a:cubicBezTo>
                  <a:pt x="47039" y="38706"/>
                  <a:pt x="44312" y="45101"/>
                  <a:pt x="38951" y="47264"/>
                </a:cubicBezTo>
                <a:cubicBezTo>
                  <a:pt x="38262" y="47546"/>
                  <a:pt x="37556" y="47750"/>
                  <a:pt x="36835" y="47891"/>
                </a:cubicBezTo>
                <a:cubicBezTo>
                  <a:pt x="36812" y="47874"/>
                  <a:pt x="36789" y="47867"/>
                  <a:pt x="36768" y="47867"/>
                </a:cubicBezTo>
                <a:cubicBezTo>
                  <a:pt x="36731" y="47867"/>
                  <a:pt x="36698" y="47887"/>
                  <a:pt x="36679" y="47907"/>
                </a:cubicBezTo>
                <a:cubicBezTo>
                  <a:pt x="35955" y="48042"/>
                  <a:pt x="35217" y="48109"/>
                  <a:pt x="34479" y="48109"/>
                </a:cubicBezTo>
                <a:cubicBezTo>
                  <a:pt x="33171" y="48109"/>
                  <a:pt x="31861" y="47900"/>
                  <a:pt x="30628" y="47499"/>
                </a:cubicBezTo>
                <a:cubicBezTo>
                  <a:pt x="27713" y="46543"/>
                  <a:pt x="24358" y="44129"/>
                  <a:pt x="24656" y="40696"/>
                </a:cubicBezTo>
                <a:cubicBezTo>
                  <a:pt x="24676" y="40513"/>
                  <a:pt x="24510" y="40400"/>
                  <a:pt x="24351" y="40400"/>
                </a:cubicBezTo>
                <a:cubicBezTo>
                  <a:pt x="24252" y="40400"/>
                  <a:pt x="24156" y="40444"/>
                  <a:pt x="24108" y="40540"/>
                </a:cubicBezTo>
                <a:cubicBezTo>
                  <a:pt x="22985" y="42726"/>
                  <a:pt x="21118" y="44912"/>
                  <a:pt x="18494" y="44912"/>
                </a:cubicBezTo>
                <a:cubicBezTo>
                  <a:pt x="18371" y="44912"/>
                  <a:pt x="18246" y="44907"/>
                  <a:pt x="18120" y="44897"/>
                </a:cubicBezTo>
                <a:cubicBezTo>
                  <a:pt x="15612" y="44709"/>
                  <a:pt x="14672" y="42765"/>
                  <a:pt x="14719" y="40681"/>
                </a:cubicBezTo>
                <a:cubicBezTo>
                  <a:pt x="14750" y="40681"/>
                  <a:pt x="14781" y="40618"/>
                  <a:pt x="14766" y="40587"/>
                </a:cubicBezTo>
                <a:cubicBezTo>
                  <a:pt x="14750" y="40555"/>
                  <a:pt x="14734" y="40540"/>
                  <a:pt x="14719" y="40524"/>
                </a:cubicBezTo>
                <a:cubicBezTo>
                  <a:pt x="14750" y="39866"/>
                  <a:pt x="14891" y="39176"/>
                  <a:pt x="15095" y="38549"/>
                </a:cubicBezTo>
                <a:cubicBezTo>
                  <a:pt x="15139" y="38418"/>
                  <a:pt x="15034" y="38328"/>
                  <a:pt x="14931" y="38328"/>
                </a:cubicBezTo>
                <a:cubicBezTo>
                  <a:pt x="14923" y="38328"/>
                  <a:pt x="14915" y="38328"/>
                  <a:pt x="14907" y="38330"/>
                </a:cubicBezTo>
                <a:cubicBezTo>
                  <a:pt x="14878" y="38310"/>
                  <a:pt x="14849" y="38297"/>
                  <a:pt x="14816" y="38297"/>
                </a:cubicBezTo>
                <a:cubicBezTo>
                  <a:pt x="14796" y="38297"/>
                  <a:pt x="14774" y="38302"/>
                  <a:pt x="14750" y="38314"/>
                </a:cubicBezTo>
                <a:cubicBezTo>
                  <a:pt x="13941" y="38632"/>
                  <a:pt x="13095" y="38786"/>
                  <a:pt x="12263" y="38786"/>
                </a:cubicBezTo>
                <a:cubicBezTo>
                  <a:pt x="9570" y="38786"/>
                  <a:pt x="7034" y="37169"/>
                  <a:pt x="6411" y="34270"/>
                </a:cubicBezTo>
                <a:cubicBezTo>
                  <a:pt x="5603" y="30516"/>
                  <a:pt x="8522" y="27193"/>
                  <a:pt x="12250" y="27193"/>
                </a:cubicBezTo>
                <a:cubicBezTo>
                  <a:pt x="12351" y="27193"/>
                  <a:pt x="12453" y="27196"/>
                  <a:pt x="12556" y="27201"/>
                </a:cubicBezTo>
                <a:cubicBezTo>
                  <a:pt x="12838" y="27201"/>
                  <a:pt x="12948" y="26778"/>
                  <a:pt x="12697" y="26637"/>
                </a:cubicBezTo>
                <a:cubicBezTo>
                  <a:pt x="8026" y="24113"/>
                  <a:pt x="6662" y="17781"/>
                  <a:pt x="10424" y="13831"/>
                </a:cubicBezTo>
                <a:cubicBezTo>
                  <a:pt x="11958" y="12231"/>
                  <a:pt x="13966" y="11469"/>
                  <a:pt x="15961" y="11469"/>
                </a:cubicBezTo>
                <a:cubicBezTo>
                  <a:pt x="18716" y="11469"/>
                  <a:pt x="21444" y="12924"/>
                  <a:pt x="22854" y="15633"/>
                </a:cubicBezTo>
                <a:cubicBezTo>
                  <a:pt x="22906" y="15744"/>
                  <a:pt x="22989" y="15789"/>
                  <a:pt x="23074" y="15789"/>
                </a:cubicBezTo>
                <a:cubicBezTo>
                  <a:pt x="23242" y="15789"/>
                  <a:pt x="23418" y="15612"/>
                  <a:pt x="23387" y="15414"/>
                </a:cubicBezTo>
                <a:cubicBezTo>
                  <a:pt x="22948" y="12122"/>
                  <a:pt x="26208" y="9175"/>
                  <a:pt x="28826" y="7749"/>
                </a:cubicBezTo>
                <a:cubicBezTo>
                  <a:pt x="30838" y="6645"/>
                  <a:pt x="33140" y="6058"/>
                  <a:pt x="35439" y="6058"/>
                </a:cubicBezTo>
                <a:close/>
                <a:moveTo>
                  <a:pt x="43575" y="44521"/>
                </a:moveTo>
                <a:cubicBezTo>
                  <a:pt x="44108" y="45132"/>
                  <a:pt x="44641" y="45728"/>
                  <a:pt x="45190" y="46308"/>
                </a:cubicBezTo>
                <a:cubicBezTo>
                  <a:pt x="45456" y="46606"/>
                  <a:pt x="45723" y="46903"/>
                  <a:pt x="46005" y="47201"/>
                </a:cubicBezTo>
                <a:cubicBezTo>
                  <a:pt x="46067" y="47280"/>
                  <a:pt x="46130" y="47358"/>
                  <a:pt x="46193" y="47405"/>
                </a:cubicBezTo>
                <a:cubicBezTo>
                  <a:pt x="45926" y="47719"/>
                  <a:pt x="45660" y="48001"/>
                  <a:pt x="45378" y="48298"/>
                </a:cubicBezTo>
                <a:cubicBezTo>
                  <a:pt x="45205" y="48095"/>
                  <a:pt x="45002" y="47891"/>
                  <a:pt x="44955" y="47844"/>
                </a:cubicBezTo>
                <a:cubicBezTo>
                  <a:pt x="44704" y="47593"/>
                  <a:pt x="44437" y="47327"/>
                  <a:pt x="44171" y="47076"/>
                </a:cubicBezTo>
                <a:cubicBezTo>
                  <a:pt x="43654" y="46574"/>
                  <a:pt x="43136" y="46057"/>
                  <a:pt x="42603" y="45571"/>
                </a:cubicBezTo>
                <a:cubicBezTo>
                  <a:pt x="42948" y="45242"/>
                  <a:pt x="43277" y="44897"/>
                  <a:pt x="43575" y="44521"/>
                </a:cubicBezTo>
                <a:close/>
                <a:moveTo>
                  <a:pt x="42494" y="45681"/>
                </a:moveTo>
                <a:cubicBezTo>
                  <a:pt x="43121" y="46371"/>
                  <a:pt x="43779" y="47013"/>
                  <a:pt x="44437" y="47671"/>
                </a:cubicBezTo>
                <a:cubicBezTo>
                  <a:pt x="44657" y="47891"/>
                  <a:pt x="44908" y="48251"/>
                  <a:pt x="45174" y="48487"/>
                </a:cubicBezTo>
                <a:cubicBezTo>
                  <a:pt x="44923" y="48722"/>
                  <a:pt x="44657" y="48957"/>
                  <a:pt x="44375" y="49176"/>
                </a:cubicBezTo>
                <a:cubicBezTo>
                  <a:pt x="43936" y="48722"/>
                  <a:pt x="43418" y="48314"/>
                  <a:pt x="42964" y="47907"/>
                </a:cubicBezTo>
                <a:cubicBezTo>
                  <a:pt x="42462" y="47452"/>
                  <a:pt x="41945" y="46997"/>
                  <a:pt x="41443" y="46543"/>
                </a:cubicBezTo>
                <a:cubicBezTo>
                  <a:pt x="41804" y="46276"/>
                  <a:pt x="42149" y="45994"/>
                  <a:pt x="42494" y="45681"/>
                </a:cubicBezTo>
                <a:close/>
                <a:moveTo>
                  <a:pt x="20377" y="45132"/>
                </a:moveTo>
                <a:cubicBezTo>
                  <a:pt x="21067" y="46151"/>
                  <a:pt x="21788" y="47154"/>
                  <a:pt x="22587" y="48079"/>
                </a:cubicBezTo>
                <a:cubicBezTo>
                  <a:pt x="22603" y="48079"/>
                  <a:pt x="22619" y="48095"/>
                  <a:pt x="22619" y="48095"/>
                </a:cubicBezTo>
                <a:cubicBezTo>
                  <a:pt x="22180" y="48784"/>
                  <a:pt x="21600" y="49364"/>
                  <a:pt x="20941" y="49788"/>
                </a:cubicBezTo>
                <a:cubicBezTo>
                  <a:pt x="19844" y="48251"/>
                  <a:pt x="18559" y="46778"/>
                  <a:pt x="17305" y="45367"/>
                </a:cubicBezTo>
                <a:cubicBezTo>
                  <a:pt x="17321" y="45367"/>
                  <a:pt x="17352" y="45383"/>
                  <a:pt x="17368" y="45383"/>
                </a:cubicBezTo>
                <a:cubicBezTo>
                  <a:pt x="17756" y="45472"/>
                  <a:pt x="18137" y="45514"/>
                  <a:pt x="18510" y="45514"/>
                </a:cubicBezTo>
                <a:cubicBezTo>
                  <a:pt x="18664" y="45514"/>
                  <a:pt x="18816" y="45506"/>
                  <a:pt x="18967" y="45493"/>
                </a:cubicBezTo>
                <a:cubicBezTo>
                  <a:pt x="19437" y="46057"/>
                  <a:pt x="19891" y="46637"/>
                  <a:pt x="20330" y="47233"/>
                </a:cubicBezTo>
                <a:cubicBezTo>
                  <a:pt x="20753" y="47797"/>
                  <a:pt x="21114" y="48424"/>
                  <a:pt x="21584" y="48941"/>
                </a:cubicBezTo>
                <a:cubicBezTo>
                  <a:pt x="21610" y="48971"/>
                  <a:pt x="21639" y="48983"/>
                  <a:pt x="21667" y="48983"/>
                </a:cubicBezTo>
                <a:cubicBezTo>
                  <a:pt x="21741" y="48983"/>
                  <a:pt x="21806" y="48895"/>
                  <a:pt x="21772" y="48816"/>
                </a:cubicBezTo>
                <a:cubicBezTo>
                  <a:pt x="21208" y="47593"/>
                  <a:pt x="20158" y="46449"/>
                  <a:pt x="19202" y="45461"/>
                </a:cubicBezTo>
                <a:cubicBezTo>
                  <a:pt x="19609" y="45399"/>
                  <a:pt x="20001" y="45289"/>
                  <a:pt x="20377" y="45132"/>
                </a:cubicBezTo>
                <a:close/>
                <a:moveTo>
                  <a:pt x="41302" y="46637"/>
                </a:moveTo>
                <a:cubicBezTo>
                  <a:pt x="41820" y="47154"/>
                  <a:pt x="42337" y="47671"/>
                  <a:pt x="42870" y="48189"/>
                </a:cubicBezTo>
                <a:cubicBezTo>
                  <a:pt x="43277" y="48581"/>
                  <a:pt x="43669" y="49019"/>
                  <a:pt x="44092" y="49396"/>
                </a:cubicBezTo>
                <a:cubicBezTo>
                  <a:pt x="43810" y="49615"/>
                  <a:pt x="43513" y="49835"/>
                  <a:pt x="43199" y="50023"/>
                </a:cubicBezTo>
                <a:cubicBezTo>
                  <a:pt x="42212" y="49114"/>
                  <a:pt x="41224" y="48267"/>
                  <a:pt x="40362" y="47233"/>
                </a:cubicBezTo>
                <a:cubicBezTo>
                  <a:pt x="40675" y="47060"/>
                  <a:pt x="40989" y="46856"/>
                  <a:pt x="41302" y="46637"/>
                </a:cubicBezTo>
                <a:close/>
                <a:moveTo>
                  <a:pt x="11067" y="39286"/>
                </a:moveTo>
                <a:lnTo>
                  <a:pt x="11067" y="39286"/>
                </a:lnTo>
                <a:cubicBezTo>
                  <a:pt x="11367" y="39339"/>
                  <a:pt x="11659" y="39364"/>
                  <a:pt x="11959" y="39364"/>
                </a:cubicBezTo>
                <a:cubicBezTo>
                  <a:pt x="12099" y="39364"/>
                  <a:pt x="12239" y="39358"/>
                  <a:pt x="12383" y="39348"/>
                </a:cubicBezTo>
                <a:lnTo>
                  <a:pt x="12383" y="39348"/>
                </a:lnTo>
                <a:cubicBezTo>
                  <a:pt x="12352" y="39380"/>
                  <a:pt x="12352" y="39411"/>
                  <a:pt x="12368" y="39427"/>
                </a:cubicBezTo>
                <a:cubicBezTo>
                  <a:pt x="12697" y="39897"/>
                  <a:pt x="13042" y="40336"/>
                  <a:pt x="13386" y="40790"/>
                </a:cubicBezTo>
                <a:cubicBezTo>
                  <a:pt x="13653" y="41151"/>
                  <a:pt x="13919" y="41558"/>
                  <a:pt x="14249" y="41888"/>
                </a:cubicBezTo>
                <a:cubicBezTo>
                  <a:pt x="14437" y="43424"/>
                  <a:pt x="15283" y="44756"/>
                  <a:pt x="17007" y="45289"/>
                </a:cubicBezTo>
                <a:cubicBezTo>
                  <a:pt x="18167" y="46872"/>
                  <a:pt x="19358" y="48502"/>
                  <a:pt x="20675" y="49960"/>
                </a:cubicBezTo>
                <a:cubicBezTo>
                  <a:pt x="20377" y="50132"/>
                  <a:pt x="20079" y="50273"/>
                  <a:pt x="19766" y="50383"/>
                </a:cubicBezTo>
                <a:cubicBezTo>
                  <a:pt x="19750" y="50367"/>
                  <a:pt x="19750" y="50352"/>
                  <a:pt x="19735" y="50336"/>
                </a:cubicBezTo>
                <a:cubicBezTo>
                  <a:pt x="18402" y="48549"/>
                  <a:pt x="16913" y="46872"/>
                  <a:pt x="15518" y="45117"/>
                </a:cubicBezTo>
                <a:cubicBezTo>
                  <a:pt x="14013" y="43189"/>
                  <a:pt x="12556" y="41229"/>
                  <a:pt x="11067" y="39286"/>
                </a:cubicBezTo>
                <a:close/>
                <a:moveTo>
                  <a:pt x="12117" y="45399"/>
                </a:moveTo>
                <a:cubicBezTo>
                  <a:pt x="13418" y="47248"/>
                  <a:pt x="14876" y="48957"/>
                  <a:pt x="16490" y="50556"/>
                </a:cubicBezTo>
                <a:cubicBezTo>
                  <a:pt x="16239" y="50493"/>
                  <a:pt x="15988" y="50414"/>
                  <a:pt x="15753" y="50320"/>
                </a:cubicBezTo>
                <a:cubicBezTo>
                  <a:pt x="13622" y="49458"/>
                  <a:pt x="12352" y="47515"/>
                  <a:pt x="12117" y="45399"/>
                </a:cubicBezTo>
                <a:close/>
                <a:moveTo>
                  <a:pt x="12665" y="41919"/>
                </a:moveTo>
                <a:cubicBezTo>
                  <a:pt x="14766" y="44897"/>
                  <a:pt x="17054" y="47860"/>
                  <a:pt x="19515" y="50462"/>
                </a:cubicBezTo>
                <a:cubicBezTo>
                  <a:pt x="19170" y="50571"/>
                  <a:pt x="18810" y="50650"/>
                  <a:pt x="18449" y="50681"/>
                </a:cubicBezTo>
                <a:cubicBezTo>
                  <a:pt x="16490" y="48189"/>
                  <a:pt x="14311" y="45853"/>
                  <a:pt x="12227" y="43455"/>
                </a:cubicBezTo>
                <a:cubicBezTo>
                  <a:pt x="12227" y="43455"/>
                  <a:pt x="12227" y="43455"/>
                  <a:pt x="12211" y="43439"/>
                </a:cubicBezTo>
                <a:cubicBezTo>
                  <a:pt x="12305" y="42985"/>
                  <a:pt x="12462" y="42515"/>
                  <a:pt x="12665" y="42076"/>
                </a:cubicBezTo>
                <a:cubicBezTo>
                  <a:pt x="12681" y="42013"/>
                  <a:pt x="12681" y="41966"/>
                  <a:pt x="12665" y="41919"/>
                </a:cubicBezTo>
                <a:close/>
                <a:moveTo>
                  <a:pt x="12180" y="43628"/>
                </a:moveTo>
                <a:cubicBezTo>
                  <a:pt x="14139" y="45994"/>
                  <a:pt x="16051" y="48440"/>
                  <a:pt x="18120" y="50712"/>
                </a:cubicBezTo>
                <a:cubicBezTo>
                  <a:pt x="18015" y="50721"/>
                  <a:pt x="17909" y="50725"/>
                  <a:pt x="17802" y="50725"/>
                </a:cubicBezTo>
                <a:cubicBezTo>
                  <a:pt x="17510" y="50725"/>
                  <a:pt x="17212" y="50695"/>
                  <a:pt x="16913" y="50650"/>
                </a:cubicBezTo>
                <a:cubicBezTo>
                  <a:pt x="16929" y="50603"/>
                  <a:pt x="16913" y="50571"/>
                  <a:pt x="16882" y="50540"/>
                </a:cubicBezTo>
                <a:cubicBezTo>
                  <a:pt x="15158" y="48863"/>
                  <a:pt x="13559" y="47060"/>
                  <a:pt x="12101" y="45164"/>
                </a:cubicBezTo>
                <a:cubicBezTo>
                  <a:pt x="12070" y="44662"/>
                  <a:pt x="12085" y="44145"/>
                  <a:pt x="12180" y="43628"/>
                </a:cubicBezTo>
                <a:close/>
                <a:moveTo>
                  <a:pt x="40158" y="47342"/>
                </a:moveTo>
                <a:cubicBezTo>
                  <a:pt x="40942" y="48377"/>
                  <a:pt x="41835" y="49443"/>
                  <a:pt x="42886" y="50226"/>
                </a:cubicBezTo>
                <a:cubicBezTo>
                  <a:pt x="42572" y="50414"/>
                  <a:pt x="42243" y="50587"/>
                  <a:pt x="41929" y="50744"/>
                </a:cubicBezTo>
                <a:cubicBezTo>
                  <a:pt x="41914" y="50744"/>
                  <a:pt x="41914" y="50728"/>
                  <a:pt x="41898" y="50712"/>
                </a:cubicBezTo>
                <a:cubicBezTo>
                  <a:pt x="41872" y="50686"/>
                  <a:pt x="41842" y="50675"/>
                  <a:pt x="41811" y="50675"/>
                </a:cubicBezTo>
                <a:cubicBezTo>
                  <a:pt x="41787" y="50675"/>
                  <a:pt x="41762" y="50683"/>
                  <a:pt x="41741" y="50697"/>
                </a:cubicBezTo>
                <a:lnTo>
                  <a:pt x="41710" y="50712"/>
                </a:lnTo>
                <a:cubicBezTo>
                  <a:pt x="41694" y="50728"/>
                  <a:pt x="41679" y="50728"/>
                  <a:pt x="41679" y="50744"/>
                </a:cubicBezTo>
                <a:cubicBezTo>
                  <a:pt x="41459" y="50493"/>
                  <a:pt x="41052" y="50070"/>
                  <a:pt x="40989" y="50007"/>
                </a:cubicBezTo>
                <a:cubicBezTo>
                  <a:pt x="40707" y="49740"/>
                  <a:pt x="40425" y="49474"/>
                  <a:pt x="40143" y="49208"/>
                </a:cubicBezTo>
                <a:cubicBezTo>
                  <a:pt x="39704" y="48784"/>
                  <a:pt x="39265" y="48361"/>
                  <a:pt x="38826" y="47938"/>
                </a:cubicBezTo>
                <a:cubicBezTo>
                  <a:pt x="39296" y="47781"/>
                  <a:pt x="39735" y="47577"/>
                  <a:pt x="40158" y="47342"/>
                </a:cubicBezTo>
                <a:close/>
                <a:moveTo>
                  <a:pt x="23920" y="46825"/>
                </a:moveTo>
                <a:lnTo>
                  <a:pt x="23920" y="46825"/>
                </a:lnTo>
                <a:cubicBezTo>
                  <a:pt x="25409" y="48345"/>
                  <a:pt x="26898" y="49850"/>
                  <a:pt x="28418" y="51308"/>
                </a:cubicBezTo>
                <a:cubicBezTo>
                  <a:pt x="26428" y="50430"/>
                  <a:pt x="24797" y="48988"/>
                  <a:pt x="23920" y="46825"/>
                </a:cubicBezTo>
                <a:close/>
                <a:moveTo>
                  <a:pt x="38638" y="48016"/>
                </a:moveTo>
                <a:cubicBezTo>
                  <a:pt x="39280" y="48643"/>
                  <a:pt x="39907" y="49286"/>
                  <a:pt x="40534" y="49929"/>
                </a:cubicBezTo>
                <a:cubicBezTo>
                  <a:pt x="40832" y="50226"/>
                  <a:pt x="41161" y="50697"/>
                  <a:pt x="41522" y="50947"/>
                </a:cubicBezTo>
                <a:cubicBezTo>
                  <a:pt x="41161" y="51104"/>
                  <a:pt x="40817" y="51245"/>
                  <a:pt x="40440" y="51386"/>
                </a:cubicBezTo>
                <a:cubicBezTo>
                  <a:pt x="39422" y="50367"/>
                  <a:pt x="38324" y="49427"/>
                  <a:pt x="37305" y="48392"/>
                </a:cubicBezTo>
                <a:cubicBezTo>
                  <a:pt x="37760" y="48298"/>
                  <a:pt x="38215" y="48157"/>
                  <a:pt x="38638" y="48016"/>
                </a:cubicBezTo>
                <a:close/>
                <a:moveTo>
                  <a:pt x="37008" y="48455"/>
                </a:moveTo>
                <a:cubicBezTo>
                  <a:pt x="37948" y="49537"/>
                  <a:pt x="38951" y="50650"/>
                  <a:pt x="40080" y="51512"/>
                </a:cubicBezTo>
                <a:cubicBezTo>
                  <a:pt x="39641" y="51653"/>
                  <a:pt x="39186" y="51778"/>
                  <a:pt x="38700" y="51888"/>
                </a:cubicBezTo>
                <a:cubicBezTo>
                  <a:pt x="37556" y="50869"/>
                  <a:pt x="36459" y="49788"/>
                  <a:pt x="35393" y="48675"/>
                </a:cubicBezTo>
                <a:cubicBezTo>
                  <a:pt x="35942" y="48643"/>
                  <a:pt x="36475" y="48565"/>
                  <a:pt x="37008" y="48455"/>
                </a:cubicBezTo>
                <a:close/>
                <a:moveTo>
                  <a:pt x="33481" y="48659"/>
                </a:moveTo>
                <a:lnTo>
                  <a:pt x="33481" y="48659"/>
                </a:lnTo>
                <a:cubicBezTo>
                  <a:pt x="33819" y="48689"/>
                  <a:pt x="34163" y="48700"/>
                  <a:pt x="34505" y="48700"/>
                </a:cubicBezTo>
                <a:cubicBezTo>
                  <a:pt x="34703" y="48700"/>
                  <a:pt x="34900" y="48696"/>
                  <a:pt x="35095" y="48690"/>
                </a:cubicBezTo>
                <a:cubicBezTo>
                  <a:pt x="36114" y="49866"/>
                  <a:pt x="37227" y="50932"/>
                  <a:pt x="38403" y="51966"/>
                </a:cubicBezTo>
                <a:cubicBezTo>
                  <a:pt x="37995" y="52045"/>
                  <a:pt x="37588" y="52123"/>
                  <a:pt x="37164" y="52186"/>
                </a:cubicBezTo>
                <a:cubicBezTo>
                  <a:pt x="37164" y="52170"/>
                  <a:pt x="37149" y="52139"/>
                  <a:pt x="37117" y="52123"/>
                </a:cubicBezTo>
                <a:cubicBezTo>
                  <a:pt x="35879" y="50994"/>
                  <a:pt x="34657" y="49850"/>
                  <a:pt x="33481" y="48659"/>
                </a:cubicBezTo>
                <a:close/>
                <a:moveTo>
                  <a:pt x="22603" y="43628"/>
                </a:moveTo>
                <a:cubicBezTo>
                  <a:pt x="23873" y="45211"/>
                  <a:pt x="25518" y="46574"/>
                  <a:pt x="26976" y="47954"/>
                </a:cubicBezTo>
                <a:cubicBezTo>
                  <a:pt x="28497" y="49380"/>
                  <a:pt x="30033" y="50806"/>
                  <a:pt x="31569" y="52217"/>
                </a:cubicBezTo>
                <a:cubicBezTo>
                  <a:pt x="30754" y="52076"/>
                  <a:pt x="29970" y="51888"/>
                  <a:pt x="29218" y="51621"/>
                </a:cubicBezTo>
                <a:cubicBezTo>
                  <a:pt x="26835" y="49114"/>
                  <a:pt x="24311" y="46715"/>
                  <a:pt x="21804" y="44333"/>
                </a:cubicBezTo>
                <a:cubicBezTo>
                  <a:pt x="22086" y="44113"/>
                  <a:pt x="22352" y="43878"/>
                  <a:pt x="22603" y="43628"/>
                </a:cubicBezTo>
                <a:close/>
                <a:moveTo>
                  <a:pt x="31177" y="48283"/>
                </a:moveTo>
                <a:cubicBezTo>
                  <a:pt x="31819" y="48440"/>
                  <a:pt x="32478" y="48565"/>
                  <a:pt x="33152" y="48643"/>
                </a:cubicBezTo>
                <a:cubicBezTo>
                  <a:pt x="34296" y="49882"/>
                  <a:pt x="35487" y="51104"/>
                  <a:pt x="36741" y="52248"/>
                </a:cubicBezTo>
                <a:cubicBezTo>
                  <a:pt x="36475" y="52280"/>
                  <a:pt x="36224" y="52311"/>
                  <a:pt x="35957" y="52327"/>
                </a:cubicBezTo>
                <a:cubicBezTo>
                  <a:pt x="34312" y="51026"/>
                  <a:pt x="32697" y="49725"/>
                  <a:pt x="31177" y="48283"/>
                </a:cubicBezTo>
                <a:close/>
                <a:moveTo>
                  <a:pt x="23387" y="42750"/>
                </a:moveTo>
                <a:cubicBezTo>
                  <a:pt x="26475" y="46245"/>
                  <a:pt x="29813" y="49474"/>
                  <a:pt x="33434" y="52389"/>
                </a:cubicBezTo>
                <a:cubicBezTo>
                  <a:pt x="33011" y="52374"/>
                  <a:pt x="32588" y="52342"/>
                  <a:pt x="32164" y="52295"/>
                </a:cubicBezTo>
                <a:cubicBezTo>
                  <a:pt x="30503" y="50775"/>
                  <a:pt x="28857" y="49255"/>
                  <a:pt x="27211" y="47719"/>
                </a:cubicBezTo>
                <a:cubicBezTo>
                  <a:pt x="25738" y="46339"/>
                  <a:pt x="24327" y="44740"/>
                  <a:pt x="22697" y="43533"/>
                </a:cubicBezTo>
                <a:cubicBezTo>
                  <a:pt x="22948" y="43283"/>
                  <a:pt x="23183" y="43016"/>
                  <a:pt x="23387" y="42750"/>
                </a:cubicBezTo>
                <a:close/>
                <a:moveTo>
                  <a:pt x="27446" y="46606"/>
                </a:moveTo>
                <a:lnTo>
                  <a:pt x="27446" y="46606"/>
                </a:lnTo>
                <a:cubicBezTo>
                  <a:pt x="28058" y="47013"/>
                  <a:pt x="28700" y="47358"/>
                  <a:pt x="29343" y="47640"/>
                </a:cubicBezTo>
                <a:cubicBezTo>
                  <a:pt x="29797" y="47844"/>
                  <a:pt x="30268" y="48016"/>
                  <a:pt x="30738" y="48157"/>
                </a:cubicBezTo>
                <a:cubicBezTo>
                  <a:pt x="32164" y="49693"/>
                  <a:pt x="33732" y="51167"/>
                  <a:pt x="35456" y="52374"/>
                </a:cubicBezTo>
                <a:cubicBezTo>
                  <a:pt x="34970" y="52405"/>
                  <a:pt x="34500" y="52421"/>
                  <a:pt x="34014" y="52421"/>
                </a:cubicBezTo>
                <a:cubicBezTo>
                  <a:pt x="31741" y="50556"/>
                  <a:pt x="29562" y="48628"/>
                  <a:pt x="27446" y="46606"/>
                </a:cubicBezTo>
                <a:close/>
                <a:moveTo>
                  <a:pt x="35796" y="1"/>
                </a:moveTo>
                <a:cubicBezTo>
                  <a:pt x="33557" y="1"/>
                  <a:pt x="31332" y="506"/>
                  <a:pt x="29296" y="1495"/>
                </a:cubicBezTo>
                <a:cubicBezTo>
                  <a:pt x="27666" y="2294"/>
                  <a:pt x="26161" y="3376"/>
                  <a:pt x="24891" y="4661"/>
                </a:cubicBezTo>
                <a:cubicBezTo>
                  <a:pt x="23888" y="5649"/>
                  <a:pt x="22478" y="7122"/>
                  <a:pt x="22054" y="8564"/>
                </a:cubicBezTo>
                <a:cubicBezTo>
                  <a:pt x="22039" y="8548"/>
                  <a:pt x="22023" y="8533"/>
                  <a:pt x="22023" y="8517"/>
                </a:cubicBezTo>
                <a:cubicBezTo>
                  <a:pt x="22005" y="8495"/>
                  <a:pt x="21981" y="8485"/>
                  <a:pt x="21956" y="8485"/>
                </a:cubicBezTo>
                <a:cubicBezTo>
                  <a:pt x="21895" y="8485"/>
                  <a:pt x="21833" y="8544"/>
                  <a:pt x="21866" y="8611"/>
                </a:cubicBezTo>
                <a:cubicBezTo>
                  <a:pt x="21913" y="8674"/>
                  <a:pt x="21945" y="8736"/>
                  <a:pt x="21992" y="8799"/>
                </a:cubicBezTo>
                <a:cubicBezTo>
                  <a:pt x="21976" y="8862"/>
                  <a:pt x="21960" y="8909"/>
                  <a:pt x="21945" y="8972"/>
                </a:cubicBezTo>
                <a:cubicBezTo>
                  <a:pt x="21945" y="8972"/>
                  <a:pt x="21945" y="8956"/>
                  <a:pt x="21929" y="8956"/>
                </a:cubicBezTo>
                <a:cubicBezTo>
                  <a:pt x="20110" y="6944"/>
                  <a:pt x="17633" y="6073"/>
                  <a:pt x="15090" y="6073"/>
                </a:cubicBezTo>
                <a:cubicBezTo>
                  <a:pt x="13295" y="6073"/>
                  <a:pt x="11467" y="6507"/>
                  <a:pt x="9813" y="7279"/>
                </a:cubicBezTo>
                <a:cubicBezTo>
                  <a:pt x="9781" y="7247"/>
                  <a:pt x="9766" y="7216"/>
                  <a:pt x="9750" y="7185"/>
                </a:cubicBezTo>
                <a:cubicBezTo>
                  <a:pt x="9726" y="7146"/>
                  <a:pt x="9690" y="7129"/>
                  <a:pt x="9656" y="7129"/>
                </a:cubicBezTo>
                <a:cubicBezTo>
                  <a:pt x="9580" y="7129"/>
                  <a:pt x="9508" y="7208"/>
                  <a:pt x="9562" y="7294"/>
                </a:cubicBezTo>
                <a:cubicBezTo>
                  <a:pt x="9578" y="7310"/>
                  <a:pt x="9593" y="7341"/>
                  <a:pt x="9609" y="7373"/>
                </a:cubicBezTo>
                <a:cubicBezTo>
                  <a:pt x="8292" y="8000"/>
                  <a:pt x="7085" y="8846"/>
                  <a:pt x="6098" y="9865"/>
                </a:cubicBezTo>
                <a:cubicBezTo>
                  <a:pt x="3966" y="12075"/>
                  <a:pt x="2791" y="15053"/>
                  <a:pt x="2806" y="18125"/>
                </a:cubicBezTo>
                <a:cubicBezTo>
                  <a:pt x="2822" y="20868"/>
                  <a:pt x="3809" y="24066"/>
                  <a:pt x="6161" y="25680"/>
                </a:cubicBezTo>
                <a:cubicBezTo>
                  <a:pt x="4985" y="26010"/>
                  <a:pt x="3998" y="26605"/>
                  <a:pt x="3198" y="27373"/>
                </a:cubicBezTo>
                <a:cubicBezTo>
                  <a:pt x="3198" y="27373"/>
                  <a:pt x="3182" y="27358"/>
                  <a:pt x="3182" y="27358"/>
                </a:cubicBezTo>
                <a:cubicBezTo>
                  <a:pt x="3167" y="27337"/>
                  <a:pt x="3146" y="27329"/>
                  <a:pt x="3125" y="27329"/>
                </a:cubicBezTo>
                <a:cubicBezTo>
                  <a:pt x="3081" y="27329"/>
                  <a:pt x="3041" y="27367"/>
                  <a:pt x="3073" y="27420"/>
                </a:cubicBezTo>
                <a:cubicBezTo>
                  <a:pt x="3088" y="27436"/>
                  <a:pt x="3088" y="27452"/>
                  <a:pt x="3104" y="27467"/>
                </a:cubicBezTo>
                <a:cubicBezTo>
                  <a:pt x="628" y="29944"/>
                  <a:pt x="1" y="34176"/>
                  <a:pt x="1255" y="37593"/>
                </a:cubicBezTo>
                <a:cubicBezTo>
                  <a:pt x="2367" y="40634"/>
                  <a:pt x="5346" y="43189"/>
                  <a:pt x="8465" y="43298"/>
                </a:cubicBezTo>
                <a:cubicBezTo>
                  <a:pt x="8480" y="43314"/>
                  <a:pt x="8496" y="43345"/>
                  <a:pt x="8512" y="43361"/>
                </a:cubicBezTo>
                <a:cubicBezTo>
                  <a:pt x="8546" y="43401"/>
                  <a:pt x="8589" y="43418"/>
                  <a:pt x="8630" y="43418"/>
                </a:cubicBezTo>
                <a:cubicBezTo>
                  <a:pt x="8700" y="43418"/>
                  <a:pt x="8763" y="43368"/>
                  <a:pt x="8763" y="43298"/>
                </a:cubicBezTo>
                <a:cubicBezTo>
                  <a:pt x="9295" y="43283"/>
                  <a:pt x="9813" y="43204"/>
                  <a:pt x="10346" y="43048"/>
                </a:cubicBezTo>
                <a:cubicBezTo>
                  <a:pt x="10367" y="43056"/>
                  <a:pt x="10388" y="43060"/>
                  <a:pt x="10408" y="43060"/>
                </a:cubicBezTo>
                <a:cubicBezTo>
                  <a:pt x="10464" y="43060"/>
                  <a:pt x="10515" y="43031"/>
                  <a:pt x="10549" y="42985"/>
                </a:cubicBezTo>
                <a:cubicBezTo>
                  <a:pt x="11129" y="42781"/>
                  <a:pt x="11709" y="42468"/>
                  <a:pt x="12274" y="42044"/>
                </a:cubicBezTo>
                <a:lnTo>
                  <a:pt x="12274" y="42044"/>
                </a:lnTo>
                <a:cubicBezTo>
                  <a:pt x="10675" y="45383"/>
                  <a:pt x="11976" y="49427"/>
                  <a:pt x="15518" y="50869"/>
                </a:cubicBezTo>
                <a:cubicBezTo>
                  <a:pt x="16281" y="51180"/>
                  <a:pt x="17063" y="51325"/>
                  <a:pt x="17830" y="51325"/>
                </a:cubicBezTo>
                <a:cubicBezTo>
                  <a:pt x="20275" y="51325"/>
                  <a:pt x="22564" y="49846"/>
                  <a:pt x="23590" y="47530"/>
                </a:cubicBezTo>
                <a:cubicBezTo>
                  <a:pt x="25487" y="51502"/>
                  <a:pt x="29904" y="53010"/>
                  <a:pt x="34277" y="53010"/>
                </a:cubicBezTo>
                <a:cubicBezTo>
                  <a:pt x="36410" y="53010"/>
                  <a:pt x="38532" y="52651"/>
                  <a:pt x="40346" y="52045"/>
                </a:cubicBezTo>
                <a:cubicBezTo>
                  <a:pt x="41867" y="51543"/>
                  <a:pt x="43309" y="50759"/>
                  <a:pt x="44578" y="49756"/>
                </a:cubicBezTo>
                <a:cubicBezTo>
                  <a:pt x="44592" y="49762"/>
                  <a:pt x="44606" y="49764"/>
                  <a:pt x="44619" y="49764"/>
                </a:cubicBezTo>
                <a:cubicBezTo>
                  <a:pt x="44678" y="49764"/>
                  <a:pt x="44722" y="49711"/>
                  <a:pt x="44735" y="49646"/>
                </a:cubicBezTo>
                <a:cubicBezTo>
                  <a:pt x="47745" y="47233"/>
                  <a:pt x="49720" y="43643"/>
                  <a:pt x="49296" y="39756"/>
                </a:cubicBezTo>
                <a:cubicBezTo>
                  <a:pt x="49312" y="39725"/>
                  <a:pt x="49328" y="39678"/>
                  <a:pt x="49281" y="39631"/>
                </a:cubicBezTo>
                <a:cubicBezTo>
                  <a:pt x="49281" y="39631"/>
                  <a:pt x="49281" y="39615"/>
                  <a:pt x="49281" y="39615"/>
                </a:cubicBezTo>
                <a:cubicBezTo>
                  <a:pt x="49218" y="39176"/>
                  <a:pt x="49140" y="38721"/>
                  <a:pt x="49014" y="38283"/>
                </a:cubicBezTo>
                <a:lnTo>
                  <a:pt x="49014" y="38283"/>
                </a:lnTo>
                <a:cubicBezTo>
                  <a:pt x="49042" y="38297"/>
                  <a:pt x="49071" y="38304"/>
                  <a:pt x="49097" y="38304"/>
                </a:cubicBezTo>
                <a:cubicBezTo>
                  <a:pt x="49130" y="38304"/>
                  <a:pt x="49161" y="38293"/>
                  <a:pt x="49187" y="38267"/>
                </a:cubicBezTo>
                <a:cubicBezTo>
                  <a:pt x="55723" y="38251"/>
                  <a:pt x="61695" y="33235"/>
                  <a:pt x="61569" y="26417"/>
                </a:cubicBezTo>
                <a:cubicBezTo>
                  <a:pt x="61477" y="21138"/>
                  <a:pt x="57106" y="16744"/>
                  <a:pt x="52060" y="16744"/>
                </a:cubicBezTo>
                <a:cubicBezTo>
                  <a:pt x="51097" y="16744"/>
                  <a:pt x="50110" y="16904"/>
                  <a:pt x="49124" y="17248"/>
                </a:cubicBezTo>
                <a:cubicBezTo>
                  <a:pt x="49093" y="17216"/>
                  <a:pt x="49077" y="17185"/>
                  <a:pt x="49061" y="17169"/>
                </a:cubicBezTo>
                <a:cubicBezTo>
                  <a:pt x="51365" y="10037"/>
                  <a:pt x="46898" y="2561"/>
                  <a:pt x="39813" y="554"/>
                </a:cubicBezTo>
                <a:cubicBezTo>
                  <a:pt x="38495" y="184"/>
                  <a:pt x="37143" y="1"/>
                  <a:pt x="35796" y="1"/>
                </a:cubicBezTo>
                <a:close/>
              </a:path>
            </a:pathLst>
          </a:custGeom>
          <a:gradFill>
            <a:gsLst>
              <a:gs pos="0">
                <a:srgbClr val="31AFDD"/>
              </a:gs>
              <a:gs pos="100000">
                <a:srgbClr val="195B7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823" name="Picture 1822">
            <a:extLst>
              <a:ext uri="{FF2B5EF4-FFF2-40B4-BE49-F238E27FC236}">
                <a16:creationId xmlns:a16="http://schemas.microsoft.com/office/drawing/2014/main" id="{129CE047-D771-3B0D-83D1-4D26B4283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534" y="2010095"/>
            <a:ext cx="1501370" cy="923343"/>
          </a:xfrm>
          <a:prstGeom prst="rect">
            <a:avLst/>
          </a:prstGeom>
        </p:spPr>
      </p:pic>
      <p:pic>
        <p:nvPicPr>
          <p:cNvPr id="1728" name="Picture 1727">
            <a:extLst>
              <a:ext uri="{FF2B5EF4-FFF2-40B4-BE49-F238E27FC236}">
                <a16:creationId xmlns:a16="http://schemas.microsoft.com/office/drawing/2014/main" id="{D9CCAFEF-9042-1EF6-013A-EFEE57FE7A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6721" y="2021605"/>
            <a:ext cx="1578714" cy="888027"/>
          </a:xfrm>
          <a:prstGeom prst="rect">
            <a:avLst/>
          </a:prstGeom>
        </p:spPr>
      </p:pic>
      <p:pic>
        <p:nvPicPr>
          <p:cNvPr id="1729" name="Picture 1728">
            <a:extLst>
              <a:ext uri="{FF2B5EF4-FFF2-40B4-BE49-F238E27FC236}">
                <a16:creationId xmlns:a16="http://schemas.microsoft.com/office/drawing/2014/main" id="{189ACEA0-613B-FC15-78E4-4E41983354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8151" y="1993790"/>
            <a:ext cx="1625756" cy="915842"/>
          </a:xfrm>
          <a:prstGeom prst="rect">
            <a:avLst/>
          </a:prstGeom>
        </p:spPr>
      </p:pic>
      <p:pic>
        <p:nvPicPr>
          <p:cNvPr id="1730" name="Picture 1729">
            <a:extLst>
              <a:ext uri="{FF2B5EF4-FFF2-40B4-BE49-F238E27FC236}">
                <a16:creationId xmlns:a16="http://schemas.microsoft.com/office/drawing/2014/main" id="{1E102BF1-3F87-E822-3884-48BD0630F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6014" y="1994401"/>
            <a:ext cx="1493294" cy="918376"/>
          </a:xfrm>
          <a:prstGeom prst="rect">
            <a:avLst/>
          </a:prstGeom>
        </p:spPr>
      </p:pic>
      <p:pic>
        <p:nvPicPr>
          <p:cNvPr id="1731" name="Picture 1730">
            <a:extLst>
              <a:ext uri="{FF2B5EF4-FFF2-40B4-BE49-F238E27FC236}">
                <a16:creationId xmlns:a16="http://schemas.microsoft.com/office/drawing/2014/main" id="{AF307882-7C32-FEFF-188A-80B5BAB75C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3393" y="3960412"/>
            <a:ext cx="1597824" cy="982662"/>
          </a:xfrm>
          <a:prstGeom prst="rect">
            <a:avLst/>
          </a:prstGeom>
        </p:spPr>
      </p:pic>
      <p:pic>
        <p:nvPicPr>
          <p:cNvPr id="1732" name="Picture 1731">
            <a:extLst>
              <a:ext uri="{FF2B5EF4-FFF2-40B4-BE49-F238E27FC236}">
                <a16:creationId xmlns:a16="http://schemas.microsoft.com/office/drawing/2014/main" id="{4B331FC3-2DCE-6444-0A72-65EB729204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4817" y="3885480"/>
            <a:ext cx="1862083" cy="1048973"/>
          </a:xfrm>
          <a:prstGeom prst="rect">
            <a:avLst/>
          </a:prstGeom>
        </p:spPr>
      </p:pic>
      <p:cxnSp>
        <p:nvCxnSpPr>
          <p:cNvPr id="1824" name="Google Shape;1747;p38">
            <a:extLst>
              <a:ext uri="{FF2B5EF4-FFF2-40B4-BE49-F238E27FC236}">
                <a16:creationId xmlns:a16="http://schemas.microsoft.com/office/drawing/2014/main" id="{3F3F0B41-4B94-4137-47FB-6B16F93B6EFC}"/>
              </a:ext>
            </a:extLst>
          </p:cNvPr>
          <p:cNvCxnSpPr>
            <a:cxnSpLocks/>
          </p:cNvCxnSpPr>
          <p:nvPr/>
        </p:nvCxnSpPr>
        <p:spPr>
          <a:xfrm>
            <a:off x="3401217" y="3481855"/>
            <a:ext cx="1753900" cy="128145"/>
          </a:xfrm>
          <a:prstGeom prst="curvedConnector3">
            <a:avLst>
              <a:gd name="adj1" fmla="val 50000"/>
            </a:avLst>
          </a:prstGeom>
          <a:noFill/>
          <a:ln w="9525" cap="flat" cmpd="sng">
            <a:solidFill>
              <a:schemeClr val="accent3"/>
            </a:solidFill>
            <a:prstDash val="solid"/>
            <a:round/>
            <a:headEnd type="none" w="med" len="med"/>
            <a:tailEnd type="none" w="med" len="med"/>
          </a:ln>
        </p:spPr>
      </p:cxnSp>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9"/>
        <p:cNvGrpSpPr/>
        <p:nvPr/>
      </p:nvGrpSpPr>
      <p:grpSpPr>
        <a:xfrm>
          <a:off x="0" y="0"/>
          <a:ext cx="0" cy="0"/>
          <a:chOff x="0" y="0"/>
          <a:chExt cx="0" cy="0"/>
        </a:xfrm>
      </p:grpSpPr>
      <p:sp>
        <p:nvSpPr>
          <p:cNvPr id="2100" name="Google Shape;2100;p46"/>
          <p:cNvSpPr txBox="1">
            <a:spLocks noGrp="1"/>
          </p:cNvSpPr>
          <p:nvPr>
            <p:ph type="title"/>
          </p:nvPr>
        </p:nvSpPr>
        <p:spPr>
          <a:xfrm>
            <a:off x="457200" y="398125"/>
            <a:ext cx="8229600" cy="90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Cảm ơn thầy và các bạn đã lắng nghe</a:t>
            </a:r>
            <a:endParaRPr dirty="0"/>
          </a:p>
        </p:txBody>
      </p:sp>
      <p:sp>
        <p:nvSpPr>
          <p:cNvPr id="2101" name="Google Shape;2101;p46"/>
          <p:cNvSpPr/>
          <p:nvPr/>
        </p:nvSpPr>
        <p:spPr>
          <a:xfrm>
            <a:off x="481875" y="1133113"/>
            <a:ext cx="1505125" cy="925500"/>
          </a:xfrm>
          <a:custGeom>
            <a:avLst/>
            <a:gdLst/>
            <a:ahLst/>
            <a:cxnLst/>
            <a:rect l="l" t="t" r="r" b="b"/>
            <a:pathLst>
              <a:path w="60205" h="37020" extrusionOk="0">
                <a:moveTo>
                  <a:pt x="26683" y="1"/>
                </a:moveTo>
                <a:cubicBezTo>
                  <a:pt x="18788" y="14"/>
                  <a:pt x="16848" y="6250"/>
                  <a:pt x="16446" y="8057"/>
                </a:cubicBezTo>
                <a:cubicBezTo>
                  <a:pt x="15818" y="7923"/>
                  <a:pt x="15215" y="7843"/>
                  <a:pt x="14653" y="7816"/>
                </a:cubicBezTo>
                <a:cubicBezTo>
                  <a:pt x="14576" y="7814"/>
                  <a:pt x="14500" y="7812"/>
                  <a:pt x="14425" y="7812"/>
                </a:cubicBezTo>
                <a:cubicBezTo>
                  <a:pt x="10584" y="7812"/>
                  <a:pt x="9186" y="10782"/>
                  <a:pt x="8806" y="11897"/>
                </a:cubicBezTo>
                <a:cubicBezTo>
                  <a:pt x="8578" y="11857"/>
                  <a:pt x="8351" y="11830"/>
                  <a:pt x="8110" y="11830"/>
                </a:cubicBezTo>
                <a:cubicBezTo>
                  <a:pt x="8047" y="11828"/>
                  <a:pt x="7985" y="11827"/>
                  <a:pt x="7923" y="11827"/>
                </a:cubicBezTo>
                <a:cubicBezTo>
                  <a:pt x="5669" y="11827"/>
                  <a:pt x="3399" y="13232"/>
                  <a:pt x="1941" y="15524"/>
                </a:cubicBezTo>
                <a:cubicBezTo>
                  <a:pt x="188" y="18294"/>
                  <a:pt x="0" y="21652"/>
                  <a:pt x="1446" y="24476"/>
                </a:cubicBezTo>
                <a:cubicBezTo>
                  <a:pt x="3426" y="28343"/>
                  <a:pt x="7026" y="29266"/>
                  <a:pt x="9702" y="29347"/>
                </a:cubicBezTo>
                <a:cubicBezTo>
                  <a:pt x="9841" y="29351"/>
                  <a:pt x="9977" y="29353"/>
                  <a:pt x="10111" y="29353"/>
                </a:cubicBezTo>
                <a:cubicBezTo>
                  <a:pt x="11323" y="29353"/>
                  <a:pt x="12334" y="29200"/>
                  <a:pt x="12900" y="29079"/>
                </a:cubicBezTo>
                <a:cubicBezTo>
                  <a:pt x="13088" y="30390"/>
                  <a:pt x="13998" y="33696"/>
                  <a:pt x="18373" y="34606"/>
                </a:cubicBezTo>
                <a:cubicBezTo>
                  <a:pt x="18855" y="34713"/>
                  <a:pt x="19350" y="34766"/>
                  <a:pt x="19832" y="34793"/>
                </a:cubicBezTo>
                <a:cubicBezTo>
                  <a:pt x="19911" y="34795"/>
                  <a:pt x="19990" y="34796"/>
                  <a:pt x="20068" y="34796"/>
                </a:cubicBezTo>
                <a:cubicBezTo>
                  <a:pt x="23231" y="34796"/>
                  <a:pt x="25396" y="32974"/>
                  <a:pt x="26389" y="31916"/>
                </a:cubicBezTo>
                <a:cubicBezTo>
                  <a:pt x="26857" y="33294"/>
                  <a:pt x="28503" y="35756"/>
                  <a:pt x="34338" y="36814"/>
                </a:cubicBezTo>
                <a:cubicBezTo>
                  <a:pt x="34993" y="36921"/>
                  <a:pt x="35636" y="36988"/>
                  <a:pt x="36251" y="37014"/>
                </a:cubicBezTo>
                <a:cubicBezTo>
                  <a:pt x="36371" y="37018"/>
                  <a:pt x="36490" y="37020"/>
                  <a:pt x="36607" y="37020"/>
                </a:cubicBezTo>
                <a:cubicBezTo>
                  <a:pt x="42034" y="37020"/>
                  <a:pt x="44548" y="33147"/>
                  <a:pt x="45203" y="31916"/>
                </a:cubicBezTo>
                <a:cubicBezTo>
                  <a:pt x="46127" y="32224"/>
                  <a:pt x="46997" y="32384"/>
                  <a:pt x="47826" y="32411"/>
                </a:cubicBezTo>
                <a:cubicBezTo>
                  <a:pt x="47909" y="32414"/>
                  <a:pt x="47992" y="32415"/>
                  <a:pt x="48073" y="32415"/>
                </a:cubicBezTo>
                <a:cubicBezTo>
                  <a:pt x="51065" y="32415"/>
                  <a:pt x="52535" y="30532"/>
                  <a:pt x="52978" y="29842"/>
                </a:cubicBezTo>
                <a:cubicBezTo>
                  <a:pt x="52988" y="29842"/>
                  <a:pt x="52998" y="29842"/>
                  <a:pt x="53008" y="29842"/>
                </a:cubicBezTo>
                <a:cubicBezTo>
                  <a:pt x="55246" y="29842"/>
                  <a:pt x="57413" y="28359"/>
                  <a:pt x="58719" y="25921"/>
                </a:cubicBezTo>
                <a:cubicBezTo>
                  <a:pt x="60204" y="23191"/>
                  <a:pt x="60177" y="20154"/>
                  <a:pt x="58652" y="17986"/>
                </a:cubicBezTo>
                <a:cubicBezTo>
                  <a:pt x="56524" y="14948"/>
                  <a:pt x="52925" y="14386"/>
                  <a:pt x="50971" y="14333"/>
                </a:cubicBezTo>
                <a:cubicBezTo>
                  <a:pt x="50842" y="14329"/>
                  <a:pt x="50717" y="14327"/>
                  <a:pt x="50598" y="14327"/>
                </a:cubicBezTo>
                <a:cubicBezTo>
                  <a:pt x="50310" y="14327"/>
                  <a:pt x="50055" y="14337"/>
                  <a:pt x="49847" y="14346"/>
                </a:cubicBezTo>
                <a:cubicBezTo>
                  <a:pt x="50048" y="13061"/>
                  <a:pt x="50088" y="10024"/>
                  <a:pt x="46836" y="6879"/>
                </a:cubicBezTo>
                <a:cubicBezTo>
                  <a:pt x="45364" y="5461"/>
                  <a:pt x="43504" y="4698"/>
                  <a:pt x="41309" y="4631"/>
                </a:cubicBezTo>
                <a:cubicBezTo>
                  <a:pt x="41214" y="4628"/>
                  <a:pt x="41120" y="4627"/>
                  <a:pt x="41026" y="4627"/>
                </a:cubicBezTo>
                <a:cubicBezTo>
                  <a:pt x="39127" y="4627"/>
                  <a:pt x="37513" y="5126"/>
                  <a:pt x="36773" y="5394"/>
                </a:cubicBezTo>
                <a:cubicBezTo>
                  <a:pt x="36157" y="4082"/>
                  <a:pt x="33776" y="215"/>
                  <a:pt x="27245" y="14"/>
                </a:cubicBezTo>
                <a:cubicBezTo>
                  <a:pt x="27058" y="14"/>
                  <a:pt x="26871" y="1"/>
                  <a:pt x="26683" y="1"/>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a:off x="457200" y="1144163"/>
            <a:ext cx="1555475" cy="903450"/>
          </a:xfrm>
          <a:custGeom>
            <a:avLst/>
            <a:gdLst/>
            <a:ahLst/>
            <a:cxnLst/>
            <a:rect l="l" t="t" r="r" b="b"/>
            <a:pathLst>
              <a:path w="62219" h="36138" extrusionOk="0">
                <a:moveTo>
                  <a:pt x="27700" y="1"/>
                </a:moveTo>
                <a:cubicBezTo>
                  <a:pt x="27690" y="1"/>
                  <a:pt x="27680" y="1"/>
                  <a:pt x="27670" y="1"/>
                </a:cubicBezTo>
                <a:cubicBezTo>
                  <a:pt x="18772" y="1"/>
                  <a:pt x="17768" y="8150"/>
                  <a:pt x="17768" y="8150"/>
                </a:cubicBezTo>
                <a:cubicBezTo>
                  <a:pt x="16885" y="7908"/>
                  <a:pt x="16100" y="7804"/>
                  <a:pt x="15402" y="7804"/>
                </a:cubicBezTo>
                <a:cubicBezTo>
                  <a:pt x="11007" y="7804"/>
                  <a:pt x="10100" y="11950"/>
                  <a:pt x="10100" y="11950"/>
                </a:cubicBezTo>
                <a:cubicBezTo>
                  <a:pt x="9708" y="11859"/>
                  <a:pt x="9316" y="11816"/>
                  <a:pt x="8928" y="11816"/>
                </a:cubicBezTo>
                <a:cubicBezTo>
                  <a:pt x="4189" y="11816"/>
                  <a:pt x="1" y="18305"/>
                  <a:pt x="2821" y="23847"/>
                </a:cubicBezTo>
                <a:cubicBezTo>
                  <a:pt x="4789" y="27688"/>
                  <a:pt x="8452" y="28470"/>
                  <a:pt x="11107" y="28470"/>
                </a:cubicBezTo>
                <a:cubicBezTo>
                  <a:pt x="12929" y="28470"/>
                  <a:pt x="14275" y="28102"/>
                  <a:pt x="14275" y="28102"/>
                </a:cubicBezTo>
                <a:lnTo>
                  <a:pt x="14275" y="28102"/>
                </a:lnTo>
                <a:cubicBezTo>
                  <a:pt x="14275" y="28102"/>
                  <a:pt x="14262" y="32665"/>
                  <a:pt x="19441" y="33735"/>
                </a:cubicBezTo>
                <a:cubicBezTo>
                  <a:pt x="20016" y="33856"/>
                  <a:pt x="20565" y="33909"/>
                  <a:pt x="21085" y="33909"/>
                </a:cubicBezTo>
                <a:cubicBezTo>
                  <a:pt x="25251" y="33909"/>
                  <a:pt x="27630" y="30484"/>
                  <a:pt x="27630" y="30484"/>
                </a:cubicBezTo>
                <a:lnTo>
                  <a:pt x="27630" y="30484"/>
                </a:lnTo>
                <a:cubicBezTo>
                  <a:pt x="27630" y="30484"/>
                  <a:pt x="27497" y="34512"/>
                  <a:pt x="35405" y="35930"/>
                </a:cubicBezTo>
                <a:cubicBezTo>
                  <a:pt x="36195" y="36073"/>
                  <a:pt x="36933" y="36138"/>
                  <a:pt x="37621" y="36138"/>
                </a:cubicBezTo>
                <a:cubicBezTo>
                  <a:pt x="43809" y="36138"/>
                  <a:pt x="45976" y="30925"/>
                  <a:pt x="45976" y="30925"/>
                </a:cubicBezTo>
                <a:cubicBezTo>
                  <a:pt x="47144" y="31364"/>
                  <a:pt x="48159" y="31538"/>
                  <a:pt x="49035" y="31538"/>
                </a:cubicBezTo>
                <a:cubicBezTo>
                  <a:pt x="52409" y="31538"/>
                  <a:pt x="53724" y="28958"/>
                  <a:pt x="53724" y="28958"/>
                </a:cubicBezTo>
                <a:cubicBezTo>
                  <a:pt x="53816" y="28964"/>
                  <a:pt x="53908" y="28966"/>
                  <a:pt x="53999" y="28966"/>
                </a:cubicBezTo>
                <a:cubicBezTo>
                  <a:pt x="58682" y="28966"/>
                  <a:pt x="62218" y="21985"/>
                  <a:pt x="59291" y="17798"/>
                </a:cubicBezTo>
                <a:cubicBezTo>
                  <a:pt x="57152" y="14752"/>
                  <a:pt x="53473" y="14316"/>
                  <a:pt x="51541" y="14316"/>
                </a:cubicBezTo>
                <a:cubicBezTo>
                  <a:pt x="50766" y="14316"/>
                  <a:pt x="50272" y="14386"/>
                  <a:pt x="50272" y="14386"/>
                </a:cubicBezTo>
                <a:cubicBezTo>
                  <a:pt x="50272" y="14386"/>
                  <a:pt x="51570" y="10652"/>
                  <a:pt x="47515" y="6745"/>
                </a:cubicBezTo>
                <a:cubicBezTo>
                  <a:pt x="45810" y="5096"/>
                  <a:pt x="43766" y="4620"/>
                  <a:pt x="41974" y="4620"/>
                </a:cubicBezTo>
                <a:cubicBezTo>
                  <a:pt x="39518" y="4620"/>
                  <a:pt x="37533" y="5514"/>
                  <a:pt x="37533" y="5514"/>
                </a:cubicBezTo>
                <a:cubicBezTo>
                  <a:pt x="37533" y="5514"/>
                  <a:pt x="35744" y="1"/>
                  <a:pt x="27700" y="1"/>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a:off x="1063975" y="1215088"/>
            <a:ext cx="140525" cy="140525"/>
          </a:xfrm>
          <a:custGeom>
            <a:avLst/>
            <a:gdLst/>
            <a:ahLst/>
            <a:cxnLst/>
            <a:rect l="l" t="t" r="r" b="b"/>
            <a:pathLst>
              <a:path w="5621" h="5621" extrusionOk="0">
                <a:moveTo>
                  <a:pt x="2811" y="0"/>
                </a:moveTo>
                <a:cubicBezTo>
                  <a:pt x="1258" y="0"/>
                  <a:pt x="0" y="1258"/>
                  <a:pt x="0" y="2811"/>
                </a:cubicBezTo>
                <a:cubicBezTo>
                  <a:pt x="0" y="4363"/>
                  <a:pt x="1258" y="5621"/>
                  <a:pt x="2811" y="5621"/>
                </a:cubicBezTo>
                <a:cubicBezTo>
                  <a:pt x="4363" y="5621"/>
                  <a:pt x="5621" y="4363"/>
                  <a:pt x="5621" y="2811"/>
                </a:cubicBezTo>
                <a:cubicBezTo>
                  <a:pt x="5621" y="1258"/>
                  <a:pt x="4363" y="0"/>
                  <a:pt x="28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a:off x="1063975" y="1215088"/>
            <a:ext cx="84650" cy="140525"/>
          </a:xfrm>
          <a:custGeom>
            <a:avLst/>
            <a:gdLst/>
            <a:ahLst/>
            <a:cxnLst/>
            <a:rect l="l" t="t" r="r" b="b"/>
            <a:pathLst>
              <a:path w="3386" h="5621" extrusionOk="0">
                <a:moveTo>
                  <a:pt x="2811" y="0"/>
                </a:moveTo>
                <a:cubicBezTo>
                  <a:pt x="1258" y="0"/>
                  <a:pt x="0" y="1258"/>
                  <a:pt x="0" y="2811"/>
                </a:cubicBezTo>
                <a:cubicBezTo>
                  <a:pt x="0" y="4363"/>
                  <a:pt x="1258" y="5621"/>
                  <a:pt x="2811" y="5621"/>
                </a:cubicBezTo>
                <a:cubicBezTo>
                  <a:pt x="3011" y="5621"/>
                  <a:pt x="3199" y="5594"/>
                  <a:pt x="3386" y="5554"/>
                </a:cubicBezTo>
                <a:cubicBezTo>
                  <a:pt x="2115" y="5286"/>
                  <a:pt x="1165" y="4162"/>
                  <a:pt x="1165" y="2811"/>
                </a:cubicBezTo>
                <a:cubicBezTo>
                  <a:pt x="1165" y="1459"/>
                  <a:pt x="2115" y="322"/>
                  <a:pt x="3386" y="54"/>
                </a:cubicBezTo>
                <a:cubicBezTo>
                  <a:pt x="3199" y="14"/>
                  <a:pt x="3011" y="0"/>
                  <a:pt x="2811"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1118850" y="1123088"/>
            <a:ext cx="15400" cy="100375"/>
          </a:xfrm>
          <a:custGeom>
            <a:avLst/>
            <a:gdLst/>
            <a:ahLst/>
            <a:cxnLst/>
            <a:rect l="l" t="t" r="r" b="b"/>
            <a:pathLst>
              <a:path w="616" h="4015" extrusionOk="0">
                <a:moveTo>
                  <a:pt x="308" y="1"/>
                </a:moveTo>
                <a:cubicBezTo>
                  <a:pt x="134" y="1"/>
                  <a:pt x="0" y="134"/>
                  <a:pt x="0" y="308"/>
                </a:cubicBezTo>
                <a:lnTo>
                  <a:pt x="0" y="3707"/>
                </a:lnTo>
                <a:cubicBezTo>
                  <a:pt x="0" y="3881"/>
                  <a:pt x="134" y="4015"/>
                  <a:pt x="308" y="4015"/>
                </a:cubicBezTo>
                <a:cubicBezTo>
                  <a:pt x="482" y="4015"/>
                  <a:pt x="616" y="3881"/>
                  <a:pt x="616" y="3707"/>
                </a:cubicBezTo>
                <a:lnTo>
                  <a:pt x="616" y="308"/>
                </a:lnTo>
                <a:cubicBezTo>
                  <a:pt x="616" y="134"/>
                  <a:pt x="482" y="1"/>
                  <a:pt x="308" y="1"/>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6"/>
          <p:cNvSpPr/>
          <p:nvPr/>
        </p:nvSpPr>
        <p:spPr>
          <a:xfrm>
            <a:off x="1031200" y="-6312"/>
            <a:ext cx="223825" cy="1139550"/>
          </a:xfrm>
          <a:custGeom>
            <a:avLst/>
            <a:gdLst/>
            <a:ahLst/>
            <a:cxnLst/>
            <a:rect l="l" t="t" r="r" b="b"/>
            <a:pathLst>
              <a:path w="8953" h="45582" extrusionOk="0">
                <a:moveTo>
                  <a:pt x="7748" y="42313"/>
                </a:moveTo>
                <a:cubicBezTo>
                  <a:pt x="8016" y="42313"/>
                  <a:pt x="8149" y="42380"/>
                  <a:pt x="8163" y="42420"/>
                </a:cubicBezTo>
                <a:cubicBezTo>
                  <a:pt x="8203" y="42487"/>
                  <a:pt x="8149" y="42714"/>
                  <a:pt x="7868" y="43049"/>
                </a:cubicBezTo>
                <a:cubicBezTo>
                  <a:pt x="7280" y="43718"/>
                  <a:pt x="6062" y="44481"/>
                  <a:pt x="4443" y="44788"/>
                </a:cubicBezTo>
                <a:cubicBezTo>
                  <a:pt x="4871" y="43919"/>
                  <a:pt x="5901" y="42366"/>
                  <a:pt x="7681" y="42313"/>
                </a:cubicBezTo>
                <a:close/>
                <a:moveTo>
                  <a:pt x="3546" y="0"/>
                </a:moveTo>
                <a:lnTo>
                  <a:pt x="3546" y="44896"/>
                </a:lnTo>
                <a:cubicBezTo>
                  <a:pt x="3360" y="44909"/>
                  <a:pt x="3171" y="44916"/>
                  <a:pt x="2978" y="44916"/>
                </a:cubicBezTo>
                <a:cubicBezTo>
                  <a:pt x="2198" y="44916"/>
                  <a:pt x="1361" y="44802"/>
                  <a:pt x="482" y="44534"/>
                </a:cubicBezTo>
                <a:cubicBezTo>
                  <a:pt x="449" y="44524"/>
                  <a:pt x="415" y="44519"/>
                  <a:pt x="382" y="44519"/>
                </a:cubicBezTo>
                <a:cubicBezTo>
                  <a:pt x="241" y="44519"/>
                  <a:pt x="110" y="44607"/>
                  <a:pt x="67" y="44748"/>
                </a:cubicBezTo>
                <a:cubicBezTo>
                  <a:pt x="0" y="44936"/>
                  <a:pt x="107" y="45123"/>
                  <a:pt x="281" y="45177"/>
                </a:cubicBezTo>
                <a:cubicBezTo>
                  <a:pt x="1231" y="45458"/>
                  <a:pt x="2128" y="45578"/>
                  <a:pt x="2971" y="45578"/>
                </a:cubicBezTo>
                <a:cubicBezTo>
                  <a:pt x="3238" y="45578"/>
                  <a:pt x="3493" y="45565"/>
                  <a:pt x="3733" y="45551"/>
                </a:cubicBezTo>
                <a:cubicBezTo>
                  <a:pt x="3760" y="45565"/>
                  <a:pt x="3787" y="45565"/>
                  <a:pt x="3827" y="45578"/>
                </a:cubicBezTo>
                <a:cubicBezTo>
                  <a:pt x="3841" y="45580"/>
                  <a:pt x="3855" y="45581"/>
                  <a:pt x="3869" y="45581"/>
                </a:cubicBezTo>
                <a:cubicBezTo>
                  <a:pt x="3939" y="45581"/>
                  <a:pt x="4013" y="45555"/>
                  <a:pt x="4068" y="45511"/>
                </a:cubicBezTo>
                <a:cubicBezTo>
                  <a:pt x="6115" y="45243"/>
                  <a:pt x="7668" y="44307"/>
                  <a:pt x="8364" y="43490"/>
                </a:cubicBezTo>
                <a:cubicBezTo>
                  <a:pt x="8805" y="42982"/>
                  <a:pt x="8952" y="42500"/>
                  <a:pt x="8765" y="42126"/>
                </a:cubicBezTo>
                <a:cubicBezTo>
                  <a:pt x="8663" y="41908"/>
                  <a:pt x="8402" y="41642"/>
                  <a:pt x="7748" y="41642"/>
                </a:cubicBezTo>
                <a:cubicBezTo>
                  <a:pt x="7718" y="41642"/>
                  <a:pt x="7687" y="41643"/>
                  <a:pt x="7654" y="41644"/>
                </a:cubicBezTo>
                <a:cubicBezTo>
                  <a:pt x="5941" y="41697"/>
                  <a:pt x="4831" y="42862"/>
                  <a:pt x="4215" y="43838"/>
                </a:cubicBezTo>
                <a:lnTo>
                  <a:pt x="4215" y="0"/>
                </a:ln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6"/>
          <p:cNvSpPr/>
          <p:nvPr/>
        </p:nvSpPr>
        <p:spPr>
          <a:xfrm>
            <a:off x="5652150" y="2549525"/>
            <a:ext cx="1410775" cy="859775"/>
          </a:xfrm>
          <a:custGeom>
            <a:avLst/>
            <a:gdLst/>
            <a:ahLst/>
            <a:cxnLst/>
            <a:rect l="l" t="t" r="r" b="b"/>
            <a:pathLst>
              <a:path w="56431" h="34391" extrusionOk="0">
                <a:moveTo>
                  <a:pt x="31541" y="0"/>
                </a:moveTo>
                <a:cubicBezTo>
                  <a:pt x="25425" y="0"/>
                  <a:pt x="23084" y="3546"/>
                  <a:pt x="22468" y="4764"/>
                </a:cubicBezTo>
                <a:cubicBezTo>
                  <a:pt x="21746" y="4470"/>
                  <a:pt x="20126" y="3908"/>
                  <a:pt x="18226" y="3908"/>
                </a:cubicBezTo>
                <a:cubicBezTo>
                  <a:pt x="16179" y="3908"/>
                  <a:pt x="14412" y="4563"/>
                  <a:pt x="12994" y="5848"/>
                </a:cubicBezTo>
                <a:cubicBezTo>
                  <a:pt x="9849" y="8698"/>
                  <a:pt x="9796" y="11549"/>
                  <a:pt x="9956" y="12753"/>
                </a:cubicBezTo>
                <a:cubicBezTo>
                  <a:pt x="9675" y="12726"/>
                  <a:pt x="9327" y="12713"/>
                  <a:pt x="8899" y="12713"/>
                </a:cubicBezTo>
                <a:cubicBezTo>
                  <a:pt x="7066" y="12713"/>
                  <a:pt x="3680" y="13128"/>
                  <a:pt x="1593" y="15911"/>
                </a:cubicBezTo>
                <a:cubicBezTo>
                  <a:pt x="108" y="17891"/>
                  <a:pt x="0" y="20742"/>
                  <a:pt x="1298" y="23338"/>
                </a:cubicBezTo>
                <a:cubicBezTo>
                  <a:pt x="2463" y="25666"/>
                  <a:pt x="4470" y="27125"/>
                  <a:pt x="6557" y="27178"/>
                </a:cubicBezTo>
                <a:cubicBezTo>
                  <a:pt x="6959" y="27861"/>
                  <a:pt x="8351" y="29748"/>
                  <a:pt x="11321" y="29748"/>
                </a:cubicBezTo>
                <a:cubicBezTo>
                  <a:pt x="12084" y="29748"/>
                  <a:pt x="12914" y="29614"/>
                  <a:pt x="13783" y="29346"/>
                </a:cubicBezTo>
                <a:cubicBezTo>
                  <a:pt x="14372" y="30550"/>
                  <a:pt x="16701" y="34391"/>
                  <a:pt x="22027" y="34391"/>
                </a:cubicBezTo>
                <a:cubicBezTo>
                  <a:pt x="22602" y="34391"/>
                  <a:pt x="23204" y="34337"/>
                  <a:pt x="23820" y="34257"/>
                </a:cubicBezTo>
                <a:cubicBezTo>
                  <a:pt x="29319" y="33441"/>
                  <a:pt x="30939" y="31193"/>
                  <a:pt x="31420" y="29895"/>
                </a:cubicBezTo>
                <a:cubicBezTo>
                  <a:pt x="32330" y="30952"/>
                  <a:pt x="34378" y="32785"/>
                  <a:pt x="37469" y="32785"/>
                </a:cubicBezTo>
                <a:cubicBezTo>
                  <a:pt x="37910" y="32785"/>
                  <a:pt x="38379" y="32745"/>
                  <a:pt x="38847" y="32665"/>
                </a:cubicBezTo>
                <a:cubicBezTo>
                  <a:pt x="42969" y="31942"/>
                  <a:pt x="43905" y="28864"/>
                  <a:pt x="44119" y="27647"/>
                </a:cubicBezTo>
                <a:cubicBezTo>
                  <a:pt x="44708" y="27780"/>
                  <a:pt x="45806" y="27981"/>
                  <a:pt x="47117" y="27981"/>
                </a:cubicBezTo>
                <a:cubicBezTo>
                  <a:pt x="49619" y="27981"/>
                  <a:pt x="53032" y="27245"/>
                  <a:pt x="54985" y="23672"/>
                </a:cubicBezTo>
                <a:cubicBezTo>
                  <a:pt x="56431" y="21063"/>
                  <a:pt x="56350" y="17918"/>
                  <a:pt x="54785" y="15269"/>
                </a:cubicBezTo>
                <a:cubicBezTo>
                  <a:pt x="53460" y="13021"/>
                  <a:pt x="51292" y="11629"/>
                  <a:pt x="49111" y="11629"/>
                </a:cubicBezTo>
                <a:cubicBezTo>
                  <a:pt x="48897" y="11629"/>
                  <a:pt x="48683" y="11642"/>
                  <a:pt x="48469" y="11669"/>
                </a:cubicBezTo>
                <a:cubicBezTo>
                  <a:pt x="48134" y="10599"/>
                  <a:pt x="46876" y="7681"/>
                  <a:pt x="43102" y="7681"/>
                </a:cubicBezTo>
                <a:cubicBezTo>
                  <a:pt x="42581" y="7681"/>
                  <a:pt x="42019" y="7735"/>
                  <a:pt x="41430" y="7855"/>
                </a:cubicBezTo>
                <a:cubicBezTo>
                  <a:pt x="41109" y="6156"/>
                  <a:pt x="39463" y="241"/>
                  <a:pt x="32076"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5670225" y="2560550"/>
            <a:ext cx="1374625" cy="837725"/>
          </a:xfrm>
          <a:custGeom>
            <a:avLst/>
            <a:gdLst/>
            <a:ahLst/>
            <a:cxnLst/>
            <a:rect l="l" t="t" r="r" b="b"/>
            <a:pathLst>
              <a:path w="54985" h="33509" extrusionOk="0">
                <a:moveTo>
                  <a:pt x="30738" y="1"/>
                </a:moveTo>
                <a:cubicBezTo>
                  <a:pt x="24769" y="1"/>
                  <a:pt x="22494" y="3467"/>
                  <a:pt x="21892" y="4644"/>
                </a:cubicBezTo>
                <a:cubicBezTo>
                  <a:pt x="21196" y="4363"/>
                  <a:pt x="19617" y="3815"/>
                  <a:pt x="17771" y="3815"/>
                </a:cubicBezTo>
                <a:cubicBezTo>
                  <a:pt x="15764" y="3815"/>
                  <a:pt x="14051" y="4444"/>
                  <a:pt x="12659" y="5701"/>
                </a:cubicBezTo>
                <a:cubicBezTo>
                  <a:pt x="9595" y="8471"/>
                  <a:pt x="9555" y="11255"/>
                  <a:pt x="9702" y="12432"/>
                </a:cubicBezTo>
                <a:cubicBezTo>
                  <a:pt x="9434" y="12406"/>
                  <a:pt x="9086" y="12379"/>
                  <a:pt x="8671" y="12379"/>
                </a:cubicBezTo>
                <a:cubicBezTo>
                  <a:pt x="6892" y="12379"/>
                  <a:pt x="3586" y="12794"/>
                  <a:pt x="1552" y="15497"/>
                </a:cubicBezTo>
                <a:cubicBezTo>
                  <a:pt x="107" y="17437"/>
                  <a:pt x="0" y="20207"/>
                  <a:pt x="1271" y="22750"/>
                </a:cubicBezTo>
                <a:cubicBezTo>
                  <a:pt x="2395" y="25011"/>
                  <a:pt x="4349" y="26430"/>
                  <a:pt x="6396" y="26483"/>
                </a:cubicBezTo>
                <a:cubicBezTo>
                  <a:pt x="6785" y="27139"/>
                  <a:pt x="8149" y="28972"/>
                  <a:pt x="11026" y="28972"/>
                </a:cubicBezTo>
                <a:cubicBezTo>
                  <a:pt x="11776" y="28972"/>
                  <a:pt x="12592" y="28852"/>
                  <a:pt x="13435" y="28597"/>
                </a:cubicBezTo>
                <a:cubicBezTo>
                  <a:pt x="14011" y="29762"/>
                  <a:pt x="16272" y="33508"/>
                  <a:pt x="21464" y="33508"/>
                </a:cubicBezTo>
                <a:cubicBezTo>
                  <a:pt x="22026" y="33508"/>
                  <a:pt x="22615" y="33455"/>
                  <a:pt x="23217" y="33375"/>
                </a:cubicBezTo>
                <a:cubicBezTo>
                  <a:pt x="28556" y="32585"/>
                  <a:pt x="30149" y="30390"/>
                  <a:pt x="30604" y="29133"/>
                </a:cubicBezTo>
                <a:cubicBezTo>
                  <a:pt x="31500" y="30150"/>
                  <a:pt x="33494" y="31943"/>
                  <a:pt x="36505" y="31943"/>
                </a:cubicBezTo>
                <a:cubicBezTo>
                  <a:pt x="36947" y="31943"/>
                  <a:pt x="37388" y="31903"/>
                  <a:pt x="37843" y="31822"/>
                </a:cubicBezTo>
                <a:cubicBezTo>
                  <a:pt x="41858" y="31126"/>
                  <a:pt x="42781" y="28129"/>
                  <a:pt x="42995" y="26938"/>
                </a:cubicBezTo>
                <a:cubicBezTo>
                  <a:pt x="43557" y="27072"/>
                  <a:pt x="44628" y="27273"/>
                  <a:pt x="45912" y="27273"/>
                </a:cubicBezTo>
                <a:cubicBezTo>
                  <a:pt x="48348" y="27273"/>
                  <a:pt x="51666" y="26537"/>
                  <a:pt x="53580" y="23071"/>
                </a:cubicBezTo>
                <a:cubicBezTo>
                  <a:pt x="54985" y="20515"/>
                  <a:pt x="54905" y="17464"/>
                  <a:pt x="53379" y="14881"/>
                </a:cubicBezTo>
                <a:cubicBezTo>
                  <a:pt x="52081" y="12687"/>
                  <a:pt x="49967" y="11322"/>
                  <a:pt x="47853" y="11322"/>
                </a:cubicBezTo>
                <a:cubicBezTo>
                  <a:pt x="47638" y="11322"/>
                  <a:pt x="47438" y="11335"/>
                  <a:pt x="47224" y="11362"/>
                </a:cubicBezTo>
                <a:cubicBezTo>
                  <a:pt x="46902" y="10318"/>
                  <a:pt x="45671" y="7481"/>
                  <a:pt x="42005" y="7481"/>
                </a:cubicBezTo>
                <a:cubicBezTo>
                  <a:pt x="41483" y="7481"/>
                  <a:pt x="40934" y="7535"/>
                  <a:pt x="40359" y="7655"/>
                </a:cubicBezTo>
                <a:cubicBezTo>
                  <a:pt x="40051" y="5996"/>
                  <a:pt x="38459" y="242"/>
                  <a:pt x="31246" y="1"/>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6317225" y="2628800"/>
            <a:ext cx="142200" cy="142550"/>
          </a:xfrm>
          <a:custGeom>
            <a:avLst/>
            <a:gdLst/>
            <a:ahLst/>
            <a:cxnLst/>
            <a:rect l="l" t="t" r="r" b="b"/>
            <a:pathLst>
              <a:path w="5688" h="5702" extrusionOk="0">
                <a:moveTo>
                  <a:pt x="2837" y="1"/>
                </a:moveTo>
                <a:cubicBezTo>
                  <a:pt x="1271" y="1"/>
                  <a:pt x="0" y="1285"/>
                  <a:pt x="0" y="2851"/>
                </a:cubicBezTo>
                <a:cubicBezTo>
                  <a:pt x="0" y="4430"/>
                  <a:pt x="1271" y="5701"/>
                  <a:pt x="2837" y="5701"/>
                </a:cubicBezTo>
                <a:cubicBezTo>
                  <a:pt x="4416" y="5701"/>
                  <a:pt x="5687" y="4430"/>
                  <a:pt x="5687" y="2851"/>
                </a:cubicBezTo>
                <a:cubicBezTo>
                  <a:pt x="5687" y="1285"/>
                  <a:pt x="4416" y="1"/>
                  <a:pt x="2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6"/>
          <p:cNvSpPr/>
          <p:nvPr/>
        </p:nvSpPr>
        <p:spPr>
          <a:xfrm>
            <a:off x="6317225" y="2628800"/>
            <a:ext cx="85650" cy="142550"/>
          </a:xfrm>
          <a:custGeom>
            <a:avLst/>
            <a:gdLst/>
            <a:ahLst/>
            <a:cxnLst/>
            <a:rect l="l" t="t" r="r" b="b"/>
            <a:pathLst>
              <a:path w="3426" h="5702" extrusionOk="0">
                <a:moveTo>
                  <a:pt x="2837" y="1"/>
                </a:moveTo>
                <a:cubicBezTo>
                  <a:pt x="1271" y="1"/>
                  <a:pt x="0" y="1285"/>
                  <a:pt x="0" y="2851"/>
                </a:cubicBezTo>
                <a:cubicBezTo>
                  <a:pt x="0" y="4430"/>
                  <a:pt x="1271" y="5701"/>
                  <a:pt x="2837" y="5701"/>
                </a:cubicBezTo>
                <a:cubicBezTo>
                  <a:pt x="3038" y="5701"/>
                  <a:pt x="3238" y="5675"/>
                  <a:pt x="3426" y="5634"/>
                </a:cubicBezTo>
                <a:cubicBezTo>
                  <a:pt x="2141" y="5367"/>
                  <a:pt x="1178" y="4216"/>
                  <a:pt x="1178" y="2851"/>
                </a:cubicBezTo>
                <a:cubicBezTo>
                  <a:pt x="1178" y="1486"/>
                  <a:pt x="2141" y="335"/>
                  <a:pt x="3426" y="68"/>
                </a:cubicBezTo>
                <a:cubicBezTo>
                  <a:pt x="3238" y="28"/>
                  <a:pt x="3038" y="1"/>
                  <a:pt x="2837" y="1"/>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6292800" y="0"/>
            <a:ext cx="223825" cy="2540175"/>
          </a:xfrm>
          <a:custGeom>
            <a:avLst/>
            <a:gdLst/>
            <a:ahLst/>
            <a:cxnLst/>
            <a:rect l="l" t="t" r="r" b="b"/>
            <a:pathLst>
              <a:path w="8953" h="101607" extrusionOk="0">
                <a:moveTo>
                  <a:pt x="7748" y="98823"/>
                </a:moveTo>
                <a:cubicBezTo>
                  <a:pt x="8016" y="98823"/>
                  <a:pt x="8150" y="98877"/>
                  <a:pt x="8163" y="98917"/>
                </a:cubicBezTo>
                <a:cubicBezTo>
                  <a:pt x="8203" y="98970"/>
                  <a:pt x="8150" y="99171"/>
                  <a:pt x="7869" y="99452"/>
                </a:cubicBezTo>
                <a:cubicBezTo>
                  <a:pt x="7280" y="100014"/>
                  <a:pt x="6062" y="100670"/>
                  <a:pt x="4443" y="100924"/>
                </a:cubicBezTo>
                <a:cubicBezTo>
                  <a:pt x="4871" y="100188"/>
                  <a:pt x="5901" y="98877"/>
                  <a:pt x="7681" y="98823"/>
                </a:cubicBezTo>
                <a:close/>
                <a:moveTo>
                  <a:pt x="3546" y="1"/>
                </a:moveTo>
                <a:lnTo>
                  <a:pt x="3546" y="101018"/>
                </a:lnTo>
                <a:cubicBezTo>
                  <a:pt x="3367" y="101028"/>
                  <a:pt x="3185" y="101033"/>
                  <a:pt x="3000" y="101033"/>
                </a:cubicBezTo>
                <a:cubicBezTo>
                  <a:pt x="2214" y="101033"/>
                  <a:pt x="1370" y="100937"/>
                  <a:pt x="482" y="100710"/>
                </a:cubicBezTo>
                <a:cubicBezTo>
                  <a:pt x="452" y="100703"/>
                  <a:pt x="421" y="100700"/>
                  <a:pt x="391" y="100700"/>
                </a:cubicBezTo>
                <a:cubicBezTo>
                  <a:pt x="247" y="100700"/>
                  <a:pt x="109" y="100776"/>
                  <a:pt x="54" y="100897"/>
                </a:cubicBezTo>
                <a:cubicBezTo>
                  <a:pt x="0" y="101045"/>
                  <a:pt x="107" y="101205"/>
                  <a:pt x="281" y="101259"/>
                </a:cubicBezTo>
                <a:cubicBezTo>
                  <a:pt x="1231" y="101500"/>
                  <a:pt x="2128" y="101607"/>
                  <a:pt x="2971" y="101607"/>
                </a:cubicBezTo>
                <a:cubicBezTo>
                  <a:pt x="3239" y="101607"/>
                  <a:pt x="3493" y="101593"/>
                  <a:pt x="3734" y="101580"/>
                </a:cubicBezTo>
                <a:cubicBezTo>
                  <a:pt x="3760" y="101580"/>
                  <a:pt x="3787" y="101593"/>
                  <a:pt x="3814" y="101593"/>
                </a:cubicBezTo>
                <a:cubicBezTo>
                  <a:pt x="3836" y="101596"/>
                  <a:pt x="3858" y="101598"/>
                  <a:pt x="3880" y="101598"/>
                </a:cubicBezTo>
                <a:cubicBezTo>
                  <a:pt x="3950" y="101598"/>
                  <a:pt x="4017" y="101581"/>
                  <a:pt x="4068" y="101540"/>
                </a:cubicBezTo>
                <a:cubicBezTo>
                  <a:pt x="6102" y="101326"/>
                  <a:pt x="7668" y="100523"/>
                  <a:pt x="8364" y="99827"/>
                </a:cubicBezTo>
                <a:cubicBezTo>
                  <a:pt x="8805" y="99399"/>
                  <a:pt x="8952" y="98984"/>
                  <a:pt x="8765" y="98663"/>
                </a:cubicBezTo>
                <a:cubicBezTo>
                  <a:pt x="8664" y="98485"/>
                  <a:pt x="8406" y="98259"/>
                  <a:pt x="7763" y="98259"/>
                </a:cubicBezTo>
                <a:cubicBezTo>
                  <a:pt x="7728" y="98259"/>
                  <a:pt x="7692" y="98260"/>
                  <a:pt x="7654" y="98261"/>
                </a:cubicBezTo>
                <a:cubicBezTo>
                  <a:pt x="5942" y="98301"/>
                  <a:pt x="4831" y="99292"/>
                  <a:pt x="4215" y="100121"/>
                </a:cubicBezTo>
                <a:lnTo>
                  <a:pt x="4215" y="1"/>
                </a:ln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6380450" y="2531450"/>
            <a:ext cx="15400" cy="85350"/>
          </a:xfrm>
          <a:custGeom>
            <a:avLst/>
            <a:gdLst/>
            <a:ahLst/>
            <a:cxnLst/>
            <a:rect l="l" t="t" r="r" b="b"/>
            <a:pathLst>
              <a:path w="616" h="3414" extrusionOk="0">
                <a:moveTo>
                  <a:pt x="308" y="1"/>
                </a:moveTo>
                <a:cubicBezTo>
                  <a:pt x="134" y="1"/>
                  <a:pt x="0" y="121"/>
                  <a:pt x="0" y="255"/>
                </a:cubicBezTo>
                <a:lnTo>
                  <a:pt x="0" y="3159"/>
                </a:lnTo>
                <a:cubicBezTo>
                  <a:pt x="0" y="3293"/>
                  <a:pt x="134" y="3413"/>
                  <a:pt x="308" y="3413"/>
                </a:cubicBezTo>
                <a:cubicBezTo>
                  <a:pt x="482" y="3413"/>
                  <a:pt x="616" y="3293"/>
                  <a:pt x="616" y="3159"/>
                </a:cubicBezTo>
                <a:lnTo>
                  <a:pt x="616" y="255"/>
                </a:lnTo>
                <a:cubicBezTo>
                  <a:pt x="616" y="121"/>
                  <a:pt x="482" y="1"/>
                  <a:pt x="308" y="1"/>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a:off x="7152400" y="1276275"/>
            <a:ext cx="1411100" cy="859800"/>
          </a:xfrm>
          <a:custGeom>
            <a:avLst/>
            <a:gdLst/>
            <a:ahLst/>
            <a:cxnLst/>
            <a:rect l="l" t="t" r="r" b="b"/>
            <a:pathLst>
              <a:path w="56444" h="34392" extrusionOk="0">
                <a:moveTo>
                  <a:pt x="31554" y="1"/>
                </a:moveTo>
                <a:cubicBezTo>
                  <a:pt x="25439" y="1"/>
                  <a:pt x="23084" y="3547"/>
                  <a:pt x="22468" y="4764"/>
                </a:cubicBezTo>
                <a:cubicBezTo>
                  <a:pt x="21759" y="4470"/>
                  <a:pt x="20140" y="3908"/>
                  <a:pt x="18240" y="3908"/>
                </a:cubicBezTo>
                <a:cubicBezTo>
                  <a:pt x="16179" y="3908"/>
                  <a:pt x="14426" y="4564"/>
                  <a:pt x="13007" y="5848"/>
                </a:cubicBezTo>
                <a:cubicBezTo>
                  <a:pt x="9863" y="8699"/>
                  <a:pt x="9809" y="11549"/>
                  <a:pt x="9970" y="12753"/>
                </a:cubicBezTo>
                <a:cubicBezTo>
                  <a:pt x="9689" y="12726"/>
                  <a:pt x="9327" y="12713"/>
                  <a:pt x="8913" y="12713"/>
                </a:cubicBezTo>
                <a:cubicBezTo>
                  <a:pt x="7079" y="12713"/>
                  <a:pt x="3694" y="13128"/>
                  <a:pt x="1606" y="15911"/>
                </a:cubicBezTo>
                <a:cubicBezTo>
                  <a:pt x="121" y="17892"/>
                  <a:pt x="0" y="20742"/>
                  <a:pt x="1312" y="23338"/>
                </a:cubicBezTo>
                <a:cubicBezTo>
                  <a:pt x="2463" y="25666"/>
                  <a:pt x="4470" y="27125"/>
                  <a:pt x="6571" y="27179"/>
                </a:cubicBezTo>
                <a:cubicBezTo>
                  <a:pt x="6972" y="27861"/>
                  <a:pt x="8364" y="29734"/>
                  <a:pt x="11321" y="29734"/>
                </a:cubicBezTo>
                <a:cubicBezTo>
                  <a:pt x="12097" y="29734"/>
                  <a:pt x="12927" y="29614"/>
                  <a:pt x="13797" y="29346"/>
                </a:cubicBezTo>
                <a:cubicBezTo>
                  <a:pt x="14386" y="30551"/>
                  <a:pt x="16714" y="34391"/>
                  <a:pt x="22027" y="34391"/>
                </a:cubicBezTo>
                <a:cubicBezTo>
                  <a:pt x="22615" y="34391"/>
                  <a:pt x="23217" y="34338"/>
                  <a:pt x="23833" y="34257"/>
                </a:cubicBezTo>
                <a:cubicBezTo>
                  <a:pt x="29319" y="33441"/>
                  <a:pt x="30939" y="31193"/>
                  <a:pt x="31420" y="29895"/>
                </a:cubicBezTo>
                <a:cubicBezTo>
                  <a:pt x="32344" y="30952"/>
                  <a:pt x="34391" y="32785"/>
                  <a:pt x="37469" y="32785"/>
                </a:cubicBezTo>
                <a:cubicBezTo>
                  <a:pt x="37924" y="32785"/>
                  <a:pt x="38392" y="32745"/>
                  <a:pt x="38847" y="32665"/>
                </a:cubicBezTo>
                <a:cubicBezTo>
                  <a:pt x="42969" y="31942"/>
                  <a:pt x="43919" y="28865"/>
                  <a:pt x="44133" y="27647"/>
                </a:cubicBezTo>
                <a:cubicBezTo>
                  <a:pt x="44722" y="27781"/>
                  <a:pt x="45819" y="27981"/>
                  <a:pt x="47130" y="27981"/>
                </a:cubicBezTo>
                <a:cubicBezTo>
                  <a:pt x="49633" y="27981"/>
                  <a:pt x="53032" y="27232"/>
                  <a:pt x="54999" y="23673"/>
                </a:cubicBezTo>
                <a:cubicBezTo>
                  <a:pt x="56444" y="21063"/>
                  <a:pt x="56364" y="17918"/>
                  <a:pt x="54798" y="15269"/>
                </a:cubicBezTo>
                <a:cubicBezTo>
                  <a:pt x="53473" y="13021"/>
                  <a:pt x="51292" y="11629"/>
                  <a:pt x="49124" y="11629"/>
                </a:cubicBezTo>
                <a:cubicBezTo>
                  <a:pt x="48910" y="11629"/>
                  <a:pt x="48696" y="11643"/>
                  <a:pt x="48468" y="11669"/>
                </a:cubicBezTo>
                <a:cubicBezTo>
                  <a:pt x="48134" y="10599"/>
                  <a:pt x="46889" y="7682"/>
                  <a:pt x="43116" y="7682"/>
                </a:cubicBezTo>
                <a:cubicBezTo>
                  <a:pt x="42581" y="7682"/>
                  <a:pt x="42019" y="7735"/>
                  <a:pt x="41430" y="7856"/>
                </a:cubicBezTo>
                <a:cubicBezTo>
                  <a:pt x="41122" y="6156"/>
                  <a:pt x="39476" y="241"/>
                  <a:pt x="32076" y="1"/>
                </a:cubicBezTo>
                <a:close/>
              </a:path>
            </a:pathLst>
          </a:custGeom>
          <a:gradFill>
            <a:gsLst>
              <a:gs pos="0">
                <a:srgbClr val="DBD4EB"/>
              </a:gs>
              <a:gs pos="100000">
                <a:srgbClr val="9180B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a:off x="7170475" y="1287325"/>
            <a:ext cx="1374625" cy="837700"/>
          </a:xfrm>
          <a:custGeom>
            <a:avLst/>
            <a:gdLst/>
            <a:ahLst/>
            <a:cxnLst/>
            <a:rect l="l" t="t" r="r" b="b"/>
            <a:pathLst>
              <a:path w="54985" h="33508" extrusionOk="0">
                <a:moveTo>
                  <a:pt x="30738" y="0"/>
                </a:moveTo>
                <a:cubicBezTo>
                  <a:pt x="24783" y="0"/>
                  <a:pt x="22494" y="3466"/>
                  <a:pt x="21892" y="4644"/>
                </a:cubicBezTo>
                <a:cubicBezTo>
                  <a:pt x="21196" y="4363"/>
                  <a:pt x="19617" y="3814"/>
                  <a:pt x="17771" y="3814"/>
                </a:cubicBezTo>
                <a:cubicBezTo>
                  <a:pt x="15764" y="3814"/>
                  <a:pt x="14051" y="4443"/>
                  <a:pt x="12672" y="5701"/>
                </a:cubicBezTo>
                <a:cubicBezTo>
                  <a:pt x="9608" y="8471"/>
                  <a:pt x="9554" y="11254"/>
                  <a:pt x="9715" y="12432"/>
                </a:cubicBezTo>
                <a:cubicBezTo>
                  <a:pt x="9447" y="12405"/>
                  <a:pt x="9086" y="12378"/>
                  <a:pt x="8685" y="12378"/>
                </a:cubicBezTo>
                <a:cubicBezTo>
                  <a:pt x="6892" y="12378"/>
                  <a:pt x="3600" y="12793"/>
                  <a:pt x="1566" y="15496"/>
                </a:cubicBezTo>
                <a:cubicBezTo>
                  <a:pt x="120" y="17436"/>
                  <a:pt x="0" y="20206"/>
                  <a:pt x="1271" y="22735"/>
                </a:cubicBezTo>
                <a:cubicBezTo>
                  <a:pt x="2409" y="25010"/>
                  <a:pt x="4362" y="26429"/>
                  <a:pt x="6396" y="26482"/>
                </a:cubicBezTo>
                <a:cubicBezTo>
                  <a:pt x="6798" y="27138"/>
                  <a:pt x="8149" y="28971"/>
                  <a:pt x="11040" y="28971"/>
                </a:cubicBezTo>
                <a:cubicBezTo>
                  <a:pt x="11789" y="28971"/>
                  <a:pt x="12592" y="28851"/>
                  <a:pt x="13435" y="28583"/>
                </a:cubicBezTo>
                <a:cubicBezTo>
                  <a:pt x="14024" y="29761"/>
                  <a:pt x="16285" y="33508"/>
                  <a:pt x="21464" y="33508"/>
                </a:cubicBezTo>
                <a:cubicBezTo>
                  <a:pt x="22026" y="33508"/>
                  <a:pt x="22628" y="33454"/>
                  <a:pt x="23217" y="33374"/>
                </a:cubicBezTo>
                <a:cubicBezTo>
                  <a:pt x="28570" y="32584"/>
                  <a:pt x="30149" y="30390"/>
                  <a:pt x="30617" y="29132"/>
                </a:cubicBezTo>
                <a:cubicBezTo>
                  <a:pt x="31514" y="30149"/>
                  <a:pt x="33507" y="31942"/>
                  <a:pt x="36505" y="31942"/>
                </a:cubicBezTo>
                <a:cubicBezTo>
                  <a:pt x="36947" y="31942"/>
                  <a:pt x="37402" y="31902"/>
                  <a:pt x="37857" y="31822"/>
                </a:cubicBezTo>
                <a:cubicBezTo>
                  <a:pt x="41871" y="31126"/>
                  <a:pt x="42794" y="28128"/>
                  <a:pt x="42995" y="26937"/>
                </a:cubicBezTo>
                <a:cubicBezTo>
                  <a:pt x="43570" y="27071"/>
                  <a:pt x="44641" y="27272"/>
                  <a:pt x="45912" y="27272"/>
                </a:cubicBezTo>
                <a:cubicBezTo>
                  <a:pt x="48361" y="27272"/>
                  <a:pt x="51680" y="26536"/>
                  <a:pt x="53593" y="23070"/>
                </a:cubicBezTo>
                <a:cubicBezTo>
                  <a:pt x="54985" y="20514"/>
                  <a:pt x="54918" y="17463"/>
                  <a:pt x="53393" y="14867"/>
                </a:cubicBezTo>
                <a:cubicBezTo>
                  <a:pt x="52094" y="12686"/>
                  <a:pt x="49980" y="11321"/>
                  <a:pt x="47866" y="11321"/>
                </a:cubicBezTo>
                <a:cubicBezTo>
                  <a:pt x="47652" y="11321"/>
                  <a:pt x="47438" y="11334"/>
                  <a:pt x="47224" y="11361"/>
                </a:cubicBezTo>
                <a:cubicBezTo>
                  <a:pt x="46902" y="10317"/>
                  <a:pt x="45685" y="7480"/>
                  <a:pt x="42005" y="7480"/>
                </a:cubicBezTo>
                <a:cubicBezTo>
                  <a:pt x="41496" y="7480"/>
                  <a:pt x="40948" y="7534"/>
                  <a:pt x="40372" y="7654"/>
                </a:cubicBezTo>
                <a:cubicBezTo>
                  <a:pt x="40064" y="5995"/>
                  <a:pt x="38459" y="241"/>
                  <a:pt x="31259" y="0"/>
                </a:cubicBezTo>
                <a:close/>
              </a:path>
            </a:pathLst>
          </a:custGeom>
          <a:gradFill>
            <a:gsLst>
              <a:gs pos="0">
                <a:srgbClr val="4E29AA"/>
              </a:gs>
              <a:gs pos="100000">
                <a:srgbClr val="1E123D"/>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a:off x="7817475" y="1355575"/>
            <a:ext cx="142525" cy="142525"/>
          </a:xfrm>
          <a:custGeom>
            <a:avLst/>
            <a:gdLst/>
            <a:ahLst/>
            <a:cxnLst/>
            <a:rect l="l" t="t" r="r" b="b"/>
            <a:pathLst>
              <a:path w="5701" h="5701" extrusionOk="0">
                <a:moveTo>
                  <a:pt x="2850" y="0"/>
                </a:moveTo>
                <a:cubicBezTo>
                  <a:pt x="1271" y="0"/>
                  <a:pt x="0" y="1285"/>
                  <a:pt x="0" y="2850"/>
                </a:cubicBezTo>
                <a:cubicBezTo>
                  <a:pt x="0" y="4429"/>
                  <a:pt x="1271" y="5701"/>
                  <a:pt x="2850" y="5701"/>
                </a:cubicBezTo>
                <a:cubicBezTo>
                  <a:pt x="4416" y="5701"/>
                  <a:pt x="5701" y="4429"/>
                  <a:pt x="5701" y="2850"/>
                </a:cubicBezTo>
                <a:cubicBezTo>
                  <a:pt x="5701" y="1285"/>
                  <a:pt x="4416" y="0"/>
                  <a:pt x="28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a:off x="7817475" y="1355575"/>
            <a:ext cx="86000" cy="142525"/>
          </a:xfrm>
          <a:custGeom>
            <a:avLst/>
            <a:gdLst/>
            <a:ahLst/>
            <a:cxnLst/>
            <a:rect l="l" t="t" r="r" b="b"/>
            <a:pathLst>
              <a:path w="3440" h="5701" extrusionOk="0">
                <a:moveTo>
                  <a:pt x="2850" y="0"/>
                </a:moveTo>
                <a:cubicBezTo>
                  <a:pt x="1271" y="0"/>
                  <a:pt x="0" y="1285"/>
                  <a:pt x="0" y="2850"/>
                </a:cubicBezTo>
                <a:cubicBezTo>
                  <a:pt x="0" y="4429"/>
                  <a:pt x="1271" y="5701"/>
                  <a:pt x="2850" y="5701"/>
                </a:cubicBezTo>
                <a:cubicBezTo>
                  <a:pt x="3051" y="5701"/>
                  <a:pt x="3252" y="5674"/>
                  <a:pt x="3439" y="5634"/>
                </a:cubicBezTo>
                <a:cubicBezTo>
                  <a:pt x="2154" y="5366"/>
                  <a:pt x="1178" y="4215"/>
                  <a:pt x="1178" y="2850"/>
                </a:cubicBezTo>
                <a:cubicBezTo>
                  <a:pt x="1178" y="1485"/>
                  <a:pt x="2154" y="335"/>
                  <a:pt x="3439" y="67"/>
                </a:cubicBezTo>
                <a:cubicBezTo>
                  <a:pt x="3252" y="27"/>
                  <a:pt x="3051" y="0"/>
                  <a:pt x="2850" y="0"/>
                </a:cubicBezTo>
                <a:close/>
              </a:path>
            </a:pathLst>
          </a:custGeom>
          <a:gradFill>
            <a:gsLst>
              <a:gs pos="0">
                <a:srgbClr val="DBD4EB"/>
              </a:gs>
              <a:gs pos="100000">
                <a:srgbClr val="9180B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7857600" y="1249850"/>
            <a:ext cx="15750" cy="100725"/>
          </a:xfrm>
          <a:custGeom>
            <a:avLst/>
            <a:gdLst/>
            <a:ahLst/>
            <a:cxnLst/>
            <a:rect l="l" t="t" r="r" b="b"/>
            <a:pathLst>
              <a:path w="630" h="4029" extrusionOk="0">
                <a:moveTo>
                  <a:pt x="322" y="0"/>
                </a:moveTo>
                <a:cubicBezTo>
                  <a:pt x="148" y="0"/>
                  <a:pt x="1" y="148"/>
                  <a:pt x="1" y="322"/>
                </a:cubicBezTo>
                <a:lnTo>
                  <a:pt x="1" y="3721"/>
                </a:lnTo>
                <a:cubicBezTo>
                  <a:pt x="1" y="3894"/>
                  <a:pt x="148" y="4028"/>
                  <a:pt x="322" y="4028"/>
                </a:cubicBezTo>
                <a:cubicBezTo>
                  <a:pt x="496" y="4028"/>
                  <a:pt x="630" y="3894"/>
                  <a:pt x="630" y="3721"/>
                </a:cubicBezTo>
                <a:lnTo>
                  <a:pt x="630" y="322"/>
                </a:lnTo>
                <a:cubicBezTo>
                  <a:pt x="630" y="148"/>
                  <a:pt x="496" y="0"/>
                  <a:pt x="322" y="0"/>
                </a:cubicBezTo>
                <a:close/>
              </a:path>
            </a:pathLst>
          </a:custGeom>
          <a:gradFill>
            <a:gsLst>
              <a:gs pos="0">
                <a:srgbClr val="DBD4EB"/>
              </a:gs>
              <a:gs pos="100000">
                <a:srgbClr val="9180B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6"/>
          <p:cNvSpPr/>
          <p:nvPr/>
        </p:nvSpPr>
        <p:spPr>
          <a:xfrm>
            <a:off x="7770300" y="0"/>
            <a:ext cx="223500" cy="1260250"/>
          </a:xfrm>
          <a:custGeom>
            <a:avLst/>
            <a:gdLst/>
            <a:ahLst/>
            <a:cxnLst/>
            <a:rect l="l" t="t" r="r" b="b"/>
            <a:pathLst>
              <a:path w="8940" h="50410" extrusionOk="0">
                <a:moveTo>
                  <a:pt x="7735" y="47131"/>
                </a:moveTo>
                <a:cubicBezTo>
                  <a:pt x="8002" y="47131"/>
                  <a:pt x="8136" y="47198"/>
                  <a:pt x="8163" y="47251"/>
                </a:cubicBezTo>
                <a:cubicBezTo>
                  <a:pt x="8190" y="47318"/>
                  <a:pt x="8136" y="47546"/>
                  <a:pt x="7855" y="47880"/>
                </a:cubicBezTo>
                <a:cubicBezTo>
                  <a:pt x="7280" y="48549"/>
                  <a:pt x="6049" y="49312"/>
                  <a:pt x="4430" y="49606"/>
                </a:cubicBezTo>
                <a:cubicBezTo>
                  <a:pt x="4871" y="48750"/>
                  <a:pt x="5901" y="47198"/>
                  <a:pt x="7668" y="47144"/>
                </a:cubicBezTo>
                <a:cubicBezTo>
                  <a:pt x="7695" y="47144"/>
                  <a:pt x="7721" y="47131"/>
                  <a:pt x="7735" y="47131"/>
                </a:cubicBezTo>
                <a:close/>
                <a:moveTo>
                  <a:pt x="3533" y="1"/>
                </a:moveTo>
                <a:lnTo>
                  <a:pt x="3533" y="49727"/>
                </a:lnTo>
                <a:cubicBezTo>
                  <a:pt x="3348" y="49740"/>
                  <a:pt x="3160" y="49747"/>
                  <a:pt x="2969" y="49747"/>
                </a:cubicBezTo>
                <a:cubicBezTo>
                  <a:pt x="2188" y="49747"/>
                  <a:pt x="1350" y="49632"/>
                  <a:pt x="469" y="49352"/>
                </a:cubicBezTo>
                <a:cubicBezTo>
                  <a:pt x="438" y="49343"/>
                  <a:pt x="407" y="49338"/>
                  <a:pt x="376" y="49338"/>
                </a:cubicBezTo>
                <a:cubicBezTo>
                  <a:pt x="233" y="49338"/>
                  <a:pt x="98" y="49436"/>
                  <a:pt x="54" y="49580"/>
                </a:cubicBezTo>
                <a:cubicBezTo>
                  <a:pt x="0" y="49754"/>
                  <a:pt x="94" y="49941"/>
                  <a:pt x="268" y="49994"/>
                </a:cubicBezTo>
                <a:cubicBezTo>
                  <a:pt x="1218" y="50289"/>
                  <a:pt x="2114" y="50409"/>
                  <a:pt x="2958" y="50409"/>
                </a:cubicBezTo>
                <a:cubicBezTo>
                  <a:pt x="3225" y="50409"/>
                  <a:pt x="3479" y="50396"/>
                  <a:pt x="3734" y="50369"/>
                </a:cubicBezTo>
                <a:cubicBezTo>
                  <a:pt x="3760" y="50383"/>
                  <a:pt x="3787" y="50396"/>
                  <a:pt x="3814" y="50396"/>
                </a:cubicBezTo>
                <a:cubicBezTo>
                  <a:pt x="3836" y="50399"/>
                  <a:pt x="3858" y="50401"/>
                  <a:pt x="3880" y="50401"/>
                </a:cubicBezTo>
                <a:cubicBezTo>
                  <a:pt x="3950" y="50401"/>
                  <a:pt x="4017" y="50383"/>
                  <a:pt x="4068" y="50342"/>
                </a:cubicBezTo>
                <a:cubicBezTo>
                  <a:pt x="6102" y="50075"/>
                  <a:pt x="7654" y="49125"/>
                  <a:pt x="8364" y="48308"/>
                </a:cubicBezTo>
                <a:cubicBezTo>
                  <a:pt x="8792" y="47813"/>
                  <a:pt x="8939" y="47332"/>
                  <a:pt x="8765" y="46957"/>
                </a:cubicBezTo>
                <a:cubicBezTo>
                  <a:pt x="8650" y="46727"/>
                  <a:pt x="8390" y="46473"/>
                  <a:pt x="7751" y="46473"/>
                </a:cubicBezTo>
                <a:cubicBezTo>
                  <a:pt x="7720" y="46473"/>
                  <a:pt x="7688" y="46474"/>
                  <a:pt x="7654" y="46475"/>
                </a:cubicBezTo>
                <a:cubicBezTo>
                  <a:pt x="5928" y="46529"/>
                  <a:pt x="4831" y="47693"/>
                  <a:pt x="4202" y="48656"/>
                </a:cubicBezTo>
                <a:lnTo>
                  <a:pt x="4202" y="1"/>
                </a:ln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6"/>
          <p:cNvSpPr/>
          <p:nvPr/>
        </p:nvSpPr>
        <p:spPr>
          <a:xfrm flipH="1">
            <a:off x="2106513" y="2543213"/>
            <a:ext cx="1410775" cy="859775"/>
          </a:xfrm>
          <a:custGeom>
            <a:avLst/>
            <a:gdLst/>
            <a:ahLst/>
            <a:cxnLst/>
            <a:rect l="l" t="t" r="r" b="b"/>
            <a:pathLst>
              <a:path w="56431" h="34391" extrusionOk="0">
                <a:moveTo>
                  <a:pt x="31541" y="0"/>
                </a:moveTo>
                <a:cubicBezTo>
                  <a:pt x="25425" y="0"/>
                  <a:pt x="23084" y="3546"/>
                  <a:pt x="22468" y="4764"/>
                </a:cubicBezTo>
                <a:cubicBezTo>
                  <a:pt x="21746" y="4470"/>
                  <a:pt x="20126" y="3908"/>
                  <a:pt x="18226" y="3908"/>
                </a:cubicBezTo>
                <a:cubicBezTo>
                  <a:pt x="16179" y="3908"/>
                  <a:pt x="14412" y="4563"/>
                  <a:pt x="12994" y="5848"/>
                </a:cubicBezTo>
                <a:cubicBezTo>
                  <a:pt x="9849" y="8698"/>
                  <a:pt x="9796" y="11549"/>
                  <a:pt x="9956" y="12753"/>
                </a:cubicBezTo>
                <a:cubicBezTo>
                  <a:pt x="9675" y="12726"/>
                  <a:pt x="9327" y="12713"/>
                  <a:pt x="8899" y="12713"/>
                </a:cubicBezTo>
                <a:cubicBezTo>
                  <a:pt x="7066" y="12713"/>
                  <a:pt x="3680" y="13128"/>
                  <a:pt x="1593" y="15911"/>
                </a:cubicBezTo>
                <a:cubicBezTo>
                  <a:pt x="108" y="17891"/>
                  <a:pt x="0" y="20742"/>
                  <a:pt x="1298" y="23338"/>
                </a:cubicBezTo>
                <a:cubicBezTo>
                  <a:pt x="2463" y="25666"/>
                  <a:pt x="4470" y="27125"/>
                  <a:pt x="6557" y="27178"/>
                </a:cubicBezTo>
                <a:cubicBezTo>
                  <a:pt x="6959" y="27861"/>
                  <a:pt x="8351" y="29748"/>
                  <a:pt x="11321" y="29748"/>
                </a:cubicBezTo>
                <a:cubicBezTo>
                  <a:pt x="12084" y="29748"/>
                  <a:pt x="12914" y="29614"/>
                  <a:pt x="13783" y="29346"/>
                </a:cubicBezTo>
                <a:cubicBezTo>
                  <a:pt x="14372" y="30550"/>
                  <a:pt x="16701" y="34391"/>
                  <a:pt x="22027" y="34391"/>
                </a:cubicBezTo>
                <a:cubicBezTo>
                  <a:pt x="22602" y="34391"/>
                  <a:pt x="23204" y="34337"/>
                  <a:pt x="23820" y="34257"/>
                </a:cubicBezTo>
                <a:cubicBezTo>
                  <a:pt x="29319" y="33441"/>
                  <a:pt x="30939" y="31193"/>
                  <a:pt x="31420" y="29895"/>
                </a:cubicBezTo>
                <a:cubicBezTo>
                  <a:pt x="32330" y="30952"/>
                  <a:pt x="34378" y="32785"/>
                  <a:pt x="37469" y="32785"/>
                </a:cubicBezTo>
                <a:cubicBezTo>
                  <a:pt x="37910" y="32785"/>
                  <a:pt x="38379" y="32745"/>
                  <a:pt x="38847" y="32665"/>
                </a:cubicBezTo>
                <a:cubicBezTo>
                  <a:pt x="42969" y="31942"/>
                  <a:pt x="43905" y="28864"/>
                  <a:pt x="44119" y="27647"/>
                </a:cubicBezTo>
                <a:cubicBezTo>
                  <a:pt x="44708" y="27780"/>
                  <a:pt x="45806" y="27981"/>
                  <a:pt x="47117" y="27981"/>
                </a:cubicBezTo>
                <a:cubicBezTo>
                  <a:pt x="49619" y="27981"/>
                  <a:pt x="53032" y="27245"/>
                  <a:pt x="54985" y="23672"/>
                </a:cubicBezTo>
                <a:cubicBezTo>
                  <a:pt x="56431" y="21063"/>
                  <a:pt x="56350" y="17918"/>
                  <a:pt x="54785" y="15269"/>
                </a:cubicBezTo>
                <a:cubicBezTo>
                  <a:pt x="53460" y="13021"/>
                  <a:pt x="51292" y="11629"/>
                  <a:pt x="49111" y="11629"/>
                </a:cubicBezTo>
                <a:cubicBezTo>
                  <a:pt x="48897" y="11629"/>
                  <a:pt x="48683" y="11642"/>
                  <a:pt x="48469" y="11669"/>
                </a:cubicBezTo>
                <a:cubicBezTo>
                  <a:pt x="48134" y="10599"/>
                  <a:pt x="46876" y="7681"/>
                  <a:pt x="43102" y="7681"/>
                </a:cubicBezTo>
                <a:cubicBezTo>
                  <a:pt x="42581" y="7681"/>
                  <a:pt x="42019" y="7735"/>
                  <a:pt x="41430" y="7855"/>
                </a:cubicBezTo>
                <a:cubicBezTo>
                  <a:pt x="41109" y="6156"/>
                  <a:pt x="39463" y="241"/>
                  <a:pt x="32076"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flipH="1">
            <a:off x="2124588" y="2554238"/>
            <a:ext cx="1374625" cy="837725"/>
          </a:xfrm>
          <a:custGeom>
            <a:avLst/>
            <a:gdLst/>
            <a:ahLst/>
            <a:cxnLst/>
            <a:rect l="l" t="t" r="r" b="b"/>
            <a:pathLst>
              <a:path w="54985" h="33509" extrusionOk="0">
                <a:moveTo>
                  <a:pt x="30738" y="1"/>
                </a:moveTo>
                <a:cubicBezTo>
                  <a:pt x="24769" y="1"/>
                  <a:pt x="22494" y="3467"/>
                  <a:pt x="21892" y="4644"/>
                </a:cubicBezTo>
                <a:cubicBezTo>
                  <a:pt x="21196" y="4363"/>
                  <a:pt x="19617" y="3815"/>
                  <a:pt x="17771" y="3815"/>
                </a:cubicBezTo>
                <a:cubicBezTo>
                  <a:pt x="15764" y="3815"/>
                  <a:pt x="14051" y="4444"/>
                  <a:pt x="12659" y="5701"/>
                </a:cubicBezTo>
                <a:cubicBezTo>
                  <a:pt x="9595" y="8471"/>
                  <a:pt x="9555" y="11255"/>
                  <a:pt x="9702" y="12432"/>
                </a:cubicBezTo>
                <a:cubicBezTo>
                  <a:pt x="9434" y="12406"/>
                  <a:pt x="9086" y="12379"/>
                  <a:pt x="8671" y="12379"/>
                </a:cubicBezTo>
                <a:cubicBezTo>
                  <a:pt x="6892" y="12379"/>
                  <a:pt x="3586" y="12794"/>
                  <a:pt x="1552" y="15497"/>
                </a:cubicBezTo>
                <a:cubicBezTo>
                  <a:pt x="107" y="17437"/>
                  <a:pt x="0" y="20207"/>
                  <a:pt x="1271" y="22750"/>
                </a:cubicBezTo>
                <a:cubicBezTo>
                  <a:pt x="2395" y="25011"/>
                  <a:pt x="4349" y="26430"/>
                  <a:pt x="6396" y="26483"/>
                </a:cubicBezTo>
                <a:cubicBezTo>
                  <a:pt x="6785" y="27139"/>
                  <a:pt x="8149" y="28972"/>
                  <a:pt x="11026" y="28972"/>
                </a:cubicBezTo>
                <a:cubicBezTo>
                  <a:pt x="11776" y="28972"/>
                  <a:pt x="12592" y="28852"/>
                  <a:pt x="13435" y="28597"/>
                </a:cubicBezTo>
                <a:cubicBezTo>
                  <a:pt x="14011" y="29762"/>
                  <a:pt x="16272" y="33508"/>
                  <a:pt x="21464" y="33508"/>
                </a:cubicBezTo>
                <a:cubicBezTo>
                  <a:pt x="22026" y="33508"/>
                  <a:pt x="22615" y="33455"/>
                  <a:pt x="23217" y="33375"/>
                </a:cubicBezTo>
                <a:cubicBezTo>
                  <a:pt x="28556" y="32585"/>
                  <a:pt x="30149" y="30390"/>
                  <a:pt x="30604" y="29133"/>
                </a:cubicBezTo>
                <a:cubicBezTo>
                  <a:pt x="31500" y="30150"/>
                  <a:pt x="33494" y="31943"/>
                  <a:pt x="36505" y="31943"/>
                </a:cubicBezTo>
                <a:cubicBezTo>
                  <a:pt x="36947" y="31943"/>
                  <a:pt x="37388" y="31903"/>
                  <a:pt x="37843" y="31822"/>
                </a:cubicBezTo>
                <a:cubicBezTo>
                  <a:pt x="41858" y="31126"/>
                  <a:pt x="42781" y="28129"/>
                  <a:pt x="42995" y="26938"/>
                </a:cubicBezTo>
                <a:cubicBezTo>
                  <a:pt x="43557" y="27072"/>
                  <a:pt x="44628" y="27273"/>
                  <a:pt x="45912" y="27273"/>
                </a:cubicBezTo>
                <a:cubicBezTo>
                  <a:pt x="48348" y="27273"/>
                  <a:pt x="51666" y="26537"/>
                  <a:pt x="53580" y="23071"/>
                </a:cubicBezTo>
                <a:cubicBezTo>
                  <a:pt x="54985" y="20515"/>
                  <a:pt x="54905" y="17464"/>
                  <a:pt x="53379" y="14881"/>
                </a:cubicBezTo>
                <a:cubicBezTo>
                  <a:pt x="52081" y="12687"/>
                  <a:pt x="49967" y="11322"/>
                  <a:pt x="47853" y="11322"/>
                </a:cubicBezTo>
                <a:cubicBezTo>
                  <a:pt x="47638" y="11322"/>
                  <a:pt x="47438" y="11335"/>
                  <a:pt x="47224" y="11362"/>
                </a:cubicBezTo>
                <a:cubicBezTo>
                  <a:pt x="46902" y="10318"/>
                  <a:pt x="45671" y="7481"/>
                  <a:pt x="42005" y="7481"/>
                </a:cubicBezTo>
                <a:cubicBezTo>
                  <a:pt x="41483" y="7481"/>
                  <a:pt x="40934" y="7535"/>
                  <a:pt x="40359" y="7655"/>
                </a:cubicBezTo>
                <a:cubicBezTo>
                  <a:pt x="40051" y="5996"/>
                  <a:pt x="38459" y="242"/>
                  <a:pt x="31246" y="1"/>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flipH="1">
            <a:off x="2710013" y="2622488"/>
            <a:ext cx="142200" cy="142550"/>
          </a:xfrm>
          <a:custGeom>
            <a:avLst/>
            <a:gdLst/>
            <a:ahLst/>
            <a:cxnLst/>
            <a:rect l="l" t="t" r="r" b="b"/>
            <a:pathLst>
              <a:path w="5688" h="5702" extrusionOk="0">
                <a:moveTo>
                  <a:pt x="2837" y="1"/>
                </a:moveTo>
                <a:cubicBezTo>
                  <a:pt x="1271" y="1"/>
                  <a:pt x="0" y="1285"/>
                  <a:pt x="0" y="2851"/>
                </a:cubicBezTo>
                <a:cubicBezTo>
                  <a:pt x="0" y="4430"/>
                  <a:pt x="1271" y="5701"/>
                  <a:pt x="2837" y="5701"/>
                </a:cubicBezTo>
                <a:cubicBezTo>
                  <a:pt x="4416" y="5701"/>
                  <a:pt x="5687" y="4430"/>
                  <a:pt x="5687" y="2851"/>
                </a:cubicBezTo>
                <a:cubicBezTo>
                  <a:pt x="5687" y="1285"/>
                  <a:pt x="4416" y="1"/>
                  <a:pt x="2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6"/>
          <p:cNvSpPr/>
          <p:nvPr/>
        </p:nvSpPr>
        <p:spPr>
          <a:xfrm flipH="1">
            <a:off x="2766563" y="2622488"/>
            <a:ext cx="85650" cy="142550"/>
          </a:xfrm>
          <a:custGeom>
            <a:avLst/>
            <a:gdLst/>
            <a:ahLst/>
            <a:cxnLst/>
            <a:rect l="l" t="t" r="r" b="b"/>
            <a:pathLst>
              <a:path w="3426" h="5702" extrusionOk="0">
                <a:moveTo>
                  <a:pt x="2837" y="1"/>
                </a:moveTo>
                <a:cubicBezTo>
                  <a:pt x="1271" y="1"/>
                  <a:pt x="0" y="1285"/>
                  <a:pt x="0" y="2851"/>
                </a:cubicBezTo>
                <a:cubicBezTo>
                  <a:pt x="0" y="4430"/>
                  <a:pt x="1271" y="5701"/>
                  <a:pt x="2837" y="5701"/>
                </a:cubicBezTo>
                <a:cubicBezTo>
                  <a:pt x="3038" y="5701"/>
                  <a:pt x="3238" y="5675"/>
                  <a:pt x="3426" y="5634"/>
                </a:cubicBezTo>
                <a:cubicBezTo>
                  <a:pt x="2141" y="5367"/>
                  <a:pt x="1178" y="4216"/>
                  <a:pt x="1178" y="2851"/>
                </a:cubicBezTo>
                <a:cubicBezTo>
                  <a:pt x="1178" y="1486"/>
                  <a:pt x="2141" y="335"/>
                  <a:pt x="3426" y="68"/>
                </a:cubicBezTo>
                <a:cubicBezTo>
                  <a:pt x="3238" y="28"/>
                  <a:pt x="3038" y="1"/>
                  <a:pt x="2837" y="1"/>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6"/>
          <p:cNvSpPr/>
          <p:nvPr/>
        </p:nvSpPr>
        <p:spPr>
          <a:xfrm flipH="1">
            <a:off x="2652813" y="-6312"/>
            <a:ext cx="223825" cy="2540175"/>
          </a:xfrm>
          <a:custGeom>
            <a:avLst/>
            <a:gdLst/>
            <a:ahLst/>
            <a:cxnLst/>
            <a:rect l="l" t="t" r="r" b="b"/>
            <a:pathLst>
              <a:path w="8953" h="101607" extrusionOk="0">
                <a:moveTo>
                  <a:pt x="7748" y="98823"/>
                </a:moveTo>
                <a:cubicBezTo>
                  <a:pt x="8016" y="98823"/>
                  <a:pt x="8150" y="98877"/>
                  <a:pt x="8163" y="98917"/>
                </a:cubicBezTo>
                <a:cubicBezTo>
                  <a:pt x="8203" y="98970"/>
                  <a:pt x="8150" y="99171"/>
                  <a:pt x="7869" y="99452"/>
                </a:cubicBezTo>
                <a:cubicBezTo>
                  <a:pt x="7280" y="100014"/>
                  <a:pt x="6062" y="100670"/>
                  <a:pt x="4443" y="100924"/>
                </a:cubicBezTo>
                <a:cubicBezTo>
                  <a:pt x="4871" y="100188"/>
                  <a:pt x="5901" y="98877"/>
                  <a:pt x="7681" y="98823"/>
                </a:cubicBezTo>
                <a:close/>
                <a:moveTo>
                  <a:pt x="3546" y="1"/>
                </a:moveTo>
                <a:lnTo>
                  <a:pt x="3546" y="101018"/>
                </a:lnTo>
                <a:cubicBezTo>
                  <a:pt x="3367" y="101028"/>
                  <a:pt x="3185" y="101033"/>
                  <a:pt x="3000" y="101033"/>
                </a:cubicBezTo>
                <a:cubicBezTo>
                  <a:pt x="2214" y="101033"/>
                  <a:pt x="1370" y="100937"/>
                  <a:pt x="482" y="100710"/>
                </a:cubicBezTo>
                <a:cubicBezTo>
                  <a:pt x="452" y="100703"/>
                  <a:pt x="421" y="100700"/>
                  <a:pt x="391" y="100700"/>
                </a:cubicBezTo>
                <a:cubicBezTo>
                  <a:pt x="247" y="100700"/>
                  <a:pt x="109" y="100776"/>
                  <a:pt x="54" y="100897"/>
                </a:cubicBezTo>
                <a:cubicBezTo>
                  <a:pt x="0" y="101045"/>
                  <a:pt x="107" y="101205"/>
                  <a:pt x="281" y="101259"/>
                </a:cubicBezTo>
                <a:cubicBezTo>
                  <a:pt x="1231" y="101500"/>
                  <a:pt x="2128" y="101607"/>
                  <a:pt x="2971" y="101607"/>
                </a:cubicBezTo>
                <a:cubicBezTo>
                  <a:pt x="3239" y="101607"/>
                  <a:pt x="3493" y="101593"/>
                  <a:pt x="3734" y="101580"/>
                </a:cubicBezTo>
                <a:cubicBezTo>
                  <a:pt x="3760" y="101580"/>
                  <a:pt x="3787" y="101593"/>
                  <a:pt x="3814" y="101593"/>
                </a:cubicBezTo>
                <a:cubicBezTo>
                  <a:pt x="3836" y="101596"/>
                  <a:pt x="3858" y="101598"/>
                  <a:pt x="3880" y="101598"/>
                </a:cubicBezTo>
                <a:cubicBezTo>
                  <a:pt x="3950" y="101598"/>
                  <a:pt x="4017" y="101581"/>
                  <a:pt x="4068" y="101540"/>
                </a:cubicBezTo>
                <a:cubicBezTo>
                  <a:pt x="6102" y="101326"/>
                  <a:pt x="7668" y="100523"/>
                  <a:pt x="8364" y="99827"/>
                </a:cubicBezTo>
                <a:cubicBezTo>
                  <a:pt x="8805" y="99399"/>
                  <a:pt x="8952" y="98984"/>
                  <a:pt x="8765" y="98663"/>
                </a:cubicBezTo>
                <a:cubicBezTo>
                  <a:pt x="8664" y="98485"/>
                  <a:pt x="8406" y="98259"/>
                  <a:pt x="7763" y="98259"/>
                </a:cubicBezTo>
                <a:cubicBezTo>
                  <a:pt x="7728" y="98259"/>
                  <a:pt x="7692" y="98260"/>
                  <a:pt x="7654" y="98261"/>
                </a:cubicBezTo>
                <a:cubicBezTo>
                  <a:pt x="5942" y="98301"/>
                  <a:pt x="4831" y="99292"/>
                  <a:pt x="4215" y="100121"/>
                </a:cubicBezTo>
                <a:lnTo>
                  <a:pt x="4215" y="1"/>
                </a:lnTo>
                <a:close/>
              </a:path>
            </a:pathLst>
          </a:custGeom>
          <a:gradFill>
            <a:gsLst>
              <a:gs pos="0">
                <a:schemeClr val="accent1"/>
              </a:gs>
              <a:gs pos="6600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flipH="1">
            <a:off x="2773588" y="2525138"/>
            <a:ext cx="15400" cy="85350"/>
          </a:xfrm>
          <a:custGeom>
            <a:avLst/>
            <a:gdLst/>
            <a:ahLst/>
            <a:cxnLst/>
            <a:rect l="l" t="t" r="r" b="b"/>
            <a:pathLst>
              <a:path w="616" h="3414" extrusionOk="0">
                <a:moveTo>
                  <a:pt x="308" y="1"/>
                </a:moveTo>
                <a:cubicBezTo>
                  <a:pt x="134" y="1"/>
                  <a:pt x="0" y="121"/>
                  <a:pt x="0" y="255"/>
                </a:cubicBezTo>
                <a:lnTo>
                  <a:pt x="0" y="3159"/>
                </a:lnTo>
                <a:cubicBezTo>
                  <a:pt x="0" y="3293"/>
                  <a:pt x="134" y="3413"/>
                  <a:pt x="308" y="3413"/>
                </a:cubicBezTo>
                <a:cubicBezTo>
                  <a:pt x="482" y="3413"/>
                  <a:pt x="616" y="3293"/>
                  <a:pt x="616" y="3159"/>
                </a:cubicBezTo>
                <a:lnTo>
                  <a:pt x="616" y="255"/>
                </a:lnTo>
                <a:cubicBezTo>
                  <a:pt x="616" y="121"/>
                  <a:pt x="482" y="1"/>
                  <a:pt x="308" y="1"/>
                </a:cubicBezTo>
                <a:close/>
              </a:path>
            </a:pathLst>
          </a:custGeom>
          <a:gradFill>
            <a:gsLst>
              <a:gs pos="0">
                <a:schemeClr val="accent1"/>
              </a:gs>
              <a:gs pos="66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1E8DA186-0047-28FF-05CC-2BF634061A21}"/>
            </a:ext>
          </a:extLst>
        </p:cNvPr>
        <p:cNvGrpSpPr/>
        <p:nvPr/>
      </p:nvGrpSpPr>
      <p:grpSpPr>
        <a:xfrm>
          <a:off x="0" y="0"/>
          <a:ext cx="0" cy="0"/>
          <a:chOff x="0" y="0"/>
          <a:chExt cx="0" cy="0"/>
        </a:xfrm>
      </p:grpSpPr>
      <p:sp>
        <p:nvSpPr>
          <p:cNvPr id="59" name="Google Shape;59;p17">
            <a:extLst>
              <a:ext uri="{FF2B5EF4-FFF2-40B4-BE49-F238E27FC236}">
                <a16:creationId xmlns:a16="http://schemas.microsoft.com/office/drawing/2014/main" id="{51BF1544-9E09-1F14-79C2-3AAFB40A30B1}"/>
              </a:ext>
            </a:extLst>
          </p:cNvPr>
          <p:cNvSpPr txBox="1">
            <a:spLocks noGrp="1"/>
          </p:cNvSpPr>
          <p:nvPr>
            <p:ph type="ctrTitle"/>
          </p:nvPr>
        </p:nvSpPr>
        <p:spPr>
          <a:xfrm>
            <a:off x="-1016000" y="-622476"/>
            <a:ext cx="5634725" cy="233981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solidFill>
                  <a:schemeClr val="accent2">
                    <a:lumMod val="75000"/>
                  </a:schemeClr>
                </a:solidFill>
              </a:rPr>
              <a:t>Thành viên nhóm 3</a:t>
            </a:r>
            <a:endParaRPr lang="en-US" dirty="0">
              <a:solidFill>
                <a:srgbClr val="FF0000"/>
              </a:solidFill>
            </a:endParaRPr>
          </a:p>
        </p:txBody>
      </p:sp>
      <p:sp>
        <p:nvSpPr>
          <p:cNvPr id="5" name="Google Shape;1157;p28">
            <a:extLst>
              <a:ext uri="{FF2B5EF4-FFF2-40B4-BE49-F238E27FC236}">
                <a16:creationId xmlns:a16="http://schemas.microsoft.com/office/drawing/2014/main" id="{A301994F-A1E9-9D08-0571-0D8D8166814A}"/>
              </a:ext>
            </a:extLst>
          </p:cNvPr>
          <p:cNvSpPr txBox="1"/>
          <p:nvPr/>
        </p:nvSpPr>
        <p:spPr>
          <a:xfrm>
            <a:off x="201077" y="1765214"/>
            <a:ext cx="211540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Phạm Gia Huy 52100896</a:t>
            </a:r>
            <a:endParaRPr dirty="0">
              <a:solidFill>
                <a:schemeClr val="accent6"/>
              </a:solidFill>
            </a:endParaRPr>
          </a:p>
        </p:txBody>
      </p:sp>
      <p:sp>
        <p:nvSpPr>
          <p:cNvPr id="6" name="Google Shape;1157;p28">
            <a:extLst>
              <a:ext uri="{FF2B5EF4-FFF2-40B4-BE49-F238E27FC236}">
                <a16:creationId xmlns:a16="http://schemas.microsoft.com/office/drawing/2014/main" id="{EC8AEFAF-33C1-19FA-7904-F51C068D997B}"/>
              </a:ext>
            </a:extLst>
          </p:cNvPr>
          <p:cNvSpPr txBox="1"/>
          <p:nvPr/>
        </p:nvSpPr>
        <p:spPr>
          <a:xfrm>
            <a:off x="1801362" y="2721085"/>
            <a:ext cx="211540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Hồ Quốc Đạt</a:t>
            </a:r>
          </a:p>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52100780</a:t>
            </a:r>
            <a:endParaRPr dirty="0">
              <a:solidFill>
                <a:schemeClr val="accent6"/>
              </a:solidFill>
            </a:endParaRPr>
          </a:p>
        </p:txBody>
      </p:sp>
      <p:sp>
        <p:nvSpPr>
          <p:cNvPr id="7" name="Google Shape;1157;p28">
            <a:extLst>
              <a:ext uri="{FF2B5EF4-FFF2-40B4-BE49-F238E27FC236}">
                <a16:creationId xmlns:a16="http://schemas.microsoft.com/office/drawing/2014/main" id="{414B2F7D-80BB-CD0B-E0FC-F5B4E89544F8}"/>
              </a:ext>
            </a:extLst>
          </p:cNvPr>
          <p:cNvSpPr txBox="1"/>
          <p:nvPr/>
        </p:nvSpPr>
        <p:spPr>
          <a:xfrm>
            <a:off x="3514298" y="1765214"/>
            <a:ext cx="211540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Nguyễn Hoàng Linh</a:t>
            </a:r>
          </a:p>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52100907</a:t>
            </a:r>
            <a:endParaRPr dirty="0">
              <a:solidFill>
                <a:schemeClr val="accent6"/>
              </a:solidFill>
            </a:endParaRPr>
          </a:p>
        </p:txBody>
      </p:sp>
      <p:sp>
        <p:nvSpPr>
          <p:cNvPr id="8" name="Google Shape;1157;p28">
            <a:extLst>
              <a:ext uri="{FF2B5EF4-FFF2-40B4-BE49-F238E27FC236}">
                <a16:creationId xmlns:a16="http://schemas.microsoft.com/office/drawing/2014/main" id="{078DA5CD-30B7-7201-0327-3AF8B5B85BE9}"/>
              </a:ext>
            </a:extLst>
          </p:cNvPr>
          <p:cNvSpPr txBox="1"/>
          <p:nvPr/>
        </p:nvSpPr>
        <p:spPr>
          <a:xfrm>
            <a:off x="5227237" y="2721085"/>
            <a:ext cx="211540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Phạm Khánh Linh</a:t>
            </a:r>
          </a:p>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52100908</a:t>
            </a:r>
            <a:endParaRPr dirty="0">
              <a:solidFill>
                <a:schemeClr val="accent6"/>
              </a:solidFill>
            </a:endParaRPr>
          </a:p>
        </p:txBody>
      </p:sp>
      <p:sp>
        <p:nvSpPr>
          <p:cNvPr id="10" name="Google Shape;1157;p28">
            <a:extLst>
              <a:ext uri="{FF2B5EF4-FFF2-40B4-BE49-F238E27FC236}">
                <a16:creationId xmlns:a16="http://schemas.microsoft.com/office/drawing/2014/main" id="{B8A9010F-BE4F-93E2-7DC0-AF203F31E575}"/>
              </a:ext>
            </a:extLst>
          </p:cNvPr>
          <p:cNvSpPr txBox="1"/>
          <p:nvPr/>
        </p:nvSpPr>
        <p:spPr>
          <a:xfrm>
            <a:off x="6594257" y="1765214"/>
            <a:ext cx="211540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b="1" dirty="0">
                <a:solidFill>
                  <a:schemeClr val="accent6"/>
                </a:solidFill>
                <a:latin typeface="Roboto" panose="02000000000000000000" pitchFamily="2" charset="0"/>
                <a:ea typeface="Roboto" panose="02000000000000000000" pitchFamily="2" charset="0"/>
                <a:cs typeface="Roboto" panose="02000000000000000000" pitchFamily="2" charset="0"/>
              </a:rPr>
              <a:t>Lâm Sơn Bình</a:t>
            </a:r>
          </a:p>
          <a:p>
            <a:pPr marL="0" lvl="0" indent="0" algn="ctr" rtl="0">
              <a:lnSpc>
                <a:spcPct val="100000"/>
              </a:lnSpc>
              <a:spcBef>
                <a:spcPts val="0"/>
              </a:spcBef>
              <a:spcAft>
                <a:spcPts val="0"/>
              </a:spcAft>
              <a:buNone/>
            </a:pPr>
            <a:r>
              <a:rPr lang="vi-VN" b="1" dirty="0">
                <a:solidFill>
                  <a:schemeClr val="accent6"/>
                </a:solidFill>
                <a:latin typeface="Roboto" panose="02000000000000000000" pitchFamily="2" charset="0"/>
                <a:ea typeface="Roboto" panose="02000000000000000000" pitchFamily="2" charset="0"/>
                <a:cs typeface="Roboto" panose="02000000000000000000" pitchFamily="2" charset="0"/>
              </a:rPr>
              <a:t>52100774</a:t>
            </a:r>
          </a:p>
        </p:txBody>
      </p:sp>
    </p:spTree>
    <p:extLst>
      <p:ext uri="{BB962C8B-B14F-4D97-AF65-F5344CB8AC3E}">
        <p14:creationId xmlns:p14="http://schemas.microsoft.com/office/powerpoint/2010/main" val="422566749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8"/>
          <p:cNvSpPr txBox="1">
            <a:spLocks noGrp="1"/>
          </p:cNvSpPr>
          <p:nvPr>
            <p:ph type="title"/>
          </p:nvPr>
        </p:nvSpPr>
        <p:spPr>
          <a:xfrm>
            <a:off x="354842" y="261647"/>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MỤC LỤC AWS</a:t>
            </a:r>
            <a:endParaRPr sz="3600" dirty="0"/>
          </a:p>
        </p:txBody>
      </p:sp>
      <p:grpSp>
        <p:nvGrpSpPr>
          <p:cNvPr id="467" name="Google Shape;467;p28"/>
          <p:cNvGrpSpPr/>
          <p:nvPr/>
        </p:nvGrpSpPr>
        <p:grpSpPr>
          <a:xfrm>
            <a:off x="1978180" y="2336913"/>
            <a:ext cx="1248521" cy="1337038"/>
            <a:chOff x="2014130" y="2343138"/>
            <a:chExt cx="1248521" cy="1337038"/>
          </a:xfrm>
        </p:grpSpPr>
        <p:grpSp>
          <p:nvGrpSpPr>
            <p:cNvPr id="468" name="Google Shape;468;p28"/>
            <p:cNvGrpSpPr/>
            <p:nvPr/>
          </p:nvGrpSpPr>
          <p:grpSpPr>
            <a:xfrm>
              <a:off x="2014130" y="2343138"/>
              <a:ext cx="1248521" cy="1281779"/>
              <a:chOff x="3466342" y="1278175"/>
              <a:chExt cx="1248521" cy="1281779"/>
            </a:xfrm>
          </p:grpSpPr>
          <p:sp>
            <p:nvSpPr>
              <p:cNvPr id="469" name="Google Shape;469;p28"/>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0" name="Google Shape;470;p28"/>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1" name="Google Shape;471;p28"/>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2" name="Google Shape;472;p28"/>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3" name="Google Shape;473;p28"/>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474" name="Google Shape;474;p28"/>
            <p:cNvGrpSpPr/>
            <p:nvPr/>
          </p:nvGrpSpPr>
          <p:grpSpPr>
            <a:xfrm>
              <a:off x="2380834" y="2747114"/>
              <a:ext cx="324157" cy="473847"/>
              <a:chOff x="2860646" y="3452626"/>
              <a:chExt cx="324157" cy="473847"/>
            </a:xfrm>
          </p:grpSpPr>
          <p:sp>
            <p:nvSpPr>
              <p:cNvPr id="475" name="Google Shape;475;p28"/>
              <p:cNvSpPr/>
              <p:nvPr/>
            </p:nvSpPr>
            <p:spPr>
              <a:xfrm>
                <a:off x="2860652" y="3704914"/>
                <a:ext cx="324152" cy="221559"/>
              </a:xfrm>
              <a:custGeom>
                <a:avLst/>
                <a:gdLst/>
                <a:ahLst/>
                <a:cxnLst/>
                <a:rect l="l" t="t" r="r" b="b"/>
                <a:pathLst>
                  <a:path w="16392" h="11204" extrusionOk="0">
                    <a:moveTo>
                      <a:pt x="0" y="1203"/>
                    </a:moveTo>
                    <a:cubicBezTo>
                      <a:pt x="0" y="1604"/>
                      <a:pt x="301" y="2081"/>
                      <a:pt x="652" y="2281"/>
                    </a:cubicBezTo>
                    <a:lnTo>
                      <a:pt x="652" y="2281"/>
                    </a:lnTo>
                    <a:lnTo>
                      <a:pt x="15740" y="11003"/>
                    </a:lnTo>
                    <a:cubicBezTo>
                      <a:pt x="16090" y="11203"/>
                      <a:pt x="16391" y="11053"/>
                      <a:pt x="16391" y="10652"/>
                    </a:cubicBezTo>
                    <a:lnTo>
                      <a:pt x="16391" y="10652"/>
                    </a:lnTo>
                    <a:lnTo>
                      <a:pt x="16391" y="9474"/>
                    </a:lnTo>
                    <a:lnTo>
                      <a:pt x="25" y="0"/>
                    </a:ln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6" name="Google Shape;476;p28"/>
              <p:cNvSpPr/>
              <p:nvPr/>
            </p:nvSpPr>
            <p:spPr>
              <a:xfrm>
                <a:off x="2983059" y="3634031"/>
                <a:ext cx="22326" cy="79318"/>
              </a:xfrm>
              <a:custGeom>
                <a:avLst/>
                <a:gdLst/>
                <a:ahLst/>
                <a:cxnLst/>
                <a:rect l="l" t="t" r="r" b="b"/>
                <a:pathLst>
                  <a:path w="1129" h="4011" extrusionOk="0">
                    <a:moveTo>
                      <a:pt x="1128" y="1"/>
                    </a:moveTo>
                    <a:lnTo>
                      <a:pt x="1" y="652"/>
                    </a:lnTo>
                    <a:lnTo>
                      <a:pt x="1" y="4011"/>
                    </a:lnTo>
                    <a:lnTo>
                      <a:pt x="1128" y="3359"/>
                    </a:lnTo>
                    <a:lnTo>
                      <a:pt x="1128" y="1"/>
                    </a:ln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7" name="Google Shape;477;p28"/>
              <p:cNvSpPr/>
              <p:nvPr/>
            </p:nvSpPr>
            <p:spPr>
              <a:xfrm>
                <a:off x="2983059" y="3695988"/>
                <a:ext cx="71882" cy="17362"/>
              </a:xfrm>
              <a:custGeom>
                <a:avLst/>
                <a:gdLst/>
                <a:ahLst/>
                <a:cxnLst/>
                <a:rect l="l" t="t" r="r" b="b"/>
                <a:pathLst>
                  <a:path w="3635" h="878" extrusionOk="0">
                    <a:moveTo>
                      <a:pt x="3635" y="0"/>
                    </a:moveTo>
                    <a:lnTo>
                      <a:pt x="1128" y="226"/>
                    </a:lnTo>
                    <a:lnTo>
                      <a:pt x="1" y="878"/>
                    </a:lnTo>
                    <a:lnTo>
                      <a:pt x="2532" y="652"/>
                    </a:lnTo>
                    <a:lnTo>
                      <a:pt x="3635" y="0"/>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8" name="Google Shape;478;p28"/>
              <p:cNvSpPr/>
              <p:nvPr/>
            </p:nvSpPr>
            <p:spPr>
              <a:xfrm>
                <a:off x="2983059" y="3568117"/>
                <a:ext cx="22326" cy="78823"/>
              </a:xfrm>
              <a:custGeom>
                <a:avLst/>
                <a:gdLst/>
                <a:ahLst/>
                <a:cxnLst/>
                <a:rect l="l" t="t" r="r" b="b"/>
                <a:pathLst>
                  <a:path w="1129" h="3986" extrusionOk="0">
                    <a:moveTo>
                      <a:pt x="1128" y="0"/>
                    </a:moveTo>
                    <a:lnTo>
                      <a:pt x="26" y="652"/>
                    </a:lnTo>
                    <a:lnTo>
                      <a:pt x="1" y="3985"/>
                    </a:lnTo>
                    <a:lnTo>
                      <a:pt x="1" y="3985"/>
                    </a:lnTo>
                    <a:lnTo>
                      <a:pt x="1128" y="3334"/>
                    </a:lnTo>
                    <a:lnTo>
                      <a:pt x="1128" y="0"/>
                    </a:ln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79" name="Google Shape;479;p28"/>
              <p:cNvSpPr/>
              <p:nvPr/>
            </p:nvSpPr>
            <p:spPr>
              <a:xfrm>
                <a:off x="2983554" y="3568117"/>
                <a:ext cx="71882" cy="74848"/>
              </a:xfrm>
              <a:custGeom>
                <a:avLst/>
                <a:gdLst/>
                <a:ahLst/>
                <a:cxnLst/>
                <a:rect l="l" t="t" r="r" b="b"/>
                <a:pathLst>
                  <a:path w="3635" h="3785" extrusionOk="0">
                    <a:moveTo>
                      <a:pt x="1103" y="0"/>
                    </a:moveTo>
                    <a:lnTo>
                      <a:pt x="1" y="652"/>
                    </a:lnTo>
                    <a:lnTo>
                      <a:pt x="2507" y="3785"/>
                    </a:lnTo>
                    <a:lnTo>
                      <a:pt x="3635" y="3133"/>
                    </a:lnTo>
                    <a:lnTo>
                      <a:pt x="1103" y="0"/>
                    </a:ln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80" name="Google Shape;480;p28"/>
              <p:cNvSpPr/>
              <p:nvPr/>
            </p:nvSpPr>
            <p:spPr>
              <a:xfrm>
                <a:off x="3033112" y="3692014"/>
                <a:ext cx="71902" cy="16888"/>
              </a:xfrm>
              <a:custGeom>
                <a:avLst/>
                <a:gdLst/>
                <a:ahLst/>
                <a:cxnLst/>
                <a:rect l="l" t="t" r="r" b="b"/>
                <a:pathLst>
                  <a:path w="3636" h="854" extrusionOk="0">
                    <a:moveTo>
                      <a:pt x="3635" y="1"/>
                    </a:moveTo>
                    <a:lnTo>
                      <a:pt x="1104" y="201"/>
                    </a:lnTo>
                    <a:lnTo>
                      <a:pt x="1" y="853"/>
                    </a:lnTo>
                    <a:lnTo>
                      <a:pt x="2532" y="653"/>
                    </a:lnTo>
                    <a:lnTo>
                      <a:pt x="3635" y="1"/>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81" name="Google Shape;481;p28"/>
              <p:cNvSpPr/>
              <p:nvPr/>
            </p:nvSpPr>
            <p:spPr>
              <a:xfrm>
                <a:off x="3033112" y="3630075"/>
                <a:ext cx="71902" cy="74848"/>
              </a:xfrm>
              <a:custGeom>
                <a:avLst/>
                <a:gdLst/>
                <a:ahLst/>
                <a:cxnLst/>
                <a:rect l="l" t="t" r="r" b="b"/>
                <a:pathLst>
                  <a:path w="3636" h="3785" extrusionOk="0">
                    <a:moveTo>
                      <a:pt x="1129" y="0"/>
                    </a:moveTo>
                    <a:lnTo>
                      <a:pt x="1" y="652"/>
                    </a:lnTo>
                    <a:lnTo>
                      <a:pt x="2532" y="3785"/>
                    </a:lnTo>
                    <a:lnTo>
                      <a:pt x="3635" y="3133"/>
                    </a:lnTo>
                    <a:lnTo>
                      <a:pt x="1129" y="0"/>
                    </a:ln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82" name="Google Shape;482;p28"/>
              <p:cNvSpPr/>
              <p:nvPr/>
            </p:nvSpPr>
            <p:spPr>
              <a:xfrm>
                <a:off x="2860646" y="3452626"/>
                <a:ext cx="324152" cy="422295"/>
              </a:xfrm>
              <a:custGeom>
                <a:avLst/>
                <a:gdLst/>
                <a:ahLst/>
                <a:cxnLst/>
                <a:rect l="l" t="t" r="r" b="b"/>
                <a:pathLst>
                  <a:path w="16392" h="21355" extrusionOk="0">
                    <a:moveTo>
                      <a:pt x="25" y="452"/>
                    </a:moveTo>
                    <a:lnTo>
                      <a:pt x="0" y="11880"/>
                    </a:lnTo>
                    <a:lnTo>
                      <a:pt x="16366" y="21354"/>
                    </a:lnTo>
                    <a:lnTo>
                      <a:pt x="16391" y="9900"/>
                    </a:lnTo>
                    <a:cubicBezTo>
                      <a:pt x="16391" y="9499"/>
                      <a:pt x="16116" y="9023"/>
                      <a:pt x="15765" y="8823"/>
                    </a:cubicBezTo>
                    <a:lnTo>
                      <a:pt x="15765" y="8823"/>
                    </a:lnTo>
                    <a:lnTo>
                      <a:pt x="652" y="101"/>
                    </a:lnTo>
                    <a:cubicBezTo>
                      <a:pt x="552" y="26"/>
                      <a:pt x="451" y="1"/>
                      <a:pt x="376" y="1"/>
                    </a:cubicBezTo>
                    <a:lnTo>
                      <a:pt x="376" y="1"/>
                    </a:lnTo>
                    <a:cubicBezTo>
                      <a:pt x="176" y="1"/>
                      <a:pt x="25" y="176"/>
                      <a:pt x="25" y="452"/>
                    </a:cubicBezTo>
                    <a:moveTo>
                      <a:pt x="6191" y="9825"/>
                    </a:moveTo>
                    <a:lnTo>
                      <a:pt x="6216" y="6492"/>
                    </a:lnTo>
                    <a:lnTo>
                      <a:pt x="8722" y="9625"/>
                    </a:lnTo>
                    <a:lnTo>
                      <a:pt x="11253" y="12758"/>
                    </a:lnTo>
                    <a:lnTo>
                      <a:pt x="8722" y="12958"/>
                    </a:lnTo>
                    <a:lnTo>
                      <a:pt x="6191" y="13184"/>
                    </a:ln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83" name="Google Shape;483;p28"/>
              <p:cNvSpPr/>
              <p:nvPr/>
            </p:nvSpPr>
            <p:spPr>
              <a:xfrm>
                <a:off x="2983059" y="3580992"/>
                <a:ext cx="100141" cy="132354"/>
              </a:xfrm>
              <a:custGeom>
                <a:avLst/>
                <a:gdLst/>
                <a:ahLst/>
                <a:cxnLst/>
                <a:rect l="l" t="t" r="r" b="b"/>
                <a:pathLst>
                  <a:path w="5064" h="6693" extrusionOk="0">
                    <a:moveTo>
                      <a:pt x="26" y="1"/>
                    </a:moveTo>
                    <a:lnTo>
                      <a:pt x="1" y="3334"/>
                    </a:lnTo>
                    <a:lnTo>
                      <a:pt x="1" y="6693"/>
                    </a:lnTo>
                    <a:lnTo>
                      <a:pt x="2532" y="6467"/>
                    </a:lnTo>
                    <a:lnTo>
                      <a:pt x="5063" y="6267"/>
                    </a:lnTo>
                    <a:lnTo>
                      <a:pt x="2532" y="3134"/>
                    </a:ln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cxnSp>
          <p:nvCxnSpPr>
            <p:cNvPr id="484" name="Google Shape;484;p28"/>
            <p:cNvCxnSpPr/>
            <p:nvPr/>
          </p:nvCxnSpPr>
          <p:spPr>
            <a:xfrm>
              <a:off x="2461500" y="3333075"/>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485" name="Google Shape;485;p28"/>
          <p:cNvGrpSpPr/>
          <p:nvPr/>
        </p:nvGrpSpPr>
        <p:grpSpPr>
          <a:xfrm>
            <a:off x="4653955" y="2344500"/>
            <a:ext cx="1248521" cy="1328088"/>
            <a:chOff x="4653955" y="2344500"/>
            <a:chExt cx="1248521" cy="1328088"/>
          </a:xfrm>
        </p:grpSpPr>
        <p:grpSp>
          <p:nvGrpSpPr>
            <p:cNvPr id="486" name="Google Shape;486;p28"/>
            <p:cNvGrpSpPr/>
            <p:nvPr/>
          </p:nvGrpSpPr>
          <p:grpSpPr>
            <a:xfrm>
              <a:off x="4653955" y="2344500"/>
              <a:ext cx="1248521" cy="1281779"/>
              <a:chOff x="3466342" y="1278175"/>
              <a:chExt cx="1248521" cy="1281779"/>
            </a:xfrm>
          </p:grpSpPr>
          <p:sp>
            <p:nvSpPr>
              <p:cNvPr id="487" name="Google Shape;487;p28"/>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88" name="Google Shape;488;p28"/>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89" name="Google Shape;489;p28"/>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90" name="Google Shape;490;p28"/>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91" name="Google Shape;491;p28"/>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492" name="Google Shape;492;p28"/>
            <p:cNvGrpSpPr/>
            <p:nvPr/>
          </p:nvGrpSpPr>
          <p:grpSpPr>
            <a:xfrm>
              <a:off x="5001920" y="2711648"/>
              <a:ext cx="379116" cy="456565"/>
              <a:chOff x="1580907" y="3472185"/>
              <a:chExt cx="379116" cy="456565"/>
            </a:xfrm>
          </p:grpSpPr>
          <p:sp>
            <p:nvSpPr>
              <p:cNvPr id="493" name="Google Shape;493;p28"/>
              <p:cNvSpPr/>
              <p:nvPr/>
            </p:nvSpPr>
            <p:spPr>
              <a:xfrm>
                <a:off x="1611125" y="3655843"/>
                <a:ext cx="57525" cy="56517"/>
              </a:xfrm>
              <a:custGeom>
                <a:avLst/>
                <a:gdLst/>
                <a:ahLst/>
                <a:cxnLst/>
                <a:rect l="l" t="t" r="r" b="b"/>
                <a:pathLst>
                  <a:path w="2909" h="2858" extrusionOk="0">
                    <a:moveTo>
                      <a:pt x="1830" y="0"/>
                    </a:moveTo>
                    <a:lnTo>
                      <a:pt x="226" y="953"/>
                    </a:lnTo>
                    <a:cubicBezTo>
                      <a:pt x="176" y="978"/>
                      <a:pt x="126" y="1003"/>
                      <a:pt x="101" y="1053"/>
                    </a:cubicBezTo>
                    <a:cubicBezTo>
                      <a:pt x="101" y="1078"/>
                      <a:pt x="101" y="1078"/>
                      <a:pt x="76" y="1078"/>
                    </a:cubicBezTo>
                    <a:cubicBezTo>
                      <a:pt x="76" y="1103"/>
                      <a:pt x="76" y="1103"/>
                      <a:pt x="51" y="1128"/>
                    </a:cubicBezTo>
                    <a:cubicBezTo>
                      <a:pt x="51" y="1153"/>
                      <a:pt x="51" y="1153"/>
                      <a:pt x="51" y="1178"/>
                    </a:cubicBezTo>
                    <a:cubicBezTo>
                      <a:pt x="26" y="1178"/>
                      <a:pt x="26" y="1203"/>
                      <a:pt x="26" y="1203"/>
                    </a:cubicBezTo>
                    <a:cubicBezTo>
                      <a:pt x="26" y="1228"/>
                      <a:pt x="26" y="1228"/>
                      <a:pt x="26" y="1254"/>
                    </a:cubicBezTo>
                    <a:cubicBezTo>
                      <a:pt x="1" y="1279"/>
                      <a:pt x="1" y="1279"/>
                      <a:pt x="1" y="1279"/>
                    </a:cubicBezTo>
                    <a:cubicBezTo>
                      <a:pt x="1" y="1279"/>
                      <a:pt x="1" y="1304"/>
                      <a:pt x="1" y="1304"/>
                    </a:cubicBezTo>
                    <a:cubicBezTo>
                      <a:pt x="1" y="1329"/>
                      <a:pt x="1" y="1329"/>
                      <a:pt x="1" y="1354"/>
                    </a:cubicBezTo>
                    <a:cubicBezTo>
                      <a:pt x="1" y="1354"/>
                      <a:pt x="1" y="1379"/>
                      <a:pt x="1" y="1379"/>
                    </a:cubicBezTo>
                    <a:cubicBezTo>
                      <a:pt x="1" y="1404"/>
                      <a:pt x="1" y="1404"/>
                      <a:pt x="1" y="1429"/>
                    </a:cubicBezTo>
                    <a:cubicBezTo>
                      <a:pt x="1" y="1454"/>
                      <a:pt x="1" y="1454"/>
                      <a:pt x="1" y="1479"/>
                    </a:cubicBezTo>
                    <a:cubicBezTo>
                      <a:pt x="1" y="1479"/>
                      <a:pt x="1" y="1504"/>
                      <a:pt x="1" y="1504"/>
                    </a:cubicBezTo>
                    <a:cubicBezTo>
                      <a:pt x="1" y="1529"/>
                      <a:pt x="1" y="1529"/>
                      <a:pt x="1" y="1554"/>
                    </a:cubicBezTo>
                    <a:cubicBezTo>
                      <a:pt x="1" y="1554"/>
                      <a:pt x="1" y="1579"/>
                      <a:pt x="1" y="1579"/>
                    </a:cubicBezTo>
                    <a:lnTo>
                      <a:pt x="1" y="1604"/>
                    </a:lnTo>
                    <a:cubicBezTo>
                      <a:pt x="1" y="1604"/>
                      <a:pt x="1" y="1604"/>
                      <a:pt x="1" y="1629"/>
                    </a:cubicBezTo>
                    <a:lnTo>
                      <a:pt x="26" y="1629"/>
                    </a:lnTo>
                    <a:cubicBezTo>
                      <a:pt x="26" y="1629"/>
                      <a:pt x="26" y="1655"/>
                      <a:pt x="26" y="1655"/>
                    </a:cubicBezTo>
                    <a:cubicBezTo>
                      <a:pt x="26" y="1680"/>
                      <a:pt x="26" y="1705"/>
                      <a:pt x="26" y="1705"/>
                    </a:cubicBezTo>
                    <a:cubicBezTo>
                      <a:pt x="26" y="1730"/>
                      <a:pt x="26" y="1730"/>
                      <a:pt x="26" y="1755"/>
                    </a:cubicBezTo>
                    <a:cubicBezTo>
                      <a:pt x="51" y="1755"/>
                      <a:pt x="51" y="1780"/>
                      <a:pt x="51" y="1780"/>
                    </a:cubicBezTo>
                    <a:cubicBezTo>
                      <a:pt x="51" y="1780"/>
                      <a:pt x="51" y="1805"/>
                      <a:pt x="51" y="1805"/>
                    </a:cubicBezTo>
                    <a:cubicBezTo>
                      <a:pt x="51" y="1805"/>
                      <a:pt x="51" y="1805"/>
                      <a:pt x="51" y="1830"/>
                    </a:cubicBezTo>
                    <a:cubicBezTo>
                      <a:pt x="51" y="1830"/>
                      <a:pt x="76" y="1855"/>
                      <a:pt x="76" y="1855"/>
                    </a:cubicBezTo>
                    <a:cubicBezTo>
                      <a:pt x="76" y="1880"/>
                      <a:pt x="76" y="1880"/>
                      <a:pt x="76" y="1905"/>
                    </a:cubicBezTo>
                    <a:lnTo>
                      <a:pt x="101" y="1930"/>
                    </a:lnTo>
                    <a:cubicBezTo>
                      <a:pt x="101" y="1930"/>
                      <a:pt x="101" y="1955"/>
                      <a:pt x="101" y="1955"/>
                    </a:cubicBezTo>
                    <a:lnTo>
                      <a:pt x="126" y="1980"/>
                    </a:lnTo>
                    <a:cubicBezTo>
                      <a:pt x="126" y="2005"/>
                      <a:pt x="126" y="2005"/>
                      <a:pt x="126" y="2005"/>
                    </a:cubicBezTo>
                    <a:cubicBezTo>
                      <a:pt x="126" y="2005"/>
                      <a:pt x="126" y="2030"/>
                      <a:pt x="151" y="2030"/>
                    </a:cubicBezTo>
                    <a:cubicBezTo>
                      <a:pt x="151" y="2056"/>
                      <a:pt x="151" y="2056"/>
                      <a:pt x="151" y="2081"/>
                    </a:cubicBezTo>
                    <a:cubicBezTo>
                      <a:pt x="176" y="2081"/>
                      <a:pt x="176" y="2106"/>
                      <a:pt x="176" y="2131"/>
                    </a:cubicBezTo>
                    <a:cubicBezTo>
                      <a:pt x="201" y="2131"/>
                      <a:pt x="201" y="2156"/>
                      <a:pt x="226" y="2181"/>
                    </a:cubicBezTo>
                    <a:cubicBezTo>
                      <a:pt x="251" y="2231"/>
                      <a:pt x="277" y="2256"/>
                      <a:pt x="277" y="2281"/>
                    </a:cubicBezTo>
                    <a:cubicBezTo>
                      <a:pt x="302" y="2306"/>
                      <a:pt x="327" y="2331"/>
                      <a:pt x="327" y="2356"/>
                    </a:cubicBezTo>
                    <a:cubicBezTo>
                      <a:pt x="352" y="2356"/>
                      <a:pt x="352" y="2381"/>
                      <a:pt x="352" y="2381"/>
                    </a:cubicBezTo>
                    <a:cubicBezTo>
                      <a:pt x="377" y="2406"/>
                      <a:pt x="377" y="2406"/>
                      <a:pt x="377" y="2431"/>
                    </a:cubicBezTo>
                    <a:cubicBezTo>
                      <a:pt x="402" y="2431"/>
                      <a:pt x="402" y="2457"/>
                      <a:pt x="427" y="2457"/>
                    </a:cubicBezTo>
                    <a:cubicBezTo>
                      <a:pt x="427" y="2457"/>
                      <a:pt x="427" y="2482"/>
                      <a:pt x="452" y="2482"/>
                    </a:cubicBezTo>
                    <a:cubicBezTo>
                      <a:pt x="452" y="2507"/>
                      <a:pt x="452" y="2507"/>
                      <a:pt x="452" y="2507"/>
                    </a:cubicBezTo>
                    <a:cubicBezTo>
                      <a:pt x="477" y="2507"/>
                      <a:pt x="477" y="2507"/>
                      <a:pt x="477" y="2532"/>
                    </a:cubicBezTo>
                    <a:lnTo>
                      <a:pt x="502" y="2557"/>
                    </a:lnTo>
                    <a:cubicBezTo>
                      <a:pt x="502" y="2557"/>
                      <a:pt x="527" y="2582"/>
                      <a:pt x="527" y="2582"/>
                    </a:cubicBezTo>
                    <a:cubicBezTo>
                      <a:pt x="552" y="2582"/>
                      <a:pt x="552" y="2607"/>
                      <a:pt x="577" y="2607"/>
                    </a:cubicBezTo>
                    <a:cubicBezTo>
                      <a:pt x="577" y="2607"/>
                      <a:pt x="602" y="2632"/>
                      <a:pt x="602" y="2632"/>
                    </a:cubicBezTo>
                    <a:cubicBezTo>
                      <a:pt x="602" y="2657"/>
                      <a:pt x="627" y="2657"/>
                      <a:pt x="627" y="2657"/>
                    </a:cubicBezTo>
                    <a:cubicBezTo>
                      <a:pt x="652" y="2682"/>
                      <a:pt x="652" y="2682"/>
                      <a:pt x="678" y="2682"/>
                    </a:cubicBezTo>
                    <a:cubicBezTo>
                      <a:pt x="678" y="2707"/>
                      <a:pt x="703" y="2707"/>
                      <a:pt x="703" y="2707"/>
                    </a:cubicBezTo>
                    <a:cubicBezTo>
                      <a:pt x="728" y="2732"/>
                      <a:pt x="728" y="2732"/>
                      <a:pt x="753" y="2732"/>
                    </a:cubicBezTo>
                    <a:cubicBezTo>
                      <a:pt x="753" y="2757"/>
                      <a:pt x="778" y="2757"/>
                      <a:pt x="778" y="2757"/>
                    </a:cubicBezTo>
                    <a:cubicBezTo>
                      <a:pt x="803" y="2757"/>
                      <a:pt x="803" y="2757"/>
                      <a:pt x="803" y="2782"/>
                    </a:cubicBezTo>
                    <a:lnTo>
                      <a:pt x="853" y="2782"/>
                    </a:lnTo>
                    <a:cubicBezTo>
                      <a:pt x="853" y="2782"/>
                      <a:pt x="878" y="2807"/>
                      <a:pt x="878" y="2807"/>
                    </a:cubicBezTo>
                    <a:lnTo>
                      <a:pt x="903" y="2807"/>
                    </a:lnTo>
                    <a:cubicBezTo>
                      <a:pt x="928" y="2807"/>
                      <a:pt x="928" y="2807"/>
                      <a:pt x="928" y="2832"/>
                    </a:cubicBezTo>
                    <a:lnTo>
                      <a:pt x="1053" y="2832"/>
                    </a:lnTo>
                    <a:cubicBezTo>
                      <a:pt x="1079" y="2832"/>
                      <a:pt x="1079" y="2858"/>
                      <a:pt x="1104" y="2858"/>
                    </a:cubicBezTo>
                    <a:cubicBezTo>
                      <a:pt x="1104" y="2858"/>
                      <a:pt x="1129" y="2832"/>
                      <a:pt x="1129" y="2832"/>
                    </a:cubicBezTo>
                    <a:lnTo>
                      <a:pt x="1229" y="2832"/>
                    </a:lnTo>
                    <a:cubicBezTo>
                      <a:pt x="1254" y="2807"/>
                      <a:pt x="1279" y="2807"/>
                      <a:pt x="1279" y="2807"/>
                    </a:cubicBezTo>
                    <a:lnTo>
                      <a:pt x="2908" y="1855"/>
                    </a:lnTo>
                    <a:lnTo>
                      <a:pt x="2908" y="1855"/>
                    </a:lnTo>
                    <a:cubicBezTo>
                      <a:pt x="2858" y="1880"/>
                      <a:pt x="2808" y="1905"/>
                      <a:pt x="2783" y="1905"/>
                    </a:cubicBezTo>
                    <a:lnTo>
                      <a:pt x="2658" y="1905"/>
                    </a:lnTo>
                    <a:cubicBezTo>
                      <a:pt x="2607" y="1905"/>
                      <a:pt x="2557" y="1880"/>
                      <a:pt x="2507" y="1880"/>
                    </a:cubicBezTo>
                    <a:cubicBezTo>
                      <a:pt x="2457" y="1855"/>
                      <a:pt x="2407" y="1830"/>
                      <a:pt x="2357" y="1805"/>
                    </a:cubicBezTo>
                    <a:cubicBezTo>
                      <a:pt x="2307" y="1780"/>
                      <a:pt x="2257" y="1730"/>
                      <a:pt x="2206" y="1705"/>
                    </a:cubicBezTo>
                    <a:cubicBezTo>
                      <a:pt x="2156" y="1655"/>
                      <a:pt x="2106" y="1629"/>
                      <a:pt x="2081" y="1579"/>
                    </a:cubicBezTo>
                    <a:lnTo>
                      <a:pt x="2056" y="1579"/>
                    </a:lnTo>
                    <a:cubicBezTo>
                      <a:pt x="2031" y="1529"/>
                      <a:pt x="1981" y="1479"/>
                      <a:pt x="1931" y="1429"/>
                    </a:cubicBezTo>
                    <a:cubicBezTo>
                      <a:pt x="1906" y="1354"/>
                      <a:pt x="1855" y="1304"/>
                      <a:pt x="1830" y="1254"/>
                    </a:cubicBezTo>
                    <a:cubicBezTo>
                      <a:pt x="1780" y="1178"/>
                      <a:pt x="1755" y="1128"/>
                      <a:pt x="1730" y="1053"/>
                    </a:cubicBezTo>
                    <a:cubicBezTo>
                      <a:pt x="1705" y="1003"/>
                      <a:pt x="1680" y="928"/>
                      <a:pt x="1655" y="878"/>
                    </a:cubicBezTo>
                    <a:cubicBezTo>
                      <a:pt x="1655" y="802"/>
                      <a:pt x="1630" y="752"/>
                      <a:pt x="1630" y="677"/>
                    </a:cubicBezTo>
                    <a:cubicBezTo>
                      <a:pt x="1605" y="627"/>
                      <a:pt x="1605" y="552"/>
                      <a:pt x="1605" y="502"/>
                    </a:cubicBezTo>
                    <a:cubicBezTo>
                      <a:pt x="1605" y="426"/>
                      <a:pt x="1605" y="376"/>
                      <a:pt x="1630" y="326"/>
                    </a:cubicBezTo>
                    <a:cubicBezTo>
                      <a:pt x="1630" y="276"/>
                      <a:pt x="1655" y="251"/>
                      <a:pt x="1655" y="201"/>
                    </a:cubicBezTo>
                    <a:cubicBezTo>
                      <a:pt x="1680" y="176"/>
                      <a:pt x="1705" y="151"/>
                      <a:pt x="1705" y="126"/>
                    </a:cubicBezTo>
                    <a:cubicBezTo>
                      <a:pt x="1730" y="76"/>
                      <a:pt x="1780" y="51"/>
                      <a:pt x="1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94" name="Google Shape;494;p28"/>
              <p:cNvSpPr/>
              <p:nvPr/>
            </p:nvSpPr>
            <p:spPr>
              <a:xfrm>
                <a:off x="1636418" y="3692528"/>
                <a:ext cx="32233" cy="18846"/>
              </a:xfrm>
              <a:custGeom>
                <a:avLst/>
                <a:gdLst/>
                <a:ahLst/>
                <a:cxnLst/>
                <a:rect l="l" t="t" r="r" b="b"/>
                <a:pathLst>
                  <a:path w="1630" h="953" extrusionOk="0">
                    <a:moveTo>
                      <a:pt x="1629" y="0"/>
                    </a:moveTo>
                    <a:lnTo>
                      <a:pt x="25" y="927"/>
                    </a:lnTo>
                    <a:cubicBezTo>
                      <a:pt x="25" y="927"/>
                      <a:pt x="25" y="927"/>
                      <a:pt x="0" y="952"/>
                    </a:cubicBezTo>
                    <a:lnTo>
                      <a:pt x="1629"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95" name="Google Shape;495;p28"/>
              <p:cNvSpPr/>
              <p:nvPr/>
            </p:nvSpPr>
            <p:spPr>
              <a:xfrm>
                <a:off x="1580907" y="3518559"/>
                <a:ext cx="98143" cy="250292"/>
              </a:xfrm>
              <a:custGeom>
                <a:avLst/>
                <a:gdLst/>
                <a:ahLst/>
                <a:cxnLst/>
                <a:rect l="l" t="t" r="r" b="b"/>
                <a:pathLst>
                  <a:path w="4963" h="12657" extrusionOk="0">
                    <a:moveTo>
                      <a:pt x="251" y="50"/>
                    </a:moveTo>
                    <a:cubicBezTo>
                      <a:pt x="100" y="125"/>
                      <a:pt x="25" y="301"/>
                      <a:pt x="25" y="526"/>
                    </a:cubicBezTo>
                    <a:lnTo>
                      <a:pt x="25" y="526"/>
                    </a:lnTo>
                    <a:lnTo>
                      <a:pt x="0" y="9248"/>
                    </a:lnTo>
                    <a:cubicBezTo>
                      <a:pt x="0" y="9474"/>
                      <a:pt x="75" y="9724"/>
                      <a:pt x="226" y="9975"/>
                    </a:cubicBezTo>
                    <a:lnTo>
                      <a:pt x="226" y="9975"/>
                    </a:lnTo>
                    <a:cubicBezTo>
                      <a:pt x="376" y="10251"/>
                      <a:pt x="551" y="10426"/>
                      <a:pt x="752" y="10551"/>
                    </a:cubicBezTo>
                    <a:lnTo>
                      <a:pt x="752" y="10551"/>
                    </a:lnTo>
                    <a:lnTo>
                      <a:pt x="4160" y="12531"/>
                    </a:lnTo>
                    <a:cubicBezTo>
                      <a:pt x="4386" y="12632"/>
                      <a:pt x="4561" y="12657"/>
                      <a:pt x="4712" y="12556"/>
                    </a:cubicBezTo>
                    <a:lnTo>
                      <a:pt x="4712" y="12556"/>
                    </a:lnTo>
                    <a:cubicBezTo>
                      <a:pt x="4862" y="12481"/>
                      <a:pt x="4937" y="12331"/>
                      <a:pt x="4937" y="12080"/>
                    </a:cubicBezTo>
                    <a:lnTo>
                      <a:pt x="4937" y="12080"/>
                    </a:lnTo>
                    <a:lnTo>
                      <a:pt x="4962" y="3383"/>
                    </a:lnTo>
                    <a:cubicBezTo>
                      <a:pt x="4962" y="3133"/>
                      <a:pt x="4887" y="2882"/>
                      <a:pt x="4737" y="2632"/>
                    </a:cubicBezTo>
                    <a:lnTo>
                      <a:pt x="4737" y="2632"/>
                    </a:lnTo>
                    <a:cubicBezTo>
                      <a:pt x="4587" y="2381"/>
                      <a:pt x="4411" y="2180"/>
                      <a:pt x="4211" y="2055"/>
                    </a:cubicBezTo>
                    <a:lnTo>
                      <a:pt x="4211" y="2055"/>
                    </a:lnTo>
                    <a:lnTo>
                      <a:pt x="802" y="100"/>
                    </a:lnTo>
                    <a:cubicBezTo>
                      <a:pt x="677" y="25"/>
                      <a:pt x="551" y="0"/>
                      <a:pt x="451" y="0"/>
                    </a:cubicBezTo>
                    <a:lnTo>
                      <a:pt x="451" y="0"/>
                    </a:lnTo>
                    <a:cubicBezTo>
                      <a:pt x="376" y="0"/>
                      <a:pt x="326" y="0"/>
                      <a:pt x="251" y="50"/>
                    </a:cubicBezTo>
                    <a:moveTo>
                      <a:pt x="2281" y="9674"/>
                    </a:moveTo>
                    <a:cubicBezTo>
                      <a:pt x="2080" y="9549"/>
                      <a:pt x="1880" y="9373"/>
                      <a:pt x="1754" y="9123"/>
                    </a:cubicBezTo>
                    <a:lnTo>
                      <a:pt x="1754" y="9123"/>
                    </a:lnTo>
                    <a:cubicBezTo>
                      <a:pt x="1604" y="8872"/>
                      <a:pt x="1529" y="8622"/>
                      <a:pt x="1529" y="8371"/>
                    </a:cubicBezTo>
                    <a:lnTo>
                      <a:pt x="1529" y="8371"/>
                    </a:lnTo>
                    <a:cubicBezTo>
                      <a:pt x="1529" y="8145"/>
                      <a:pt x="1604" y="7970"/>
                      <a:pt x="1754" y="7895"/>
                    </a:cubicBezTo>
                    <a:lnTo>
                      <a:pt x="1754" y="7895"/>
                    </a:lnTo>
                    <a:cubicBezTo>
                      <a:pt x="1905" y="7795"/>
                      <a:pt x="2080" y="7820"/>
                      <a:pt x="2281" y="7945"/>
                    </a:cubicBezTo>
                    <a:lnTo>
                      <a:pt x="2281" y="7945"/>
                    </a:lnTo>
                    <a:cubicBezTo>
                      <a:pt x="2481" y="8045"/>
                      <a:pt x="2682" y="8246"/>
                      <a:pt x="2807" y="8496"/>
                    </a:cubicBezTo>
                    <a:lnTo>
                      <a:pt x="2807" y="8496"/>
                    </a:lnTo>
                    <a:cubicBezTo>
                      <a:pt x="2957" y="8772"/>
                      <a:pt x="3033" y="9023"/>
                      <a:pt x="3033" y="9248"/>
                    </a:cubicBezTo>
                    <a:lnTo>
                      <a:pt x="3033" y="9248"/>
                    </a:lnTo>
                    <a:cubicBezTo>
                      <a:pt x="3033" y="9499"/>
                      <a:pt x="2957" y="9649"/>
                      <a:pt x="2807" y="9749"/>
                    </a:cubicBezTo>
                    <a:lnTo>
                      <a:pt x="2807" y="9749"/>
                    </a:lnTo>
                    <a:cubicBezTo>
                      <a:pt x="2757" y="9774"/>
                      <a:pt x="2682" y="9800"/>
                      <a:pt x="2607" y="9800"/>
                    </a:cubicBezTo>
                    <a:lnTo>
                      <a:pt x="2607" y="9800"/>
                    </a:lnTo>
                    <a:cubicBezTo>
                      <a:pt x="2506" y="9800"/>
                      <a:pt x="2406" y="9749"/>
                      <a:pt x="2281" y="9674"/>
                    </a:cubicBezTo>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96" name="Google Shape;496;p28"/>
              <p:cNvSpPr/>
              <p:nvPr/>
            </p:nvSpPr>
            <p:spPr>
              <a:xfrm>
                <a:off x="1696837" y="3472185"/>
                <a:ext cx="263185" cy="456565"/>
              </a:xfrm>
              <a:custGeom>
                <a:avLst/>
                <a:gdLst/>
                <a:ahLst/>
                <a:cxnLst/>
                <a:rect l="l" t="t" r="r" b="b"/>
                <a:pathLst>
                  <a:path w="13309" h="23088" extrusionOk="0">
                    <a:moveTo>
                      <a:pt x="5790" y="0"/>
                    </a:moveTo>
                    <a:cubicBezTo>
                      <a:pt x="5715" y="0"/>
                      <a:pt x="5664" y="25"/>
                      <a:pt x="5589" y="50"/>
                    </a:cubicBezTo>
                    <a:cubicBezTo>
                      <a:pt x="5439" y="150"/>
                      <a:pt x="5289" y="301"/>
                      <a:pt x="5188" y="501"/>
                    </a:cubicBezTo>
                    <a:cubicBezTo>
                      <a:pt x="5063" y="702"/>
                      <a:pt x="4988" y="902"/>
                      <a:pt x="4963" y="1078"/>
                    </a:cubicBezTo>
                    <a:cubicBezTo>
                      <a:pt x="4913" y="1253"/>
                      <a:pt x="4862" y="1504"/>
                      <a:pt x="4812" y="1830"/>
                    </a:cubicBezTo>
                    <a:cubicBezTo>
                      <a:pt x="4737" y="2155"/>
                      <a:pt x="4687" y="2406"/>
                      <a:pt x="4637" y="2556"/>
                    </a:cubicBezTo>
                    <a:cubicBezTo>
                      <a:pt x="4612" y="2707"/>
                      <a:pt x="4537" y="2882"/>
                      <a:pt x="4436" y="3108"/>
                    </a:cubicBezTo>
                    <a:cubicBezTo>
                      <a:pt x="4336" y="3308"/>
                      <a:pt x="4211" y="3459"/>
                      <a:pt x="4060" y="3534"/>
                    </a:cubicBezTo>
                    <a:cubicBezTo>
                      <a:pt x="3810" y="3684"/>
                      <a:pt x="3409" y="4010"/>
                      <a:pt x="2857" y="4486"/>
                    </a:cubicBezTo>
                    <a:cubicBezTo>
                      <a:pt x="2481" y="4837"/>
                      <a:pt x="2080" y="5163"/>
                      <a:pt x="1654" y="5439"/>
                    </a:cubicBezTo>
                    <a:cubicBezTo>
                      <a:pt x="1355" y="5644"/>
                      <a:pt x="1112" y="5752"/>
                      <a:pt x="924" y="5752"/>
                    </a:cubicBezTo>
                    <a:cubicBezTo>
                      <a:pt x="860" y="5752"/>
                      <a:pt x="803" y="5740"/>
                      <a:pt x="752" y="5714"/>
                    </a:cubicBezTo>
                    <a:cubicBezTo>
                      <a:pt x="652" y="5664"/>
                      <a:pt x="558" y="5639"/>
                      <a:pt x="473" y="5639"/>
                    </a:cubicBezTo>
                    <a:cubicBezTo>
                      <a:pt x="389" y="5639"/>
                      <a:pt x="314" y="5664"/>
                      <a:pt x="251" y="5714"/>
                    </a:cubicBezTo>
                    <a:cubicBezTo>
                      <a:pt x="101" y="5790"/>
                      <a:pt x="25" y="5940"/>
                      <a:pt x="25" y="6165"/>
                    </a:cubicBezTo>
                    <a:lnTo>
                      <a:pt x="0" y="14912"/>
                    </a:lnTo>
                    <a:cubicBezTo>
                      <a:pt x="0" y="15138"/>
                      <a:pt x="75" y="15389"/>
                      <a:pt x="226" y="15639"/>
                    </a:cubicBezTo>
                    <a:cubicBezTo>
                      <a:pt x="376" y="15890"/>
                      <a:pt x="552" y="16090"/>
                      <a:pt x="752" y="16216"/>
                    </a:cubicBezTo>
                    <a:cubicBezTo>
                      <a:pt x="1028" y="16391"/>
                      <a:pt x="1654" y="16942"/>
                      <a:pt x="2632" y="17895"/>
                    </a:cubicBezTo>
                    <a:cubicBezTo>
                      <a:pt x="3233" y="18471"/>
                      <a:pt x="3710" y="18922"/>
                      <a:pt x="4060" y="19248"/>
                    </a:cubicBezTo>
                    <a:cubicBezTo>
                      <a:pt x="4411" y="19574"/>
                      <a:pt x="4888" y="19975"/>
                      <a:pt x="5489" y="20476"/>
                    </a:cubicBezTo>
                    <a:cubicBezTo>
                      <a:pt x="6116" y="20978"/>
                      <a:pt x="6692" y="21379"/>
                      <a:pt x="7193" y="21679"/>
                    </a:cubicBezTo>
                    <a:lnTo>
                      <a:pt x="8722" y="22557"/>
                    </a:lnTo>
                    <a:cubicBezTo>
                      <a:pt x="9350" y="22916"/>
                      <a:pt x="9880" y="23087"/>
                      <a:pt x="10318" y="23087"/>
                    </a:cubicBezTo>
                    <a:cubicBezTo>
                      <a:pt x="10613" y="23087"/>
                      <a:pt x="10866" y="23009"/>
                      <a:pt x="11078" y="22857"/>
                    </a:cubicBezTo>
                    <a:cubicBezTo>
                      <a:pt x="11529" y="22481"/>
                      <a:pt x="11730" y="21780"/>
                      <a:pt x="11654" y="20727"/>
                    </a:cubicBezTo>
                    <a:cubicBezTo>
                      <a:pt x="11955" y="20552"/>
                      <a:pt x="12181" y="20251"/>
                      <a:pt x="12306" y="19800"/>
                    </a:cubicBezTo>
                    <a:cubicBezTo>
                      <a:pt x="12431" y="19323"/>
                      <a:pt x="12431" y="18797"/>
                      <a:pt x="12306" y="18221"/>
                    </a:cubicBezTo>
                    <a:cubicBezTo>
                      <a:pt x="12657" y="17870"/>
                      <a:pt x="12832" y="17343"/>
                      <a:pt x="12807" y="16642"/>
                    </a:cubicBezTo>
                    <a:cubicBezTo>
                      <a:pt x="12807" y="16341"/>
                      <a:pt x="12757" y="15965"/>
                      <a:pt x="12657" y="15514"/>
                    </a:cubicBezTo>
                    <a:cubicBezTo>
                      <a:pt x="13083" y="15188"/>
                      <a:pt x="13309" y="14637"/>
                      <a:pt x="13309" y="13860"/>
                    </a:cubicBezTo>
                    <a:cubicBezTo>
                      <a:pt x="13309" y="13133"/>
                      <a:pt x="13083" y="12406"/>
                      <a:pt x="12632" y="11629"/>
                    </a:cubicBezTo>
                    <a:cubicBezTo>
                      <a:pt x="12181" y="10852"/>
                      <a:pt x="11654" y="10276"/>
                      <a:pt x="11028" y="9925"/>
                    </a:cubicBezTo>
                    <a:lnTo>
                      <a:pt x="7745" y="8020"/>
                    </a:lnTo>
                    <a:cubicBezTo>
                      <a:pt x="7795" y="7920"/>
                      <a:pt x="7820" y="7820"/>
                      <a:pt x="7845" y="7744"/>
                    </a:cubicBezTo>
                    <a:cubicBezTo>
                      <a:pt x="7870" y="7694"/>
                      <a:pt x="7920" y="7619"/>
                      <a:pt x="7970" y="7544"/>
                    </a:cubicBezTo>
                    <a:cubicBezTo>
                      <a:pt x="8045" y="7444"/>
                      <a:pt x="8070" y="7394"/>
                      <a:pt x="8096" y="7343"/>
                    </a:cubicBezTo>
                    <a:cubicBezTo>
                      <a:pt x="8246" y="7143"/>
                      <a:pt x="8346" y="6942"/>
                      <a:pt x="8421" y="6792"/>
                    </a:cubicBezTo>
                    <a:cubicBezTo>
                      <a:pt x="8497" y="6617"/>
                      <a:pt x="8572" y="6391"/>
                      <a:pt x="8647" y="6090"/>
                    </a:cubicBezTo>
                    <a:cubicBezTo>
                      <a:pt x="8722" y="5790"/>
                      <a:pt x="8772" y="5464"/>
                      <a:pt x="8772" y="5113"/>
                    </a:cubicBezTo>
                    <a:cubicBezTo>
                      <a:pt x="8772" y="4912"/>
                      <a:pt x="8772" y="4737"/>
                      <a:pt x="8772" y="4587"/>
                    </a:cubicBezTo>
                    <a:cubicBezTo>
                      <a:pt x="8772" y="4461"/>
                      <a:pt x="8747" y="4236"/>
                      <a:pt x="8697" y="3935"/>
                    </a:cubicBezTo>
                    <a:cubicBezTo>
                      <a:pt x="8672" y="3659"/>
                      <a:pt x="8622" y="3384"/>
                      <a:pt x="8572" y="3183"/>
                    </a:cubicBezTo>
                    <a:cubicBezTo>
                      <a:pt x="8497" y="2957"/>
                      <a:pt x="8421" y="2707"/>
                      <a:pt x="8296" y="2406"/>
                    </a:cubicBezTo>
                    <a:cubicBezTo>
                      <a:pt x="8146" y="2105"/>
                      <a:pt x="7995" y="1830"/>
                      <a:pt x="7820" y="1579"/>
                    </a:cubicBezTo>
                    <a:cubicBezTo>
                      <a:pt x="7619" y="1328"/>
                      <a:pt x="7394" y="1078"/>
                      <a:pt x="7093" y="802"/>
                    </a:cubicBezTo>
                    <a:cubicBezTo>
                      <a:pt x="6817" y="551"/>
                      <a:pt x="6492" y="326"/>
                      <a:pt x="6116" y="100"/>
                    </a:cubicBezTo>
                    <a:cubicBezTo>
                      <a:pt x="6015" y="50"/>
                      <a:pt x="5890" y="0"/>
                      <a:pt x="5790"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cxnSp>
          <p:nvCxnSpPr>
            <p:cNvPr id="497" name="Google Shape;497;p28"/>
            <p:cNvCxnSpPr/>
            <p:nvPr/>
          </p:nvCxnSpPr>
          <p:spPr>
            <a:xfrm>
              <a:off x="5091350" y="3325488"/>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498" name="Google Shape;498;p28"/>
          <p:cNvGrpSpPr/>
          <p:nvPr/>
        </p:nvGrpSpPr>
        <p:grpSpPr>
          <a:xfrm>
            <a:off x="7419442" y="2336913"/>
            <a:ext cx="1248521" cy="1343263"/>
            <a:chOff x="7419442" y="2336913"/>
            <a:chExt cx="1248521" cy="1343263"/>
          </a:xfrm>
        </p:grpSpPr>
        <p:grpSp>
          <p:nvGrpSpPr>
            <p:cNvPr id="499" name="Google Shape;499;p28"/>
            <p:cNvGrpSpPr/>
            <p:nvPr/>
          </p:nvGrpSpPr>
          <p:grpSpPr>
            <a:xfrm>
              <a:off x="7419442" y="2336913"/>
              <a:ext cx="1248521" cy="1281779"/>
              <a:chOff x="3466342" y="1278175"/>
              <a:chExt cx="1248521" cy="1281779"/>
            </a:xfrm>
          </p:grpSpPr>
          <p:sp>
            <p:nvSpPr>
              <p:cNvPr id="500" name="Google Shape;500;p28"/>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1" name="Google Shape;501;p28"/>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2" name="Google Shape;502;p28"/>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3" name="Google Shape;503;p28"/>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4" name="Google Shape;504;p28"/>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505" name="Google Shape;505;p28"/>
            <p:cNvGrpSpPr/>
            <p:nvPr/>
          </p:nvGrpSpPr>
          <p:grpSpPr>
            <a:xfrm>
              <a:off x="7794146" y="2711707"/>
              <a:ext cx="284009" cy="491551"/>
              <a:chOff x="457196" y="3472970"/>
              <a:chExt cx="284009" cy="491551"/>
            </a:xfrm>
          </p:grpSpPr>
          <p:sp>
            <p:nvSpPr>
              <p:cNvPr id="506" name="Google Shape;506;p28"/>
              <p:cNvSpPr/>
              <p:nvPr/>
            </p:nvSpPr>
            <p:spPr>
              <a:xfrm>
                <a:off x="524600" y="3848501"/>
                <a:ext cx="149202" cy="116020"/>
              </a:xfrm>
              <a:custGeom>
                <a:avLst/>
                <a:gdLst/>
                <a:ahLst/>
                <a:cxnLst/>
                <a:rect l="l" t="t" r="r" b="b"/>
                <a:pathLst>
                  <a:path w="7545" h="5867" extrusionOk="0">
                    <a:moveTo>
                      <a:pt x="1" y="1"/>
                    </a:moveTo>
                    <a:lnTo>
                      <a:pt x="1" y="1"/>
                    </a:lnTo>
                    <a:cubicBezTo>
                      <a:pt x="502" y="2131"/>
                      <a:pt x="1981" y="4311"/>
                      <a:pt x="3760" y="5339"/>
                    </a:cubicBezTo>
                    <a:cubicBezTo>
                      <a:pt x="4396" y="5697"/>
                      <a:pt x="4997" y="5867"/>
                      <a:pt x="5529" y="5867"/>
                    </a:cubicBezTo>
                    <a:cubicBezTo>
                      <a:pt x="6487" y="5867"/>
                      <a:pt x="7223" y="5319"/>
                      <a:pt x="7545" y="4336"/>
                    </a:cubicBezTo>
                    <a:lnTo>
                      <a:pt x="1" y="1"/>
                    </a:ln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07" name="Google Shape;507;p28"/>
              <p:cNvSpPr/>
              <p:nvPr/>
            </p:nvSpPr>
            <p:spPr>
              <a:xfrm>
                <a:off x="457196" y="3472970"/>
                <a:ext cx="284009" cy="433191"/>
              </a:xfrm>
              <a:custGeom>
                <a:avLst/>
                <a:gdLst/>
                <a:ahLst/>
                <a:cxnLst/>
                <a:rect l="l" t="t" r="r" b="b"/>
                <a:pathLst>
                  <a:path w="14362" h="21906" extrusionOk="0">
                    <a:moveTo>
                      <a:pt x="4085" y="0"/>
                    </a:moveTo>
                    <a:cubicBezTo>
                      <a:pt x="1880" y="0"/>
                      <a:pt x="301" y="1655"/>
                      <a:pt x="126" y="4512"/>
                    </a:cubicBezTo>
                    <a:cubicBezTo>
                      <a:pt x="0" y="6642"/>
                      <a:pt x="652" y="9048"/>
                      <a:pt x="1780" y="11228"/>
                    </a:cubicBezTo>
                    <a:cubicBezTo>
                      <a:pt x="2882" y="13359"/>
                      <a:pt x="3434" y="15614"/>
                      <a:pt x="3434" y="17569"/>
                    </a:cubicBezTo>
                    <a:lnTo>
                      <a:pt x="10978" y="21905"/>
                    </a:lnTo>
                    <a:cubicBezTo>
                      <a:pt x="10978" y="19900"/>
                      <a:pt x="11604" y="18321"/>
                      <a:pt x="12707" y="17419"/>
                    </a:cubicBezTo>
                    <a:cubicBezTo>
                      <a:pt x="13735" y="16617"/>
                      <a:pt x="14336" y="15163"/>
                      <a:pt x="14361" y="13183"/>
                    </a:cubicBezTo>
                    <a:cubicBezTo>
                      <a:pt x="14361" y="8697"/>
                      <a:pt x="11178" y="3208"/>
                      <a:pt x="7243" y="953"/>
                    </a:cubicBezTo>
                    <a:cubicBezTo>
                      <a:pt x="7093" y="878"/>
                      <a:pt x="6943" y="802"/>
                      <a:pt x="6792" y="727"/>
                    </a:cubicBezTo>
                    <a:cubicBezTo>
                      <a:pt x="5840" y="226"/>
                      <a:pt x="4913" y="0"/>
                      <a:pt x="4085" y="0"/>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cxnSp>
          <p:nvCxnSpPr>
            <p:cNvPr id="508" name="Google Shape;508;p28"/>
            <p:cNvCxnSpPr/>
            <p:nvPr/>
          </p:nvCxnSpPr>
          <p:spPr>
            <a:xfrm>
              <a:off x="7870325" y="3333075"/>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514" name="Google Shape;514;p28"/>
          <p:cNvGrpSpPr/>
          <p:nvPr/>
        </p:nvGrpSpPr>
        <p:grpSpPr>
          <a:xfrm>
            <a:off x="533392" y="1131338"/>
            <a:ext cx="1248521" cy="1375563"/>
            <a:chOff x="533392" y="1131338"/>
            <a:chExt cx="1248521" cy="1375563"/>
          </a:xfrm>
        </p:grpSpPr>
        <p:grpSp>
          <p:nvGrpSpPr>
            <p:cNvPr id="515" name="Google Shape;515;p28"/>
            <p:cNvGrpSpPr/>
            <p:nvPr/>
          </p:nvGrpSpPr>
          <p:grpSpPr>
            <a:xfrm>
              <a:off x="533392" y="1131338"/>
              <a:ext cx="1248521" cy="1281779"/>
              <a:chOff x="533392" y="1131338"/>
              <a:chExt cx="1248521" cy="1281779"/>
            </a:xfrm>
          </p:grpSpPr>
          <p:grpSp>
            <p:nvGrpSpPr>
              <p:cNvPr id="516" name="Google Shape;516;p28"/>
              <p:cNvGrpSpPr/>
              <p:nvPr/>
            </p:nvGrpSpPr>
            <p:grpSpPr>
              <a:xfrm>
                <a:off x="533392" y="1131338"/>
                <a:ext cx="1248521" cy="1281779"/>
                <a:chOff x="3466342" y="1278175"/>
                <a:chExt cx="1248521" cy="1281779"/>
              </a:xfrm>
            </p:grpSpPr>
            <p:sp>
              <p:nvSpPr>
                <p:cNvPr id="517" name="Google Shape;517;p28"/>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8" name="Google Shape;518;p28"/>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19" name="Google Shape;519;p28"/>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20" name="Google Shape;520;p28"/>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21" name="Google Shape;521;p28"/>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sp>
            <p:nvSpPr>
              <p:cNvPr id="522" name="Google Shape;522;p28"/>
              <p:cNvSpPr/>
              <p:nvPr/>
            </p:nvSpPr>
            <p:spPr>
              <a:xfrm>
                <a:off x="779325" y="1646846"/>
                <a:ext cx="536773" cy="250787"/>
              </a:xfrm>
              <a:custGeom>
                <a:avLst/>
                <a:gdLst/>
                <a:ahLst/>
                <a:cxnLst/>
                <a:rect l="l" t="t" r="r" b="b"/>
                <a:pathLst>
                  <a:path w="27144" h="12682" extrusionOk="0">
                    <a:moveTo>
                      <a:pt x="3986" y="0"/>
                    </a:moveTo>
                    <a:lnTo>
                      <a:pt x="1" y="3910"/>
                    </a:lnTo>
                    <a:lnTo>
                      <a:pt x="2381" y="7293"/>
                    </a:lnTo>
                    <a:lnTo>
                      <a:pt x="4813" y="4913"/>
                    </a:lnTo>
                    <a:lnTo>
                      <a:pt x="9600" y="10702"/>
                    </a:lnTo>
                    <a:lnTo>
                      <a:pt x="13184" y="6617"/>
                    </a:lnTo>
                    <a:lnTo>
                      <a:pt x="17344" y="12682"/>
                    </a:lnTo>
                    <a:lnTo>
                      <a:pt x="24863" y="7268"/>
                    </a:lnTo>
                    <a:lnTo>
                      <a:pt x="26016" y="9073"/>
                    </a:lnTo>
                    <a:lnTo>
                      <a:pt x="26567" y="6141"/>
                    </a:lnTo>
                    <a:lnTo>
                      <a:pt x="27144" y="3208"/>
                    </a:lnTo>
                    <a:lnTo>
                      <a:pt x="24412" y="2707"/>
                    </a:lnTo>
                    <a:lnTo>
                      <a:pt x="21680" y="2206"/>
                    </a:lnTo>
                    <a:lnTo>
                      <a:pt x="22632" y="3735"/>
                    </a:lnTo>
                    <a:lnTo>
                      <a:pt x="16968" y="7845"/>
                    </a:lnTo>
                    <a:lnTo>
                      <a:pt x="12482" y="1303"/>
                    </a:lnTo>
                    <a:lnTo>
                      <a:pt x="8647" y="5664"/>
                    </a:lnTo>
                    <a:lnTo>
                      <a:pt x="3986" y="0"/>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cxnSp>
          <p:nvCxnSpPr>
            <p:cNvPr id="523" name="Google Shape;523;p28"/>
            <p:cNvCxnSpPr/>
            <p:nvPr/>
          </p:nvCxnSpPr>
          <p:spPr>
            <a:xfrm>
              <a:off x="1030050" y="2159800"/>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524" name="Google Shape;524;p28"/>
          <p:cNvGrpSpPr/>
          <p:nvPr/>
        </p:nvGrpSpPr>
        <p:grpSpPr>
          <a:xfrm>
            <a:off x="3415055" y="1131338"/>
            <a:ext cx="1248521" cy="1390188"/>
            <a:chOff x="3415055" y="1131338"/>
            <a:chExt cx="1248521" cy="1390188"/>
          </a:xfrm>
        </p:grpSpPr>
        <p:grpSp>
          <p:nvGrpSpPr>
            <p:cNvPr id="525" name="Google Shape;525;p28"/>
            <p:cNvGrpSpPr/>
            <p:nvPr/>
          </p:nvGrpSpPr>
          <p:grpSpPr>
            <a:xfrm>
              <a:off x="3415055" y="1131338"/>
              <a:ext cx="1248521" cy="1281779"/>
              <a:chOff x="3466342" y="1278175"/>
              <a:chExt cx="1248521" cy="1281779"/>
            </a:xfrm>
          </p:grpSpPr>
          <p:sp>
            <p:nvSpPr>
              <p:cNvPr id="526" name="Google Shape;526;p28"/>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27" name="Google Shape;527;p28"/>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28" name="Google Shape;528;p28"/>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29" name="Google Shape;529;p28"/>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0" name="Google Shape;530;p28"/>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531" name="Google Shape;531;p28"/>
            <p:cNvGrpSpPr/>
            <p:nvPr/>
          </p:nvGrpSpPr>
          <p:grpSpPr>
            <a:xfrm>
              <a:off x="3544839" y="1510252"/>
              <a:ext cx="569985" cy="460459"/>
              <a:chOff x="2376926" y="1700964"/>
              <a:chExt cx="569985" cy="460459"/>
            </a:xfrm>
          </p:grpSpPr>
          <p:sp>
            <p:nvSpPr>
              <p:cNvPr id="532" name="Google Shape;532;p28"/>
              <p:cNvSpPr/>
              <p:nvPr/>
            </p:nvSpPr>
            <p:spPr>
              <a:xfrm>
                <a:off x="2678272" y="1985955"/>
                <a:ext cx="25312" cy="21337"/>
              </a:xfrm>
              <a:custGeom>
                <a:avLst/>
                <a:gdLst/>
                <a:ahLst/>
                <a:cxnLst/>
                <a:rect l="l" t="t" r="r" b="b"/>
                <a:pathLst>
                  <a:path w="1280" h="1079" extrusionOk="0">
                    <a:moveTo>
                      <a:pt x="903" y="0"/>
                    </a:moveTo>
                    <a:lnTo>
                      <a:pt x="1" y="376"/>
                    </a:lnTo>
                    <a:cubicBezTo>
                      <a:pt x="126" y="627"/>
                      <a:pt x="252" y="853"/>
                      <a:pt x="377" y="1078"/>
                    </a:cubicBezTo>
                    <a:lnTo>
                      <a:pt x="1279" y="702"/>
                    </a:lnTo>
                    <a:cubicBezTo>
                      <a:pt x="1129" y="477"/>
                      <a:pt x="1028" y="251"/>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3" name="Google Shape;533;p28"/>
              <p:cNvSpPr/>
              <p:nvPr/>
            </p:nvSpPr>
            <p:spPr>
              <a:xfrm>
                <a:off x="2685707" y="1999837"/>
                <a:ext cx="22820" cy="16868"/>
              </a:xfrm>
              <a:custGeom>
                <a:avLst/>
                <a:gdLst/>
                <a:ahLst/>
                <a:cxnLst/>
                <a:rect l="l" t="t" r="r" b="b"/>
                <a:pathLst>
                  <a:path w="1154" h="853" extrusionOk="0">
                    <a:moveTo>
                      <a:pt x="903" y="0"/>
                    </a:moveTo>
                    <a:lnTo>
                      <a:pt x="1" y="376"/>
                    </a:lnTo>
                    <a:cubicBezTo>
                      <a:pt x="76" y="527"/>
                      <a:pt x="176" y="702"/>
                      <a:pt x="251" y="852"/>
                    </a:cubicBezTo>
                    <a:lnTo>
                      <a:pt x="1154" y="451"/>
                    </a:lnTo>
                    <a:cubicBezTo>
                      <a:pt x="1053" y="301"/>
                      <a:pt x="978" y="151"/>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4" name="Google Shape;534;p28"/>
              <p:cNvSpPr/>
              <p:nvPr/>
            </p:nvSpPr>
            <p:spPr>
              <a:xfrm>
                <a:off x="2690671" y="2008756"/>
                <a:ext cx="22326" cy="14891"/>
              </a:xfrm>
              <a:custGeom>
                <a:avLst/>
                <a:gdLst/>
                <a:ahLst/>
                <a:cxnLst/>
                <a:rect l="l" t="t" r="r" b="b"/>
                <a:pathLst>
                  <a:path w="1129" h="753" extrusionOk="0">
                    <a:moveTo>
                      <a:pt x="903" y="0"/>
                    </a:moveTo>
                    <a:lnTo>
                      <a:pt x="0" y="401"/>
                    </a:lnTo>
                    <a:cubicBezTo>
                      <a:pt x="76" y="527"/>
                      <a:pt x="151" y="652"/>
                      <a:pt x="226" y="752"/>
                    </a:cubicBezTo>
                    <a:lnTo>
                      <a:pt x="1128" y="376"/>
                    </a:lnTo>
                    <a:cubicBezTo>
                      <a:pt x="1053" y="276"/>
                      <a:pt x="978" y="151"/>
                      <a:pt x="903"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5" name="Google Shape;535;p28"/>
              <p:cNvSpPr/>
              <p:nvPr/>
            </p:nvSpPr>
            <p:spPr>
              <a:xfrm>
                <a:off x="2695141" y="2016192"/>
                <a:ext cx="22801" cy="14891"/>
              </a:xfrm>
              <a:custGeom>
                <a:avLst/>
                <a:gdLst/>
                <a:ahLst/>
                <a:cxnLst/>
                <a:rect l="l" t="t" r="r" b="b"/>
                <a:pathLst>
                  <a:path w="1153" h="753" extrusionOk="0">
                    <a:moveTo>
                      <a:pt x="902" y="0"/>
                    </a:moveTo>
                    <a:lnTo>
                      <a:pt x="0" y="401"/>
                    </a:lnTo>
                    <a:cubicBezTo>
                      <a:pt x="75" y="502"/>
                      <a:pt x="175" y="627"/>
                      <a:pt x="251" y="752"/>
                    </a:cubicBezTo>
                    <a:lnTo>
                      <a:pt x="1153" y="376"/>
                    </a:lnTo>
                    <a:cubicBezTo>
                      <a:pt x="1053" y="251"/>
                      <a:pt x="977" y="126"/>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6" name="Google Shape;536;p28"/>
              <p:cNvSpPr/>
              <p:nvPr/>
            </p:nvSpPr>
            <p:spPr>
              <a:xfrm>
                <a:off x="2700085" y="2023628"/>
                <a:ext cx="22326" cy="13882"/>
              </a:xfrm>
              <a:custGeom>
                <a:avLst/>
                <a:gdLst/>
                <a:ahLst/>
                <a:cxnLst/>
                <a:rect l="l" t="t" r="r" b="b"/>
                <a:pathLst>
                  <a:path w="1129" h="702" extrusionOk="0">
                    <a:moveTo>
                      <a:pt x="903" y="0"/>
                    </a:moveTo>
                    <a:lnTo>
                      <a:pt x="1" y="376"/>
                    </a:lnTo>
                    <a:cubicBezTo>
                      <a:pt x="76" y="476"/>
                      <a:pt x="151" y="602"/>
                      <a:pt x="226" y="702"/>
                    </a:cubicBezTo>
                    <a:lnTo>
                      <a:pt x="1129" y="326"/>
                    </a:lnTo>
                    <a:cubicBezTo>
                      <a:pt x="1053" y="226"/>
                      <a:pt x="978" y="100"/>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7" name="Google Shape;537;p28"/>
              <p:cNvSpPr/>
              <p:nvPr/>
            </p:nvSpPr>
            <p:spPr>
              <a:xfrm>
                <a:off x="2704554" y="2030075"/>
                <a:ext cx="22820" cy="14376"/>
              </a:xfrm>
              <a:custGeom>
                <a:avLst/>
                <a:gdLst/>
                <a:ahLst/>
                <a:cxnLst/>
                <a:rect l="l" t="t" r="r" b="b"/>
                <a:pathLst>
                  <a:path w="1154" h="727" extrusionOk="0">
                    <a:moveTo>
                      <a:pt x="903" y="0"/>
                    </a:moveTo>
                    <a:lnTo>
                      <a:pt x="0" y="376"/>
                    </a:lnTo>
                    <a:cubicBezTo>
                      <a:pt x="100" y="501"/>
                      <a:pt x="176" y="627"/>
                      <a:pt x="251" y="727"/>
                    </a:cubicBezTo>
                    <a:lnTo>
                      <a:pt x="1153" y="351"/>
                    </a:lnTo>
                    <a:cubicBezTo>
                      <a:pt x="1078" y="251"/>
                      <a:pt x="978" y="125"/>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8" name="Google Shape;538;p28"/>
              <p:cNvSpPr/>
              <p:nvPr/>
            </p:nvSpPr>
            <p:spPr>
              <a:xfrm>
                <a:off x="2709498" y="2036996"/>
                <a:ext cx="23315" cy="14396"/>
              </a:xfrm>
              <a:custGeom>
                <a:avLst/>
                <a:gdLst/>
                <a:ahLst/>
                <a:cxnLst/>
                <a:rect l="l" t="t" r="r" b="b"/>
                <a:pathLst>
                  <a:path w="1179" h="728" extrusionOk="0">
                    <a:moveTo>
                      <a:pt x="903" y="1"/>
                    </a:moveTo>
                    <a:lnTo>
                      <a:pt x="1" y="377"/>
                    </a:lnTo>
                    <a:cubicBezTo>
                      <a:pt x="101" y="502"/>
                      <a:pt x="176" y="602"/>
                      <a:pt x="277" y="728"/>
                    </a:cubicBezTo>
                    <a:lnTo>
                      <a:pt x="1179" y="352"/>
                    </a:lnTo>
                    <a:cubicBezTo>
                      <a:pt x="1079" y="226"/>
                      <a:pt x="1003" y="12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39" name="Google Shape;539;p28"/>
              <p:cNvSpPr/>
              <p:nvPr/>
            </p:nvSpPr>
            <p:spPr>
              <a:xfrm>
                <a:off x="2714956" y="2043938"/>
                <a:ext cx="23315" cy="13902"/>
              </a:xfrm>
              <a:custGeom>
                <a:avLst/>
                <a:gdLst/>
                <a:ahLst/>
                <a:cxnLst/>
                <a:rect l="l" t="t" r="r" b="b"/>
                <a:pathLst>
                  <a:path w="1179" h="703" extrusionOk="0">
                    <a:moveTo>
                      <a:pt x="903" y="1"/>
                    </a:moveTo>
                    <a:lnTo>
                      <a:pt x="1" y="377"/>
                    </a:lnTo>
                    <a:cubicBezTo>
                      <a:pt x="76" y="477"/>
                      <a:pt x="176" y="602"/>
                      <a:pt x="276" y="703"/>
                    </a:cubicBezTo>
                    <a:lnTo>
                      <a:pt x="1179" y="327"/>
                    </a:lnTo>
                    <a:cubicBezTo>
                      <a:pt x="1078" y="201"/>
                      <a:pt x="978" y="101"/>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0" name="Google Shape;540;p28"/>
              <p:cNvSpPr/>
              <p:nvPr/>
            </p:nvSpPr>
            <p:spPr>
              <a:xfrm>
                <a:off x="2720414" y="2050385"/>
                <a:ext cx="23315" cy="13902"/>
              </a:xfrm>
              <a:custGeom>
                <a:avLst/>
                <a:gdLst/>
                <a:ahLst/>
                <a:cxnLst/>
                <a:rect l="l" t="t" r="r" b="b"/>
                <a:pathLst>
                  <a:path w="1179" h="703" extrusionOk="0">
                    <a:moveTo>
                      <a:pt x="903" y="1"/>
                    </a:moveTo>
                    <a:lnTo>
                      <a:pt x="0" y="377"/>
                    </a:lnTo>
                    <a:cubicBezTo>
                      <a:pt x="75" y="477"/>
                      <a:pt x="176" y="577"/>
                      <a:pt x="276" y="702"/>
                    </a:cubicBezTo>
                    <a:lnTo>
                      <a:pt x="1178" y="301"/>
                    </a:lnTo>
                    <a:cubicBezTo>
                      <a:pt x="1078" y="201"/>
                      <a:pt x="978" y="101"/>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1" name="Google Shape;541;p28"/>
              <p:cNvSpPr/>
              <p:nvPr/>
            </p:nvSpPr>
            <p:spPr>
              <a:xfrm>
                <a:off x="2725853" y="2056337"/>
                <a:ext cx="23315" cy="13902"/>
              </a:xfrm>
              <a:custGeom>
                <a:avLst/>
                <a:gdLst/>
                <a:ahLst/>
                <a:cxnLst/>
                <a:rect l="l" t="t" r="r" b="b"/>
                <a:pathLst>
                  <a:path w="1179" h="703" extrusionOk="0">
                    <a:moveTo>
                      <a:pt x="903" y="0"/>
                    </a:moveTo>
                    <a:lnTo>
                      <a:pt x="1" y="401"/>
                    </a:lnTo>
                    <a:cubicBezTo>
                      <a:pt x="101" y="502"/>
                      <a:pt x="176" y="602"/>
                      <a:pt x="277" y="702"/>
                    </a:cubicBezTo>
                    <a:lnTo>
                      <a:pt x="1179" y="301"/>
                    </a:lnTo>
                    <a:cubicBezTo>
                      <a:pt x="1079" y="226"/>
                      <a:pt x="1003" y="126"/>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2" name="Google Shape;542;p28"/>
              <p:cNvSpPr/>
              <p:nvPr/>
            </p:nvSpPr>
            <p:spPr>
              <a:xfrm>
                <a:off x="2731311" y="2062290"/>
                <a:ext cx="23315" cy="13388"/>
              </a:xfrm>
              <a:custGeom>
                <a:avLst/>
                <a:gdLst/>
                <a:ahLst/>
                <a:cxnLst/>
                <a:rect l="l" t="t" r="r" b="b"/>
                <a:pathLst>
                  <a:path w="1179" h="677" extrusionOk="0">
                    <a:moveTo>
                      <a:pt x="903" y="0"/>
                    </a:moveTo>
                    <a:lnTo>
                      <a:pt x="1" y="376"/>
                    </a:lnTo>
                    <a:cubicBezTo>
                      <a:pt x="101" y="476"/>
                      <a:pt x="201" y="577"/>
                      <a:pt x="301" y="677"/>
                    </a:cubicBezTo>
                    <a:lnTo>
                      <a:pt x="1179" y="301"/>
                    </a:lnTo>
                    <a:cubicBezTo>
                      <a:pt x="1103" y="201"/>
                      <a:pt x="1003" y="100"/>
                      <a:pt x="9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3" name="Google Shape;543;p28"/>
              <p:cNvSpPr/>
              <p:nvPr/>
            </p:nvSpPr>
            <p:spPr>
              <a:xfrm>
                <a:off x="2737263" y="2068223"/>
                <a:ext cx="23315" cy="12419"/>
              </a:xfrm>
              <a:custGeom>
                <a:avLst/>
                <a:gdLst/>
                <a:ahLst/>
                <a:cxnLst/>
                <a:rect l="l" t="t" r="r" b="b"/>
                <a:pathLst>
                  <a:path w="1179" h="628" extrusionOk="0">
                    <a:moveTo>
                      <a:pt x="878" y="1"/>
                    </a:moveTo>
                    <a:lnTo>
                      <a:pt x="0" y="377"/>
                    </a:lnTo>
                    <a:cubicBezTo>
                      <a:pt x="76" y="452"/>
                      <a:pt x="176" y="552"/>
                      <a:pt x="276" y="627"/>
                    </a:cubicBezTo>
                    <a:lnTo>
                      <a:pt x="1178" y="251"/>
                    </a:lnTo>
                    <a:cubicBezTo>
                      <a:pt x="1078" y="176"/>
                      <a:pt x="978" y="76"/>
                      <a:pt x="878"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4" name="Google Shape;544;p28"/>
              <p:cNvSpPr/>
              <p:nvPr/>
            </p:nvSpPr>
            <p:spPr>
              <a:xfrm>
                <a:off x="2742721" y="2073186"/>
                <a:ext cx="23315" cy="12419"/>
              </a:xfrm>
              <a:custGeom>
                <a:avLst/>
                <a:gdLst/>
                <a:ahLst/>
                <a:cxnLst/>
                <a:rect l="l" t="t" r="r" b="b"/>
                <a:pathLst>
                  <a:path w="1179" h="628" extrusionOk="0">
                    <a:moveTo>
                      <a:pt x="902" y="0"/>
                    </a:moveTo>
                    <a:lnTo>
                      <a:pt x="0" y="376"/>
                    </a:lnTo>
                    <a:cubicBezTo>
                      <a:pt x="75" y="452"/>
                      <a:pt x="176" y="527"/>
                      <a:pt x="276" y="627"/>
                    </a:cubicBezTo>
                    <a:lnTo>
                      <a:pt x="1178" y="251"/>
                    </a:lnTo>
                    <a:cubicBezTo>
                      <a:pt x="1078" y="151"/>
                      <a:pt x="978" y="76"/>
                      <a:pt x="902"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5" name="Google Shape;545;p28"/>
              <p:cNvSpPr/>
              <p:nvPr/>
            </p:nvSpPr>
            <p:spPr>
              <a:xfrm>
                <a:off x="2748160" y="2078150"/>
                <a:ext cx="23315" cy="11905"/>
              </a:xfrm>
              <a:custGeom>
                <a:avLst/>
                <a:gdLst/>
                <a:ahLst/>
                <a:cxnLst/>
                <a:rect l="l" t="t" r="r" b="b"/>
                <a:pathLst>
                  <a:path w="1179" h="602" extrusionOk="0">
                    <a:moveTo>
                      <a:pt x="903" y="0"/>
                    </a:moveTo>
                    <a:lnTo>
                      <a:pt x="1" y="376"/>
                    </a:lnTo>
                    <a:cubicBezTo>
                      <a:pt x="101" y="451"/>
                      <a:pt x="176" y="526"/>
                      <a:pt x="276" y="602"/>
                    </a:cubicBezTo>
                    <a:lnTo>
                      <a:pt x="1179" y="201"/>
                    </a:lnTo>
                    <a:cubicBezTo>
                      <a:pt x="1078" y="150"/>
                      <a:pt x="978" y="75"/>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6" name="Google Shape;546;p28"/>
              <p:cNvSpPr/>
              <p:nvPr/>
            </p:nvSpPr>
            <p:spPr>
              <a:xfrm>
                <a:off x="2753618" y="2082105"/>
                <a:ext cx="18846" cy="8938"/>
              </a:xfrm>
              <a:custGeom>
                <a:avLst/>
                <a:gdLst/>
                <a:ahLst/>
                <a:cxnLst/>
                <a:rect l="l" t="t" r="r" b="b"/>
                <a:pathLst>
                  <a:path w="953" h="452" extrusionOk="0">
                    <a:moveTo>
                      <a:pt x="903" y="1"/>
                    </a:moveTo>
                    <a:lnTo>
                      <a:pt x="0" y="402"/>
                    </a:lnTo>
                    <a:cubicBezTo>
                      <a:pt x="26" y="402"/>
                      <a:pt x="51" y="427"/>
                      <a:pt x="76" y="452"/>
                    </a:cubicBezTo>
                    <a:lnTo>
                      <a:pt x="953" y="51"/>
                    </a:lnTo>
                    <a:cubicBezTo>
                      <a:pt x="928" y="51"/>
                      <a:pt x="928" y="26"/>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7" name="Google Shape;547;p28"/>
              <p:cNvSpPr/>
              <p:nvPr/>
            </p:nvSpPr>
            <p:spPr>
              <a:xfrm>
                <a:off x="2697613" y="1861544"/>
                <a:ext cx="18351" cy="11430"/>
              </a:xfrm>
              <a:custGeom>
                <a:avLst/>
                <a:gdLst/>
                <a:ahLst/>
                <a:cxnLst/>
                <a:rect l="l" t="t" r="r" b="b"/>
                <a:pathLst>
                  <a:path w="928" h="578" extrusionOk="0">
                    <a:moveTo>
                      <a:pt x="928" y="1"/>
                    </a:moveTo>
                    <a:lnTo>
                      <a:pt x="25" y="377"/>
                    </a:lnTo>
                    <a:cubicBezTo>
                      <a:pt x="25" y="452"/>
                      <a:pt x="0" y="502"/>
                      <a:pt x="0" y="577"/>
                    </a:cubicBezTo>
                    <a:lnTo>
                      <a:pt x="903" y="201"/>
                    </a:lnTo>
                    <a:cubicBezTo>
                      <a:pt x="903" y="126"/>
                      <a:pt x="903" y="76"/>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8" name="Google Shape;548;p28"/>
              <p:cNvSpPr/>
              <p:nvPr/>
            </p:nvSpPr>
            <p:spPr>
              <a:xfrm>
                <a:off x="2697118" y="1865519"/>
                <a:ext cx="18351" cy="11410"/>
              </a:xfrm>
              <a:custGeom>
                <a:avLst/>
                <a:gdLst/>
                <a:ahLst/>
                <a:cxnLst/>
                <a:rect l="l" t="t" r="r" b="b"/>
                <a:pathLst>
                  <a:path w="928" h="577" extrusionOk="0">
                    <a:moveTo>
                      <a:pt x="928" y="0"/>
                    </a:moveTo>
                    <a:lnTo>
                      <a:pt x="25" y="376"/>
                    </a:lnTo>
                    <a:cubicBezTo>
                      <a:pt x="25" y="451"/>
                      <a:pt x="25" y="526"/>
                      <a:pt x="0" y="577"/>
                    </a:cubicBezTo>
                    <a:lnTo>
                      <a:pt x="903" y="201"/>
                    </a:lnTo>
                    <a:cubicBezTo>
                      <a:pt x="903" y="125"/>
                      <a:pt x="928" y="75"/>
                      <a:pt x="92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49" name="Google Shape;549;p28"/>
              <p:cNvSpPr/>
              <p:nvPr/>
            </p:nvSpPr>
            <p:spPr>
              <a:xfrm>
                <a:off x="2697118" y="1869475"/>
                <a:ext cx="17857" cy="11924"/>
              </a:xfrm>
              <a:custGeom>
                <a:avLst/>
                <a:gdLst/>
                <a:ahLst/>
                <a:cxnLst/>
                <a:rect l="l" t="t" r="r" b="b"/>
                <a:pathLst>
                  <a:path w="903" h="603" extrusionOk="0">
                    <a:moveTo>
                      <a:pt x="903" y="1"/>
                    </a:moveTo>
                    <a:lnTo>
                      <a:pt x="0" y="377"/>
                    </a:lnTo>
                    <a:cubicBezTo>
                      <a:pt x="0" y="452"/>
                      <a:pt x="0" y="527"/>
                      <a:pt x="0" y="602"/>
                    </a:cubicBezTo>
                    <a:lnTo>
                      <a:pt x="903" y="226"/>
                    </a:lnTo>
                    <a:cubicBezTo>
                      <a:pt x="903" y="151"/>
                      <a:pt x="903" y="76"/>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0" name="Google Shape;550;p28"/>
              <p:cNvSpPr/>
              <p:nvPr/>
            </p:nvSpPr>
            <p:spPr>
              <a:xfrm>
                <a:off x="2697118" y="1873944"/>
                <a:ext cx="17857" cy="11410"/>
              </a:xfrm>
              <a:custGeom>
                <a:avLst/>
                <a:gdLst/>
                <a:ahLst/>
                <a:cxnLst/>
                <a:rect l="l" t="t" r="r" b="b"/>
                <a:pathLst>
                  <a:path w="903" h="577" extrusionOk="0">
                    <a:moveTo>
                      <a:pt x="903" y="0"/>
                    </a:moveTo>
                    <a:lnTo>
                      <a:pt x="0" y="376"/>
                    </a:lnTo>
                    <a:cubicBezTo>
                      <a:pt x="0" y="426"/>
                      <a:pt x="0" y="501"/>
                      <a:pt x="0" y="577"/>
                    </a:cubicBezTo>
                    <a:lnTo>
                      <a:pt x="903" y="201"/>
                    </a:lnTo>
                    <a:cubicBezTo>
                      <a:pt x="903" y="126"/>
                      <a:pt x="903" y="50"/>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1" name="Google Shape;551;p28"/>
              <p:cNvSpPr/>
              <p:nvPr/>
            </p:nvSpPr>
            <p:spPr>
              <a:xfrm>
                <a:off x="2697118" y="1877899"/>
                <a:ext cx="17857" cy="11924"/>
              </a:xfrm>
              <a:custGeom>
                <a:avLst/>
                <a:gdLst/>
                <a:ahLst/>
                <a:cxnLst/>
                <a:rect l="l" t="t" r="r" b="b"/>
                <a:pathLst>
                  <a:path w="903" h="603" extrusionOk="0">
                    <a:moveTo>
                      <a:pt x="903" y="1"/>
                    </a:moveTo>
                    <a:lnTo>
                      <a:pt x="0" y="377"/>
                    </a:lnTo>
                    <a:cubicBezTo>
                      <a:pt x="0" y="452"/>
                      <a:pt x="0" y="527"/>
                      <a:pt x="0" y="602"/>
                    </a:cubicBezTo>
                    <a:lnTo>
                      <a:pt x="903" y="226"/>
                    </a:lnTo>
                    <a:cubicBezTo>
                      <a:pt x="903" y="151"/>
                      <a:pt x="903" y="76"/>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2" name="Google Shape;552;p28"/>
              <p:cNvSpPr/>
              <p:nvPr/>
            </p:nvSpPr>
            <p:spPr>
              <a:xfrm>
                <a:off x="2697118" y="1882369"/>
                <a:ext cx="17857" cy="11905"/>
              </a:xfrm>
              <a:custGeom>
                <a:avLst/>
                <a:gdLst/>
                <a:ahLst/>
                <a:cxnLst/>
                <a:rect l="l" t="t" r="r" b="b"/>
                <a:pathLst>
                  <a:path w="903" h="602" extrusionOk="0">
                    <a:moveTo>
                      <a:pt x="903" y="0"/>
                    </a:moveTo>
                    <a:lnTo>
                      <a:pt x="0" y="376"/>
                    </a:lnTo>
                    <a:cubicBezTo>
                      <a:pt x="0" y="451"/>
                      <a:pt x="0" y="527"/>
                      <a:pt x="0" y="602"/>
                    </a:cubicBezTo>
                    <a:lnTo>
                      <a:pt x="903" y="226"/>
                    </a:lnTo>
                    <a:cubicBezTo>
                      <a:pt x="903" y="151"/>
                      <a:pt x="903" y="75"/>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3" name="Google Shape;553;p28"/>
              <p:cNvSpPr/>
              <p:nvPr/>
            </p:nvSpPr>
            <p:spPr>
              <a:xfrm>
                <a:off x="2697118" y="1886818"/>
                <a:ext cx="18351" cy="11924"/>
              </a:xfrm>
              <a:custGeom>
                <a:avLst/>
                <a:gdLst/>
                <a:ahLst/>
                <a:cxnLst/>
                <a:rect l="l" t="t" r="r" b="b"/>
                <a:pathLst>
                  <a:path w="928" h="603" extrusionOk="0">
                    <a:moveTo>
                      <a:pt x="903" y="1"/>
                    </a:moveTo>
                    <a:lnTo>
                      <a:pt x="0" y="377"/>
                    </a:lnTo>
                    <a:cubicBezTo>
                      <a:pt x="25" y="452"/>
                      <a:pt x="25" y="527"/>
                      <a:pt x="25" y="602"/>
                    </a:cubicBezTo>
                    <a:lnTo>
                      <a:pt x="928" y="226"/>
                    </a:lnTo>
                    <a:cubicBezTo>
                      <a:pt x="928" y="151"/>
                      <a:pt x="903" y="76"/>
                      <a:pt x="903"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4" name="Google Shape;554;p28"/>
              <p:cNvSpPr/>
              <p:nvPr/>
            </p:nvSpPr>
            <p:spPr>
              <a:xfrm>
                <a:off x="2697613" y="1891287"/>
                <a:ext cx="18351" cy="11905"/>
              </a:xfrm>
              <a:custGeom>
                <a:avLst/>
                <a:gdLst/>
                <a:ahLst/>
                <a:cxnLst/>
                <a:rect l="l" t="t" r="r" b="b"/>
                <a:pathLst>
                  <a:path w="928" h="602" extrusionOk="0">
                    <a:moveTo>
                      <a:pt x="903" y="0"/>
                    </a:moveTo>
                    <a:lnTo>
                      <a:pt x="0" y="376"/>
                    </a:lnTo>
                    <a:cubicBezTo>
                      <a:pt x="0" y="452"/>
                      <a:pt x="25" y="527"/>
                      <a:pt x="25" y="602"/>
                    </a:cubicBezTo>
                    <a:lnTo>
                      <a:pt x="928" y="226"/>
                    </a:lnTo>
                    <a:cubicBezTo>
                      <a:pt x="903" y="151"/>
                      <a:pt x="903" y="76"/>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5" name="Google Shape;555;p28"/>
              <p:cNvSpPr/>
              <p:nvPr/>
            </p:nvSpPr>
            <p:spPr>
              <a:xfrm>
                <a:off x="2698107" y="1895737"/>
                <a:ext cx="18351" cy="11924"/>
              </a:xfrm>
              <a:custGeom>
                <a:avLst/>
                <a:gdLst/>
                <a:ahLst/>
                <a:cxnLst/>
                <a:rect l="l" t="t" r="r" b="b"/>
                <a:pathLst>
                  <a:path w="928" h="603" extrusionOk="0">
                    <a:moveTo>
                      <a:pt x="903" y="1"/>
                    </a:moveTo>
                    <a:lnTo>
                      <a:pt x="0" y="377"/>
                    </a:lnTo>
                    <a:cubicBezTo>
                      <a:pt x="0" y="452"/>
                      <a:pt x="25" y="527"/>
                      <a:pt x="25" y="603"/>
                    </a:cubicBezTo>
                    <a:lnTo>
                      <a:pt x="928" y="227"/>
                    </a:lnTo>
                    <a:cubicBezTo>
                      <a:pt x="928" y="151"/>
                      <a:pt x="903" y="76"/>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6" name="Google Shape;556;p28"/>
              <p:cNvSpPr/>
              <p:nvPr/>
            </p:nvSpPr>
            <p:spPr>
              <a:xfrm>
                <a:off x="2698601" y="1900206"/>
                <a:ext cx="18351" cy="12419"/>
              </a:xfrm>
              <a:custGeom>
                <a:avLst/>
                <a:gdLst/>
                <a:ahLst/>
                <a:cxnLst/>
                <a:rect l="l" t="t" r="r" b="b"/>
                <a:pathLst>
                  <a:path w="928" h="628" extrusionOk="0">
                    <a:moveTo>
                      <a:pt x="903" y="1"/>
                    </a:moveTo>
                    <a:lnTo>
                      <a:pt x="0" y="377"/>
                    </a:lnTo>
                    <a:cubicBezTo>
                      <a:pt x="26" y="452"/>
                      <a:pt x="26" y="552"/>
                      <a:pt x="51" y="627"/>
                    </a:cubicBezTo>
                    <a:lnTo>
                      <a:pt x="928" y="251"/>
                    </a:lnTo>
                    <a:cubicBezTo>
                      <a:pt x="928" y="151"/>
                      <a:pt x="903" y="76"/>
                      <a:pt x="903"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7" name="Google Shape;557;p28"/>
              <p:cNvSpPr/>
              <p:nvPr/>
            </p:nvSpPr>
            <p:spPr>
              <a:xfrm>
                <a:off x="2699590" y="1905170"/>
                <a:ext cx="18351" cy="11905"/>
              </a:xfrm>
              <a:custGeom>
                <a:avLst/>
                <a:gdLst/>
                <a:ahLst/>
                <a:cxnLst/>
                <a:rect l="l" t="t" r="r" b="b"/>
                <a:pathLst>
                  <a:path w="928" h="602" extrusionOk="0">
                    <a:moveTo>
                      <a:pt x="878" y="0"/>
                    </a:moveTo>
                    <a:lnTo>
                      <a:pt x="1" y="376"/>
                    </a:lnTo>
                    <a:cubicBezTo>
                      <a:pt x="1" y="451"/>
                      <a:pt x="26" y="527"/>
                      <a:pt x="26" y="602"/>
                    </a:cubicBezTo>
                    <a:lnTo>
                      <a:pt x="928" y="226"/>
                    </a:lnTo>
                    <a:cubicBezTo>
                      <a:pt x="928" y="151"/>
                      <a:pt x="903" y="75"/>
                      <a:pt x="878"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8" name="Google Shape;558;p28"/>
              <p:cNvSpPr/>
              <p:nvPr/>
            </p:nvSpPr>
            <p:spPr>
              <a:xfrm>
                <a:off x="2700085" y="1909620"/>
                <a:ext cx="18865" cy="11924"/>
              </a:xfrm>
              <a:custGeom>
                <a:avLst/>
                <a:gdLst/>
                <a:ahLst/>
                <a:cxnLst/>
                <a:rect l="l" t="t" r="r" b="b"/>
                <a:pathLst>
                  <a:path w="954" h="603" extrusionOk="0">
                    <a:moveTo>
                      <a:pt x="903" y="1"/>
                    </a:moveTo>
                    <a:lnTo>
                      <a:pt x="1" y="377"/>
                    </a:lnTo>
                    <a:cubicBezTo>
                      <a:pt x="26" y="452"/>
                      <a:pt x="51" y="527"/>
                      <a:pt x="51" y="602"/>
                    </a:cubicBezTo>
                    <a:lnTo>
                      <a:pt x="953" y="226"/>
                    </a:lnTo>
                    <a:cubicBezTo>
                      <a:pt x="928" y="151"/>
                      <a:pt x="928" y="76"/>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59" name="Google Shape;559;p28"/>
              <p:cNvSpPr/>
              <p:nvPr/>
            </p:nvSpPr>
            <p:spPr>
              <a:xfrm>
                <a:off x="2701073" y="1914089"/>
                <a:ext cx="18865" cy="11905"/>
              </a:xfrm>
              <a:custGeom>
                <a:avLst/>
                <a:gdLst/>
                <a:ahLst/>
                <a:cxnLst/>
                <a:rect l="l" t="t" r="r" b="b"/>
                <a:pathLst>
                  <a:path w="954" h="602" extrusionOk="0">
                    <a:moveTo>
                      <a:pt x="903" y="0"/>
                    </a:moveTo>
                    <a:lnTo>
                      <a:pt x="1" y="376"/>
                    </a:lnTo>
                    <a:cubicBezTo>
                      <a:pt x="26" y="451"/>
                      <a:pt x="51" y="527"/>
                      <a:pt x="51" y="602"/>
                    </a:cubicBezTo>
                    <a:lnTo>
                      <a:pt x="953" y="226"/>
                    </a:lnTo>
                    <a:cubicBezTo>
                      <a:pt x="928" y="151"/>
                      <a:pt x="928" y="76"/>
                      <a:pt x="903"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0" name="Google Shape;560;p28"/>
              <p:cNvSpPr/>
              <p:nvPr/>
            </p:nvSpPr>
            <p:spPr>
              <a:xfrm>
                <a:off x="2702062" y="1918539"/>
                <a:ext cx="18865" cy="11430"/>
              </a:xfrm>
              <a:custGeom>
                <a:avLst/>
                <a:gdLst/>
                <a:ahLst/>
                <a:cxnLst/>
                <a:rect l="l" t="t" r="r" b="b"/>
                <a:pathLst>
                  <a:path w="954" h="578" extrusionOk="0">
                    <a:moveTo>
                      <a:pt x="903" y="1"/>
                    </a:moveTo>
                    <a:lnTo>
                      <a:pt x="1" y="377"/>
                    </a:lnTo>
                    <a:cubicBezTo>
                      <a:pt x="26" y="452"/>
                      <a:pt x="51" y="502"/>
                      <a:pt x="76" y="577"/>
                    </a:cubicBezTo>
                    <a:lnTo>
                      <a:pt x="953" y="201"/>
                    </a:lnTo>
                    <a:cubicBezTo>
                      <a:pt x="953" y="126"/>
                      <a:pt x="928" y="51"/>
                      <a:pt x="903"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1" name="Google Shape;561;p28"/>
              <p:cNvSpPr/>
              <p:nvPr/>
            </p:nvSpPr>
            <p:spPr>
              <a:xfrm>
                <a:off x="2703565" y="1922514"/>
                <a:ext cx="18846" cy="11905"/>
              </a:xfrm>
              <a:custGeom>
                <a:avLst/>
                <a:gdLst/>
                <a:ahLst/>
                <a:cxnLst/>
                <a:rect l="l" t="t" r="r" b="b"/>
                <a:pathLst>
                  <a:path w="953" h="602" extrusionOk="0">
                    <a:moveTo>
                      <a:pt x="877" y="0"/>
                    </a:moveTo>
                    <a:lnTo>
                      <a:pt x="0" y="376"/>
                    </a:lnTo>
                    <a:cubicBezTo>
                      <a:pt x="0" y="452"/>
                      <a:pt x="25" y="527"/>
                      <a:pt x="50" y="602"/>
                    </a:cubicBezTo>
                    <a:lnTo>
                      <a:pt x="953" y="226"/>
                    </a:lnTo>
                    <a:cubicBezTo>
                      <a:pt x="927" y="151"/>
                      <a:pt x="902" y="76"/>
                      <a:pt x="877"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2" name="Google Shape;562;p28"/>
              <p:cNvSpPr/>
              <p:nvPr/>
            </p:nvSpPr>
            <p:spPr>
              <a:xfrm>
                <a:off x="2704554" y="1926963"/>
                <a:ext cx="18846" cy="11924"/>
              </a:xfrm>
              <a:custGeom>
                <a:avLst/>
                <a:gdLst/>
                <a:ahLst/>
                <a:cxnLst/>
                <a:rect l="l" t="t" r="r" b="b"/>
                <a:pathLst>
                  <a:path w="953" h="603" extrusionOk="0">
                    <a:moveTo>
                      <a:pt x="903" y="1"/>
                    </a:moveTo>
                    <a:lnTo>
                      <a:pt x="0" y="377"/>
                    </a:lnTo>
                    <a:cubicBezTo>
                      <a:pt x="25" y="452"/>
                      <a:pt x="50" y="527"/>
                      <a:pt x="75" y="602"/>
                    </a:cubicBezTo>
                    <a:lnTo>
                      <a:pt x="953" y="227"/>
                    </a:lnTo>
                    <a:cubicBezTo>
                      <a:pt x="953" y="151"/>
                      <a:pt x="928" y="76"/>
                      <a:pt x="903"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3" name="Google Shape;563;p28"/>
              <p:cNvSpPr/>
              <p:nvPr/>
            </p:nvSpPr>
            <p:spPr>
              <a:xfrm>
                <a:off x="2706037" y="1931433"/>
                <a:ext cx="19340" cy="11924"/>
              </a:xfrm>
              <a:custGeom>
                <a:avLst/>
                <a:gdLst/>
                <a:ahLst/>
                <a:cxnLst/>
                <a:rect l="l" t="t" r="r" b="b"/>
                <a:pathLst>
                  <a:path w="978" h="603" extrusionOk="0">
                    <a:moveTo>
                      <a:pt x="878" y="1"/>
                    </a:moveTo>
                    <a:lnTo>
                      <a:pt x="0" y="376"/>
                    </a:lnTo>
                    <a:cubicBezTo>
                      <a:pt x="25" y="452"/>
                      <a:pt x="51" y="527"/>
                      <a:pt x="76" y="602"/>
                    </a:cubicBezTo>
                    <a:lnTo>
                      <a:pt x="978" y="226"/>
                    </a:lnTo>
                    <a:cubicBezTo>
                      <a:pt x="953" y="151"/>
                      <a:pt x="903" y="76"/>
                      <a:pt x="878"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4" name="Google Shape;564;p28"/>
              <p:cNvSpPr/>
              <p:nvPr/>
            </p:nvSpPr>
            <p:spPr>
              <a:xfrm>
                <a:off x="2707520" y="1935902"/>
                <a:ext cx="19854" cy="12893"/>
              </a:xfrm>
              <a:custGeom>
                <a:avLst/>
                <a:gdLst/>
                <a:ahLst/>
                <a:cxnLst/>
                <a:rect l="l" t="t" r="r" b="b"/>
                <a:pathLst>
                  <a:path w="1004" h="652" extrusionOk="0">
                    <a:moveTo>
                      <a:pt x="903" y="0"/>
                    </a:moveTo>
                    <a:lnTo>
                      <a:pt x="1" y="376"/>
                    </a:lnTo>
                    <a:cubicBezTo>
                      <a:pt x="26" y="476"/>
                      <a:pt x="51" y="551"/>
                      <a:pt x="101" y="652"/>
                    </a:cubicBezTo>
                    <a:lnTo>
                      <a:pt x="1003" y="276"/>
                    </a:lnTo>
                    <a:cubicBezTo>
                      <a:pt x="953" y="176"/>
                      <a:pt x="928" y="100"/>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5" name="Google Shape;565;p28"/>
              <p:cNvSpPr/>
              <p:nvPr/>
            </p:nvSpPr>
            <p:spPr>
              <a:xfrm>
                <a:off x="2709498" y="1941340"/>
                <a:ext cx="20843" cy="15385"/>
              </a:xfrm>
              <a:custGeom>
                <a:avLst/>
                <a:gdLst/>
                <a:ahLst/>
                <a:cxnLst/>
                <a:rect l="l" t="t" r="r" b="b"/>
                <a:pathLst>
                  <a:path w="1054" h="778" extrusionOk="0">
                    <a:moveTo>
                      <a:pt x="903" y="1"/>
                    </a:moveTo>
                    <a:lnTo>
                      <a:pt x="1" y="377"/>
                    </a:lnTo>
                    <a:cubicBezTo>
                      <a:pt x="51" y="502"/>
                      <a:pt x="101" y="652"/>
                      <a:pt x="151" y="778"/>
                    </a:cubicBezTo>
                    <a:lnTo>
                      <a:pt x="1054" y="402"/>
                    </a:lnTo>
                    <a:cubicBezTo>
                      <a:pt x="1003" y="276"/>
                      <a:pt x="953" y="126"/>
                      <a:pt x="903"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6" name="Google Shape;566;p28"/>
              <p:cNvSpPr/>
              <p:nvPr/>
            </p:nvSpPr>
            <p:spPr>
              <a:xfrm>
                <a:off x="2712484" y="1949270"/>
                <a:ext cx="22820" cy="18371"/>
              </a:xfrm>
              <a:custGeom>
                <a:avLst/>
                <a:gdLst/>
                <a:ahLst/>
                <a:cxnLst/>
                <a:rect l="l" t="t" r="r" b="b"/>
                <a:pathLst>
                  <a:path w="1154" h="929" extrusionOk="0">
                    <a:moveTo>
                      <a:pt x="903" y="1"/>
                    </a:moveTo>
                    <a:lnTo>
                      <a:pt x="0" y="377"/>
                    </a:lnTo>
                    <a:cubicBezTo>
                      <a:pt x="75" y="552"/>
                      <a:pt x="176" y="753"/>
                      <a:pt x="251" y="928"/>
                    </a:cubicBezTo>
                    <a:lnTo>
                      <a:pt x="1153" y="552"/>
                    </a:lnTo>
                    <a:cubicBezTo>
                      <a:pt x="1078" y="377"/>
                      <a:pt x="978" y="176"/>
                      <a:pt x="90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7" name="Google Shape;567;p28"/>
              <p:cNvSpPr/>
              <p:nvPr/>
            </p:nvSpPr>
            <p:spPr>
              <a:xfrm>
                <a:off x="2717428" y="1960187"/>
                <a:ext cx="22326" cy="15879"/>
              </a:xfrm>
              <a:custGeom>
                <a:avLst/>
                <a:gdLst/>
                <a:ahLst/>
                <a:cxnLst/>
                <a:rect l="l" t="t" r="r" b="b"/>
                <a:pathLst>
                  <a:path w="1129" h="803" extrusionOk="0">
                    <a:moveTo>
                      <a:pt x="903" y="0"/>
                    </a:moveTo>
                    <a:lnTo>
                      <a:pt x="1" y="376"/>
                    </a:lnTo>
                    <a:cubicBezTo>
                      <a:pt x="76" y="526"/>
                      <a:pt x="151" y="652"/>
                      <a:pt x="226" y="802"/>
                    </a:cubicBezTo>
                    <a:lnTo>
                      <a:pt x="1129" y="426"/>
                    </a:lnTo>
                    <a:cubicBezTo>
                      <a:pt x="1054" y="276"/>
                      <a:pt x="978" y="151"/>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8" name="Google Shape;568;p28"/>
              <p:cNvSpPr/>
              <p:nvPr/>
            </p:nvSpPr>
            <p:spPr>
              <a:xfrm>
                <a:off x="2721897" y="1968611"/>
                <a:ext cx="20843" cy="12893"/>
              </a:xfrm>
              <a:custGeom>
                <a:avLst/>
                <a:gdLst/>
                <a:ahLst/>
                <a:cxnLst/>
                <a:rect l="l" t="t" r="r" b="b"/>
                <a:pathLst>
                  <a:path w="1054" h="652" extrusionOk="0">
                    <a:moveTo>
                      <a:pt x="903" y="0"/>
                    </a:moveTo>
                    <a:lnTo>
                      <a:pt x="0" y="376"/>
                    </a:lnTo>
                    <a:cubicBezTo>
                      <a:pt x="51" y="451"/>
                      <a:pt x="101" y="552"/>
                      <a:pt x="151" y="652"/>
                    </a:cubicBezTo>
                    <a:lnTo>
                      <a:pt x="1053" y="276"/>
                    </a:lnTo>
                    <a:cubicBezTo>
                      <a:pt x="1003" y="176"/>
                      <a:pt x="953" y="75"/>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69" name="Google Shape;569;p28"/>
              <p:cNvSpPr/>
              <p:nvPr/>
            </p:nvSpPr>
            <p:spPr>
              <a:xfrm>
                <a:off x="2724864" y="1974050"/>
                <a:ext cx="20843" cy="11924"/>
              </a:xfrm>
              <a:custGeom>
                <a:avLst/>
                <a:gdLst/>
                <a:ahLst/>
                <a:cxnLst/>
                <a:rect l="l" t="t" r="r" b="b"/>
                <a:pathLst>
                  <a:path w="1054" h="603" extrusionOk="0">
                    <a:moveTo>
                      <a:pt x="903" y="1"/>
                    </a:moveTo>
                    <a:lnTo>
                      <a:pt x="1" y="377"/>
                    </a:lnTo>
                    <a:cubicBezTo>
                      <a:pt x="51" y="452"/>
                      <a:pt x="101" y="527"/>
                      <a:pt x="151" y="602"/>
                    </a:cubicBezTo>
                    <a:lnTo>
                      <a:pt x="1053" y="201"/>
                    </a:lnTo>
                    <a:cubicBezTo>
                      <a:pt x="1003" y="151"/>
                      <a:pt x="953" y="76"/>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0" name="Google Shape;570;p28"/>
              <p:cNvSpPr/>
              <p:nvPr/>
            </p:nvSpPr>
            <p:spPr>
              <a:xfrm>
                <a:off x="2727850" y="1978025"/>
                <a:ext cx="20329" cy="11905"/>
              </a:xfrm>
              <a:custGeom>
                <a:avLst/>
                <a:gdLst/>
                <a:ahLst/>
                <a:cxnLst/>
                <a:rect l="l" t="t" r="r" b="b"/>
                <a:pathLst>
                  <a:path w="1028" h="602" extrusionOk="0">
                    <a:moveTo>
                      <a:pt x="902" y="0"/>
                    </a:moveTo>
                    <a:lnTo>
                      <a:pt x="0" y="401"/>
                    </a:lnTo>
                    <a:cubicBezTo>
                      <a:pt x="50" y="452"/>
                      <a:pt x="100" y="527"/>
                      <a:pt x="126" y="602"/>
                    </a:cubicBezTo>
                    <a:lnTo>
                      <a:pt x="1028" y="226"/>
                    </a:lnTo>
                    <a:cubicBezTo>
                      <a:pt x="978" y="151"/>
                      <a:pt x="953" y="76"/>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1" name="Google Shape;571;p28"/>
              <p:cNvSpPr/>
              <p:nvPr/>
            </p:nvSpPr>
            <p:spPr>
              <a:xfrm>
                <a:off x="2730322" y="1982474"/>
                <a:ext cx="20843" cy="11430"/>
              </a:xfrm>
              <a:custGeom>
                <a:avLst/>
                <a:gdLst/>
                <a:ahLst/>
                <a:cxnLst/>
                <a:rect l="l" t="t" r="r" b="b"/>
                <a:pathLst>
                  <a:path w="1054" h="578" extrusionOk="0">
                    <a:moveTo>
                      <a:pt x="903" y="1"/>
                    </a:moveTo>
                    <a:lnTo>
                      <a:pt x="1" y="377"/>
                    </a:lnTo>
                    <a:cubicBezTo>
                      <a:pt x="51" y="452"/>
                      <a:pt x="101" y="527"/>
                      <a:pt x="151" y="577"/>
                    </a:cubicBezTo>
                    <a:lnTo>
                      <a:pt x="1053" y="201"/>
                    </a:lnTo>
                    <a:cubicBezTo>
                      <a:pt x="1003" y="151"/>
                      <a:pt x="953" y="76"/>
                      <a:pt x="90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2" name="Google Shape;572;p28"/>
              <p:cNvSpPr/>
              <p:nvPr/>
            </p:nvSpPr>
            <p:spPr>
              <a:xfrm>
                <a:off x="2733288" y="1986449"/>
                <a:ext cx="20843" cy="11905"/>
              </a:xfrm>
              <a:custGeom>
                <a:avLst/>
                <a:gdLst/>
                <a:ahLst/>
                <a:cxnLst/>
                <a:rect l="l" t="t" r="r" b="b"/>
                <a:pathLst>
                  <a:path w="1054" h="602" extrusionOk="0">
                    <a:moveTo>
                      <a:pt x="903" y="0"/>
                    </a:moveTo>
                    <a:lnTo>
                      <a:pt x="1" y="376"/>
                    </a:lnTo>
                    <a:cubicBezTo>
                      <a:pt x="51" y="452"/>
                      <a:pt x="101" y="527"/>
                      <a:pt x="151" y="602"/>
                    </a:cubicBezTo>
                    <a:lnTo>
                      <a:pt x="1054" y="201"/>
                    </a:lnTo>
                    <a:cubicBezTo>
                      <a:pt x="1003" y="151"/>
                      <a:pt x="953" y="76"/>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3" name="Google Shape;573;p28"/>
              <p:cNvSpPr/>
              <p:nvPr/>
            </p:nvSpPr>
            <p:spPr>
              <a:xfrm>
                <a:off x="2736275" y="1990404"/>
                <a:ext cx="20823" cy="11924"/>
              </a:xfrm>
              <a:custGeom>
                <a:avLst/>
                <a:gdLst/>
                <a:ahLst/>
                <a:cxnLst/>
                <a:rect l="l" t="t" r="r" b="b"/>
                <a:pathLst>
                  <a:path w="1053" h="603" extrusionOk="0">
                    <a:moveTo>
                      <a:pt x="903" y="1"/>
                    </a:moveTo>
                    <a:lnTo>
                      <a:pt x="0" y="402"/>
                    </a:lnTo>
                    <a:cubicBezTo>
                      <a:pt x="50" y="452"/>
                      <a:pt x="101" y="527"/>
                      <a:pt x="151" y="602"/>
                    </a:cubicBezTo>
                    <a:lnTo>
                      <a:pt x="1053" y="201"/>
                    </a:lnTo>
                    <a:cubicBezTo>
                      <a:pt x="1003" y="151"/>
                      <a:pt x="953" y="7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4" name="Google Shape;574;p28"/>
              <p:cNvSpPr/>
              <p:nvPr/>
            </p:nvSpPr>
            <p:spPr>
              <a:xfrm>
                <a:off x="2739241" y="1994379"/>
                <a:ext cx="21337" cy="11410"/>
              </a:xfrm>
              <a:custGeom>
                <a:avLst/>
                <a:gdLst/>
                <a:ahLst/>
                <a:cxnLst/>
                <a:rect l="l" t="t" r="r" b="b"/>
                <a:pathLst>
                  <a:path w="1079" h="577" extrusionOk="0">
                    <a:moveTo>
                      <a:pt x="903" y="0"/>
                    </a:moveTo>
                    <a:lnTo>
                      <a:pt x="1" y="401"/>
                    </a:lnTo>
                    <a:cubicBezTo>
                      <a:pt x="76" y="452"/>
                      <a:pt x="126" y="527"/>
                      <a:pt x="176" y="577"/>
                    </a:cubicBezTo>
                    <a:lnTo>
                      <a:pt x="1078" y="201"/>
                    </a:lnTo>
                    <a:cubicBezTo>
                      <a:pt x="1028" y="151"/>
                      <a:pt x="953" y="76"/>
                      <a:pt x="90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5" name="Google Shape;575;p28"/>
              <p:cNvSpPr/>
              <p:nvPr/>
            </p:nvSpPr>
            <p:spPr>
              <a:xfrm>
                <a:off x="2742721" y="1998334"/>
                <a:ext cx="21317" cy="11430"/>
              </a:xfrm>
              <a:custGeom>
                <a:avLst/>
                <a:gdLst/>
                <a:ahLst/>
                <a:cxnLst/>
                <a:rect l="l" t="t" r="r" b="b"/>
                <a:pathLst>
                  <a:path w="1078" h="578" extrusionOk="0">
                    <a:moveTo>
                      <a:pt x="902" y="1"/>
                    </a:moveTo>
                    <a:lnTo>
                      <a:pt x="0" y="377"/>
                    </a:lnTo>
                    <a:cubicBezTo>
                      <a:pt x="50" y="452"/>
                      <a:pt x="100" y="527"/>
                      <a:pt x="176" y="577"/>
                    </a:cubicBezTo>
                    <a:lnTo>
                      <a:pt x="1078" y="201"/>
                    </a:lnTo>
                    <a:cubicBezTo>
                      <a:pt x="1003" y="151"/>
                      <a:pt x="952" y="76"/>
                      <a:pt x="902"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6" name="Google Shape;576;p28"/>
              <p:cNvSpPr/>
              <p:nvPr/>
            </p:nvSpPr>
            <p:spPr>
              <a:xfrm>
                <a:off x="2746182" y="2002309"/>
                <a:ext cx="20843" cy="10916"/>
              </a:xfrm>
              <a:custGeom>
                <a:avLst/>
                <a:gdLst/>
                <a:ahLst/>
                <a:cxnLst/>
                <a:rect l="l" t="t" r="r" b="b"/>
                <a:pathLst>
                  <a:path w="1054" h="552" extrusionOk="0">
                    <a:moveTo>
                      <a:pt x="903" y="0"/>
                    </a:moveTo>
                    <a:lnTo>
                      <a:pt x="1" y="376"/>
                    </a:lnTo>
                    <a:cubicBezTo>
                      <a:pt x="51" y="452"/>
                      <a:pt x="101" y="502"/>
                      <a:pt x="176" y="552"/>
                    </a:cubicBezTo>
                    <a:lnTo>
                      <a:pt x="1053" y="176"/>
                    </a:lnTo>
                    <a:cubicBezTo>
                      <a:pt x="1003" y="126"/>
                      <a:pt x="953" y="51"/>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7" name="Google Shape;577;p28"/>
              <p:cNvSpPr/>
              <p:nvPr/>
            </p:nvSpPr>
            <p:spPr>
              <a:xfrm>
                <a:off x="2749643" y="2005770"/>
                <a:ext cx="20843" cy="10936"/>
              </a:xfrm>
              <a:custGeom>
                <a:avLst/>
                <a:gdLst/>
                <a:ahLst/>
                <a:cxnLst/>
                <a:rect l="l" t="t" r="r" b="b"/>
                <a:pathLst>
                  <a:path w="1054" h="553" extrusionOk="0">
                    <a:moveTo>
                      <a:pt x="878" y="1"/>
                    </a:moveTo>
                    <a:lnTo>
                      <a:pt x="1" y="377"/>
                    </a:lnTo>
                    <a:cubicBezTo>
                      <a:pt x="51" y="452"/>
                      <a:pt x="101" y="502"/>
                      <a:pt x="151" y="552"/>
                    </a:cubicBezTo>
                    <a:lnTo>
                      <a:pt x="1054" y="176"/>
                    </a:lnTo>
                    <a:cubicBezTo>
                      <a:pt x="1003" y="126"/>
                      <a:pt x="953" y="51"/>
                      <a:pt x="878"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8" name="Google Shape;578;p28"/>
              <p:cNvSpPr/>
              <p:nvPr/>
            </p:nvSpPr>
            <p:spPr>
              <a:xfrm>
                <a:off x="2752629" y="2009251"/>
                <a:ext cx="21337" cy="10421"/>
              </a:xfrm>
              <a:custGeom>
                <a:avLst/>
                <a:gdLst/>
                <a:ahLst/>
                <a:cxnLst/>
                <a:rect l="l" t="t" r="r" b="b"/>
                <a:pathLst>
                  <a:path w="1079" h="527" extrusionOk="0">
                    <a:moveTo>
                      <a:pt x="903" y="0"/>
                    </a:moveTo>
                    <a:lnTo>
                      <a:pt x="0" y="376"/>
                    </a:lnTo>
                    <a:cubicBezTo>
                      <a:pt x="76" y="426"/>
                      <a:pt x="126" y="477"/>
                      <a:pt x="176" y="527"/>
                    </a:cubicBezTo>
                    <a:lnTo>
                      <a:pt x="1078" y="151"/>
                    </a:lnTo>
                    <a:cubicBezTo>
                      <a:pt x="1028" y="101"/>
                      <a:pt x="953" y="51"/>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79" name="Google Shape;579;p28"/>
              <p:cNvSpPr/>
              <p:nvPr/>
            </p:nvSpPr>
            <p:spPr>
              <a:xfrm>
                <a:off x="2756090" y="2012217"/>
                <a:ext cx="20843" cy="10441"/>
              </a:xfrm>
              <a:custGeom>
                <a:avLst/>
                <a:gdLst/>
                <a:ahLst/>
                <a:cxnLst/>
                <a:rect l="l" t="t" r="r" b="b"/>
                <a:pathLst>
                  <a:path w="1054" h="528" extrusionOk="0">
                    <a:moveTo>
                      <a:pt x="903" y="1"/>
                    </a:moveTo>
                    <a:lnTo>
                      <a:pt x="1" y="377"/>
                    </a:lnTo>
                    <a:cubicBezTo>
                      <a:pt x="51" y="427"/>
                      <a:pt x="101" y="477"/>
                      <a:pt x="176" y="527"/>
                    </a:cubicBezTo>
                    <a:lnTo>
                      <a:pt x="1053" y="151"/>
                    </a:lnTo>
                    <a:cubicBezTo>
                      <a:pt x="1003" y="101"/>
                      <a:pt x="953" y="51"/>
                      <a:pt x="903"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0" name="Google Shape;580;p28"/>
              <p:cNvSpPr/>
              <p:nvPr/>
            </p:nvSpPr>
            <p:spPr>
              <a:xfrm>
                <a:off x="2759571" y="2015203"/>
                <a:ext cx="20823" cy="9927"/>
              </a:xfrm>
              <a:custGeom>
                <a:avLst/>
                <a:gdLst/>
                <a:ahLst/>
                <a:cxnLst/>
                <a:rect l="l" t="t" r="r" b="b"/>
                <a:pathLst>
                  <a:path w="1053" h="502" extrusionOk="0">
                    <a:moveTo>
                      <a:pt x="877" y="0"/>
                    </a:moveTo>
                    <a:lnTo>
                      <a:pt x="0" y="376"/>
                    </a:lnTo>
                    <a:cubicBezTo>
                      <a:pt x="50" y="426"/>
                      <a:pt x="100" y="451"/>
                      <a:pt x="151" y="501"/>
                    </a:cubicBezTo>
                    <a:lnTo>
                      <a:pt x="1053" y="125"/>
                    </a:lnTo>
                    <a:cubicBezTo>
                      <a:pt x="1003" y="75"/>
                      <a:pt x="953" y="50"/>
                      <a:pt x="877"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1" name="Google Shape;581;p28"/>
              <p:cNvSpPr/>
              <p:nvPr/>
            </p:nvSpPr>
            <p:spPr>
              <a:xfrm>
                <a:off x="2762537" y="2017675"/>
                <a:ext cx="18846" cy="7950"/>
              </a:xfrm>
              <a:custGeom>
                <a:avLst/>
                <a:gdLst/>
                <a:ahLst/>
                <a:cxnLst/>
                <a:rect l="l" t="t" r="r" b="b"/>
                <a:pathLst>
                  <a:path w="953" h="402" extrusionOk="0">
                    <a:moveTo>
                      <a:pt x="903" y="0"/>
                    </a:moveTo>
                    <a:lnTo>
                      <a:pt x="1" y="376"/>
                    </a:lnTo>
                    <a:lnTo>
                      <a:pt x="51" y="401"/>
                    </a:lnTo>
                    <a:lnTo>
                      <a:pt x="953" y="26"/>
                    </a:lnTo>
                    <a:cubicBezTo>
                      <a:pt x="928" y="26"/>
                      <a:pt x="928" y="26"/>
                      <a:pt x="903"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2" name="Google Shape;582;p28"/>
              <p:cNvSpPr/>
              <p:nvPr/>
            </p:nvSpPr>
            <p:spPr>
              <a:xfrm>
                <a:off x="2723875" y="1881380"/>
                <a:ext cx="17857" cy="9927"/>
              </a:xfrm>
              <a:custGeom>
                <a:avLst/>
                <a:gdLst/>
                <a:ahLst/>
                <a:cxnLst/>
                <a:rect l="l" t="t" r="r" b="b"/>
                <a:pathLst>
                  <a:path w="903" h="502" extrusionOk="0">
                    <a:moveTo>
                      <a:pt x="903" y="0"/>
                    </a:moveTo>
                    <a:lnTo>
                      <a:pt x="1" y="376"/>
                    </a:lnTo>
                    <a:cubicBezTo>
                      <a:pt x="1" y="426"/>
                      <a:pt x="1" y="476"/>
                      <a:pt x="1" y="501"/>
                    </a:cubicBezTo>
                    <a:lnTo>
                      <a:pt x="878" y="125"/>
                    </a:lnTo>
                    <a:cubicBezTo>
                      <a:pt x="903" y="75"/>
                      <a:pt x="903" y="50"/>
                      <a:pt x="903"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3" name="Google Shape;583;p28"/>
              <p:cNvSpPr/>
              <p:nvPr/>
            </p:nvSpPr>
            <p:spPr>
              <a:xfrm>
                <a:off x="2723381" y="1883852"/>
                <a:ext cx="17857" cy="10421"/>
              </a:xfrm>
              <a:custGeom>
                <a:avLst/>
                <a:gdLst/>
                <a:ahLst/>
                <a:cxnLst/>
                <a:rect l="l" t="t" r="r" b="b"/>
                <a:pathLst>
                  <a:path w="903" h="527" extrusionOk="0">
                    <a:moveTo>
                      <a:pt x="903" y="0"/>
                    </a:moveTo>
                    <a:lnTo>
                      <a:pt x="26" y="376"/>
                    </a:lnTo>
                    <a:cubicBezTo>
                      <a:pt x="1" y="427"/>
                      <a:pt x="1" y="477"/>
                      <a:pt x="1" y="527"/>
                    </a:cubicBezTo>
                    <a:lnTo>
                      <a:pt x="903" y="151"/>
                    </a:lnTo>
                    <a:cubicBezTo>
                      <a:pt x="903" y="101"/>
                      <a:pt x="903" y="51"/>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4" name="Google Shape;584;p28"/>
              <p:cNvSpPr/>
              <p:nvPr/>
            </p:nvSpPr>
            <p:spPr>
              <a:xfrm>
                <a:off x="2723381" y="1886818"/>
                <a:ext cx="17857" cy="9947"/>
              </a:xfrm>
              <a:custGeom>
                <a:avLst/>
                <a:gdLst/>
                <a:ahLst/>
                <a:cxnLst/>
                <a:rect l="l" t="t" r="r" b="b"/>
                <a:pathLst>
                  <a:path w="903" h="503" extrusionOk="0">
                    <a:moveTo>
                      <a:pt x="903" y="1"/>
                    </a:moveTo>
                    <a:lnTo>
                      <a:pt x="1" y="377"/>
                    </a:lnTo>
                    <a:cubicBezTo>
                      <a:pt x="1" y="427"/>
                      <a:pt x="1" y="477"/>
                      <a:pt x="1" y="502"/>
                    </a:cubicBezTo>
                    <a:lnTo>
                      <a:pt x="903" y="126"/>
                    </a:lnTo>
                    <a:cubicBezTo>
                      <a:pt x="903" y="101"/>
                      <a:pt x="903" y="51"/>
                      <a:pt x="903" y="1"/>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5" name="Google Shape;585;p28"/>
              <p:cNvSpPr/>
              <p:nvPr/>
            </p:nvSpPr>
            <p:spPr>
              <a:xfrm>
                <a:off x="2723381" y="1889310"/>
                <a:ext cx="17857" cy="10421"/>
              </a:xfrm>
              <a:custGeom>
                <a:avLst/>
                <a:gdLst/>
                <a:ahLst/>
                <a:cxnLst/>
                <a:rect l="l" t="t" r="r" b="b"/>
                <a:pathLst>
                  <a:path w="903" h="527" extrusionOk="0">
                    <a:moveTo>
                      <a:pt x="903" y="0"/>
                    </a:moveTo>
                    <a:lnTo>
                      <a:pt x="1" y="376"/>
                    </a:lnTo>
                    <a:cubicBezTo>
                      <a:pt x="1" y="426"/>
                      <a:pt x="1" y="476"/>
                      <a:pt x="1" y="527"/>
                    </a:cubicBezTo>
                    <a:lnTo>
                      <a:pt x="903" y="151"/>
                    </a:lnTo>
                    <a:cubicBezTo>
                      <a:pt x="903" y="100"/>
                      <a:pt x="903" y="50"/>
                      <a:pt x="903"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6" name="Google Shape;586;p28"/>
              <p:cNvSpPr/>
              <p:nvPr/>
            </p:nvSpPr>
            <p:spPr>
              <a:xfrm>
                <a:off x="2723381" y="1892276"/>
                <a:ext cx="17857" cy="10421"/>
              </a:xfrm>
              <a:custGeom>
                <a:avLst/>
                <a:gdLst/>
                <a:ahLst/>
                <a:cxnLst/>
                <a:rect l="l" t="t" r="r" b="b"/>
                <a:pathLst>
                  <a:path w="903" h="527" extrusionOk="0">
                    <a:moveTo>
                      <a:pt x="903" y="1"/>
                    </a:moveTo>
                    <a:lnTo>
                      <a:pt x="1" y="377"/>
                    </a:lnTo>
                    <a:cubicBezTo>
                      <a:pt x="1" y="427"/>
                      <a:pt x="1" y="477"/>
                      <a:pt x="1" y="527"/>
                    </a:cubicBezTo>
                    <a:lnTo>
                      <a:pt x="903" y="151"/>
                    </a:lnTo>
                    <a:cubicBezTo>
                      <a:pt x="903" y="101"/>
                      <a:pt x="903" y="51"/>
                      <a:pt x="903"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7" name="Google Shape;587;p28"/>
              <p:cNvSpPr/>
              <p:nvPr/>
            </p:nvSpPr>
            <p:spPr>
              <a:xfrm>
                <a:off x="2723381" y="1895243"/>
                <a:ext cx="17857" cy="10441"/>
              </a:xfrm>
              <a:custGeom>
                <a:avLst/>
                <a:gdLst/>
                <a:ahLst/>
                <a:cxnLst/>
                <a:rect l="l" t="t" r="r" b="b"/>
                <a:pathLst>
                  <a:path w="903" h="528" extrusionOk="0">
                    <a:moveTo>
                      <a:pt x="903" y="1"/>
                    </a:moveTo>
                    <a:lnTo>
                      <a:pt x="1" y="377"/>
                    </a:lnTo>
                    <a:cubicBezTo>
                      <a:pt x="1" y="427"/>
                      <a:pt x="1" y="477"/>
                      <a:pt x="1" y="527"/>
                    </a:cubicBezTo>
                    <a:lnTo>
                      <a:pt x="903" y="151"/>
                    </a:lnTo>
                    <a:cubicBezTo>
                      <a:pt x="903" y="101"/>
                      <a:pt x="903" y="51"/>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8" name="Google Shape;588;p28"/>
              <p:cNvSpPr/>
              <p:nvPr/>
            </p:nvSpPr>
            <p:spPr>
              <a:xfrm>
                <a:off x="2723381" y="1898229"/>
                <a:ext cx="17857" cy="10421"/>
              </a:xfrm>
              <a:custGeom>
                <a:avLst/>
                <a:gdLst/>
                <a:ahLst/>
                <a:cxnLst/>
                <a:rect l="l" t="t" r="r" b="b"/>
                <a:pathLst>
                  <a:path w="903" h="527" extrusionOk="0">
                    <a:moveTo>
                      <a:pt x="903" y="0"/>
                    </a:moveTo>
                    <a:lnTo>
                      <a:pt x="1" y="376"/>
                    </a:lnTo>
                    <a:cubicBezTo>
                      <a:pt x="1" y="426"/>
                      <a:pt x="1" y="477"/>
                      <a:pt x="1" y="527"/>
                    </a:cubicBezTo>
                    <a:lnTo>
                      <a:pt x="903" y="151"/>
                    </a:lnTo>
                    <a:cubicBezTo>
                      <a:pt x="903" y="101"/>
                      <a:pt x="903" y="50"/>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89" name="Google Shape;589;p28"/>
              <p:cNvSpPr/>
              <p:nvPr/>
            </p:nvSpPr>
            <p:spPr>
              <a:xfrm>
                <a:off x="2723381" y="1901195"/>
                <a:ext cx="18351" cy="10441"/>
              </a:xfrm>
              <a:custGeom>
                <a:avLst/>
                <a:gdLst/>
                <a:ahLst/>
                <a:cxnLst/>
                <a:rect l="l" t="t" r="r" b="b"/>
                <a:pathLst>
                  <a:path w="928" h="528" extrusionOk="0">
                    <a:moveTo>
                      <a:pt x="903" y="1"/>
                    </a:moveTo>
                    <a:lnTo>
                      <a:pt x="1" y="377"/>
                    </a:lnTo>
                    <a:cubicBezTo>
                      <a:pt x="26" y="427"/>
                      <a:pt x="26" y="477"/>
                      <a:pt x="26" y="527"/>
                    </a:cubicBezTo>
                    <a:lnTo>
                      <a:pt x="928" y="151"/>
                    </a:lnTo>
                    <a:cubicBezTo>
                      <a:pt x="928" y="101"/>
                      <a:pt x="903"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0" name="Google Shape;590;p28"/>
              <p:cNvSpPr/>
              <p:nvPr/>
            </p:nvSpPr>
            <p:spPr>
              <a:xfrm>
                <a:off x="2723875" y="1904181"/>
                <a:ext cx="18371" cy="10421"/>
              </a:xfrm>
              <a:custGeom>
                <a:avLst/>
                <a:gdLst/>
                <a:ahLst/>
                <a:cxnLst/>
                <a:rect l="l" t="t" r="r" b="b"/>
                <a:pathLst>
                  <a:path w="929" h="527" extrusionOk="0">
                    <a:moveTo>
                      <a:pt x="903" y="0"/>
                    </a:moveTo>
                    <a:lnTo>
                      <a:pt x="1" y="376"/>
                    </a:lnTo>
                    <a:cubicBezTo>
                      <a:pt x="1" y="426"/>
                      <a:pt x="26" y="476"/>
                      <a:pt x="26" y="526"/>
                    </a:cubicBezTo>
                    <a:lnTo>
                      <a:pt x="928" y="150"/>
                    </a:lnTo>
                    <a:cubicBezTo>
                      <a:pt x="903" y="100"/>
                      <a:pt x="903" y="50"/>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1" name="Google Shape;591;p28"/>
              <p:cNvSpPr/>
              <p:nvPr/>
            </p:nvSpPr>
            <p:spPr>
              <a:xfrm>
                <a:off x="2724369" y="1907148"/>
                <a:ext cx="18371" cy="10916"/>
              </a:xfrm>
              <a:custGeom>
                <a:avLst/>
                <a:gdLst/>
                <a:ahLst/>
                <a:cxnLst/>
                <a:rect l="l" t="t" r="r" b="b"/>
                <a:pathLst>
                  <a:path w="929" h="552" extrusionOk="0">
                    <a:moveTo>
                      <a:pt x="903" y="0"/>
                    </a:moveTo>
                    <a:lnTo>
                      <a:pt x="1" y="376"/>
                    </a:lnTo>
                    <a:cubicBezTo>
                      <a:pt x="1" y="427"/>
                      <a:pt x="26" y="502"/>
                      <a:pt x="26" y="552"/>
                    </a:cubicBezTo>
                    <a:lnTo>
                      <a:pt x="928" y="176"/>
                    </a:lnTo>
                    <a:cubicBezTo>
                      <a:pt x="903" y="101"/>
                      <a:pt x="903" y="51"/>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2" name="Google Shape;592;p28"/>
              <p:cNvSpPr/>
              <p:nvPr/>
            </p:nvSpPr>
            <p:spPr>
              <a:xfrm>
                <a:off x="2724864" y="1910609"/>
                <a:ext cx="18371" cy="10441"/>
              </a:xfrm>
              <a:custGeom>
                <a:avLst/>
                <a:gdLst/>
                <a:ahLst/>
                <a:cxnLst/>
                <a:rect l="l" t="t" r="r" b="b"/>
                <a:pathLst>
                  <a:path w="929" h="528" extrusionOk="0">
                    <a:moveTo>
                      <a:pt x="903" y="1"/>
                    </a:moveTo>
                    <a:lnTo>
                      <a:pt x="1" y="377"/>
                    </a:lnTo>
                    <a:cubicBezTo>
                      <a:pt x="1" y="427"/>
                      <a:pt x="26" y="477"/>
                      <a:pt x="26" y="527"/>
                    </a:cubicBezTo>
                    <a:lnTo>
                      <a:pt x="928" y="151"/>
                    </a:lnTo>
                    <a:cubicBezTo>
                      <a:pt x="903" y="101"/>
                      <a:pt x="903" y="5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3" name="Google Shape;593;p28"/>
              <p:cNvSpPr/>
              <p:nvPr/>
            </p:nvSpPr>
            <p:spPr>
              <a:xfrm>
                <a:off x="2725358" y="1913595"/>
                <a:ext cx="18371" cy="10421"/>
              </a:xfrm>
              <a:custGeom>
                <a:avLst/>
                <a:gdLst/>
                <a:ahLst/>
                <a:cxnLst/>
                <a:rect l="l" t="t" r="r" b="b"/>
                <a:pathLst>
                  <a:path w="929" h="527" extrusionOk="0">
                    <a:moveTo>
                      <a:pt x="903" y="0"/>
                    </a:moveTo>
                    <a:lnTo>
                      <a:pt x="1" y="376"/>
                    </a:lnTo>
                    <a:cubicBezTo>
                      <a:pt x="1" y="426"/>
                      <a:pt x="26" y="476"/>
                      <a:pt x="26" y="527"/>
                    </a:cubicBezTo>
                    <a:lnTo>
                      <a:pt x="928" y="151"/>
                    </a:lnTo>
                    <a:cubicBezTo>
                      <a:pt x="928" y="101"/>
                      <a:pt x="903" y="50"/>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4" name="Google Shape;594;p28"/>
              <p:cNvSpPr/>
              <p:nvPr/>
            </p:nvSpPr>
            <p:spPr>
              <a:xfrm>
                <a:off x="2725853" y="1916561"/>
                <a:ext cx="18371" cy="10421"/>
              </a:xfrm>
              <a:custGeom>
                <a:avLst/>
                <a:gdLst/>
                <a:ahLst/>
                <a:cxnLst/>
                <a:rect l="l" t="t" r="r" b="b"/>
                <a:pathLst>
                  <a:path w="929" h="527" extrusionOk="0">
                    <a:moveTo>
                      <a:pt x="903" y="1"/>
                    </a:moveTo>
                    <a:lnTo>
                      <a:pt x="1" y="377"/>
                    </a:lnTo>
                    <a:cubicBezTo>
                      <a:pt x="26" y="427"/>
                      <a:pt x="26" y="477"/>
                      <a:pt x="51" y="527"/>
                    </a:cubicBezTo>
                    <a:lnTo>
                      <a:pt x="928" y="151"/>
                    </a:lnTo>
                    <a:cubicBezTo>
                      <a:pt x="928" y="101"/>
                      <a:pt x="928" y="51"/>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5" name="Google Shape;595;p28"/>
              <p:cNvSpPr/>
              <p:nvPr/>
            </p:nvSpPr>
            <p:spPr>
              <a:xfrm>
                <a:off x="2726861" y="1919547"/>
                <a:ext cx="18351" cy="10421"/>
              </a:xfrm>
              <a:custGeom>
                <a:avLst/>
                <a:gdLst/>
                <a:ahLst/>
                <a:cxnLst/>
                <a:rect l="l" t="t" r="r" b="b"/>
                <a:pathLst>
                  <a:path w="928" h="527" extrusionOk="0">
                    <a:moveTo>
                      <a:pt x="877" y="0"/>
                    </a:moveTo>
                    <a:lnTo>
                      <a:pt x="0" y="376"/>
                    </a:lnTo>
                    <a:cubicBezTo>
                      <a:pt x="0" y="426"/>
                      <a:pt x="25" y="476"/>
                      <a:pt x="25" y="526"/>
                    </a:cubicBezTo>
                    <a:lnTo>
                      <a:pt x="927" y="125"/>
                    </a:lnTo>
                    <a:cubicBezTo>
                      <a:pt x="902" y="100"/>
                      <a:pt x="902" y="50"/>
                      <a:pt x="877"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6" name="Google Shape;596;p28"/>
              <p:cNvSpPr/>
              <p:nvPr/>
            </p:nvSpPr>
            <p:spPr>
              <a:xfrm>
                <a:off x="2727356" y="1922019"/>
                <a:ext cx="18846" cy="10421"/>
              </a:xfrm>
              <a:custGeom>
                <a:avLst/>
                <a:gdLst/>
                <a:ahLst/>
                <a:cxnLst/>
                <a:rect l="l" t="t" r="r" b="b"/>
                <a:pathLst>
                  <a:path w="953" h="527" extrusionOk="0">
                    <a:moveTo>
                      <a:pt x="902" y="0"/>
                    </a:moveTo>
                    <a:lnTo>
                      <a:pt x="0" y="401"/>
                    </a:lnTo>
                    <a:cubicBezTo>
                      <a:pt x="25" y="426"/>
                      <a:pt x="25" y="477"/>
                      <a:pt x="50" y="527"/>
                    </a:cubicBezTo>
                    <a:lnTo>
                      <a:pt x="953" y="151"/>
                    </a:lnTo>
                    <a:cubicBezTo>
                      <a:pt x="927" y="101"/>
                      <a:pt x="927" y="50"/>
                      <a:pt x="902"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7" name="Google Shape;597;p28"/>
              <p:cNvSpPr/>
              <p:nvPr/>
            </p:nvSpPr>
            <p:spPr>
              <a:xfrm>
                <a:off x="2728344" y="1924986"/>
                <a:ext cx="18351" cy="10441"/>
              </a:xfrm>
              <a:custGeom>
                <a:avLst/>
                <a:gdLst/>
                <a:ahLst/>
                <a:cxnLst/>
                <a:rect l="l" t="t" r="r" b="b"/>
                <a:pathLst>
                  <a:path w="928" h="528" extrusionOk="0">
                    <a:moveTo>
                      <a:pt x="903" y="1"/>
                    </a:moveTo>
                    <a:lnTo>
                      <a:pt x="0" y="377"/>
                    </a:lnTo>
                    <a:cubicBezTo>
                      <a:pt x="0" y="427"/>
                      <a:pt x="25" y="477"/>
                      <a:pt x="50" y="527"/>
                    </a:cubicBezTo>
                    <a:lnTo>
                      <a:pt x="928" y="151"/>
                    </a:lnTo>
                    <a:cubicBezTo>
                      <a:pt x="928" y="101"/>
                      <a:pt x="903" y="51"/>
                      <a:pt x="903"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8" name="Google Shape;598;p28"/>
              <p:cNvSpPr/>
              <p:nvPr/>
            </p:nvSpPr>
            <p:spPr>
              <a:xfrm>
                <a:off x="2729333" y="1927972"/>
                <a:ext cx="18846" cy="10421"/>
              </a:xfrm>
              <a:custGeom>
                <a:avLst/>
                <a:gdLst/>
                <a:ahLst/>
                <a:cxnLst/>
                <a:rect l="l" t="t" r="r" b="b"/>
                <a:pathLst>
                  <a:path w="953" h="527" extrusionOk="0">
                    <a:moveTo>
                      <a:pt x="878" y="0"/>
                    </a:moveTo>
                    <a:lnTo>
                      <a:pt x="0" y="376"/>
                    </a:lnTo>
                    <a:cubicBezTo>
                      <a:pt x="0" y="426"/>
                      <a:pt x="25" y="476"/>
                      <a:pt x="51" y="526"/>
                    </a:cubicBezTo>
                    <a:lnTo>
                      <a:pt x="953" y="150"/>
                    </a:lnTo>
                    <a:cubicBezTo>
                      <a:pt x="928" y="100"/>
                      <a:pt x="903" y="50"/>
                      <a:pt x="878"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599" name="Google Shape;599;p28"/>
              <p:cNvSpPr/>
              <p:nvPr/>
            </p:nvSpPr>
            <p:spPr>
              <a:xfrm>
                <a:off x="2730322" y="1930938"/>
                <a:ext cx="18846" cy="11410"/>
              </a:xfrm>
              <a:custGeom>
                <a:avLst/>
                <a:gdLst/>
                <a:ahLst/>
                <a:cxnLst/>
                <a:rect l="l" t="t" r="r" b="b"/>
                <a:pathLst>
                  <a:path w="953" h="577" extrusionOk="0">
                    <a:moveTo>
                      <a:pt x="903" y="0"/>
                    </a:moveTo>
                    <a:lnTo>
                      <a:pt x="1" y="376"/>
                    </a:lnTo>
                    <a:cubicBezTo>
                      <a:pt x="26" y="452"/>
                      <a:pt x="26" y="502"/>
                      <a:pt x="51" y="577"/>
                    </a:cubicBezTo>
                    <a:lnTo>
                      <a:pt x="953" y="201"/>
                    </a:lnTo>
                    <a:cubicBezTo>
                      <a:pt x="928" y="126"/>
                      <a:pt x="903" y="76"/>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0" name="Google Shape;600;p28"/>
              <p:cNvSpPr/>
              <p:nvPr/>
            </p:nvSpPr>
            <p:spPr>
              <a:xfrm>
                <a:off x="2731311" y="1934893"/>
                <a:ext cx="20348" cy="12913"/>
              </a:xfrm>
              <a:custGeom>
                <a:avLst/>
                <a:gdLst/>
                <a:ahLst/>
                <a:cxnLst/>
                <a:rect l="l" t="t" r="r" b="b"/>
                <a:pathLst>
                  <a:path w="1029" h="653" extrusionOk="0">
                    <a:moveTo>
                      <a:pt x="903" y="1"/>
                    </a:moveTo>
                    <a:lnTo>
                      <a:pt x="1" y="377"/>
                    </a:lnTo>
                    <a:cubicBezTo>
                      <a:pt x="51" y="452"/>
                      <a:pt x="76" y="552"/>
                      <a:pt x="126" y="653"/>
                    </a:cubicBezTo>
                    <a:lnTo>
                      <a:pt x="1028" y="252"/>
                    </a:lnTo>
                    <a:cubicBezTo>
                      <a:pt x="978" y="176"/>
                      <a:pt x="953" y="76"/>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1" name="Google Shape;601;p28"/>
              <p:cNvSpPr/>
              <p:nvPr/>
            </p:nvSpPr>
            <p:spPr>
              <a:xfrm>
                <a:off x="2733783" y="1939857"/>
                <a:ext cx="20843" cy="14891"/>
              </a:xfrm>
              <a:custGeom>
                <a:avLst/>
                <a:gdLst/>
                <a:ahLst/>
                <a:cxnLst/>
                <a:rect l="l" t="t" r="r" b="b"/>
                <a:pathLst>
                  <a:path w="1054" h="753" extrusionOk="0">
                    <a:moveTo>
                      <a:pt x="903" y="1"/>
                    </a:moveTo>
                    <a:lnTo>
                      <a:pt x="1" y="402"/>
                    </a:lnTo>
                    <a:cubicBezTo>
                      <a:pt x="51" y="502"/>
                      <a:pt x="101" y="627"/>
                      <a:pt x="151" y="752"/>
                    </a:cubicBezTo>
                    <a:lnTo>
                      <a:pt x="1054" y="377"/>
                    </a:lnTo>
                    <a:cubicBezTo>
                      <a:pt x="1003" y="251"/>
                      <a:pt x="953" y="126"/>
                      <a:pt x="903"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2" name="Google Shape;602;p28"/>
              <p:cNvSpPr/>
              <p:nvPr/>
            </p:nvSpPr>
            <p:spPr>
              <a:xfrm>
                <a:off x="2736769" y="1947293"/>
                <a:ext cx="20823" cy="12913"/>
              </a:xfrm>
              <a:custGeom>
                <a:avLst/>
                <a:gdLst/>
                <a:ahLst/>
                <a:cxnLst/>
                <a:rect l="l" t="t" r="r" b="b"/>
                <a:pathLst>
                  <a:path w="1053" h="653" extrusionOk="0">
                    <a:moveTo>
                      <a:pt x="903" y="1"/>
                    </a:moveTo>
                    <a:lnTo>
                      <a:pt x="0" y="376"/>
                    </a:lnTo>
                    <a:cubicBezTo>
                      <a:pt x="50" y="477"/>
                      <a:pt x="101" y="577"/>
                      <a:pt x="151" y="652"/>
                    </a:cubicBezTo>
                    <a:lnTo>
                      <a:pt x="1053" y="276"/>
                    </a:lnTo>
                    <a:cubicBezTo>
                      <a:pt x="1003" y="201"/>
                      <a:pt x="953" y="101"/>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3" name="Google Shape;603;p28"/>
              <p:cNvSpPr/>
              <p:nvPr/>
            </p:nvSpPr>
            <p:spPr>
              <a:xfrm>
                <a:off x="2739735" y="1952751"/>
                <a:ext cx="19854" cy="11410"/>
              </a:xfrm>
              <a:custGeom>
                <a:avLst/>
                <a:gdLst/>
                <a:ahLst/>
                <a:cxnLst/>
                <a:rect l="l" t="t" r="r" b="b"/>
                <a:pathLst>
                  <a:path w="1004" h="577" extrusionOk="0">
                    <a:moveTo>
                      <a:pt x="903" y="0"/>
                    </a:moveTo>
                    <a:lnTo>
                      <a:pt x="1" y="376"/>
                    </a:lnTo>
                    <a:cubicBezTo>
                      <a:pt x="51" y="451"/>
                      <a:pt x="76" y="501"/>
                      <a:pt x="126" y="577"/>
                    </a:cubicBezTo>
                    <a:lnTo>
                      <a:pt x="1003" y="201"/>
                    </a:lnTo>
                    <a:cubicBezTo>
                      <a:pt x="978" y="126"/>
                      <a:pt x="953" y="7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4" name="Google Shape;604;p28"/>
              <p:cNvSpPr/>
              <p:nvPr/>
            </p:nvSpPr>
            <p:spPr>
              <a:xfrm>
                <a:off x="2742227" y="1956706"/>
                <a:ext cx="19340" cy="10441"/>
              </a:xfrm>
              <a:custGeom>
                <a:avLst/>
                <a:gdLst/>
                <a:ahLst/>
                <a:cxnLst/>
                <a:rect l="l" t="t" r="r" b="b"/>
                <a:pathLst>
                  <a:path w="978" h="528" extrusionOk="0">
                    <a:moveTo>
                      <a:pt x="877" y="1"/>
                    </a:moveTo>
                    <a:lnTo>
                      <a:pt x="0" y="377"/>
                    </a:lnTo>
                    <a:cubicBezTo>
                      <a:pt x="25" y="427"/>
                      <a:pt x="50" y="477"/>
                      <a:pt x="75" y="527"/>
                    </a:cubicBezTo>
                    <a:lnTo>
                      <a:pt x="977" y="151"/>
                    </a:lnTo>
                    <a:cubicBezTo>
                      <a:pt x="952" y="101"/>
                      <a:pt x="927" y="51"/>
                      <a:pt x="877"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5" name="Google Shape;605;p28"/>
              <p:cNvSpPr/>
              <p:nvPr/>
            </p:nvSpPr>
            <p:spPr>
              <a:xfrm>
                <a:off x="2743710" y="1959692"/>
                <a:ext cx="19834" cy="9927"/>
              </a:xfrm>
              <a:custGeom>
                <a:avLst/>
                <a:gdLst/>
                <a:ahLst/>
                <a:cxnLst/>
                <a:rect l="l" t="t" r="r" b="b"/>
                <a:pathLst>
                  <a:path w="1003" h="502" extrusionOk="0">
                    <a:moveTo>
                      <a:pt x="902" y="0"/>
                    </a:moveTo>
                    <a:lnTo>
                      <a:pt x="0" y="376"/>
                    </a:lnTo>
                    <a:cubicBezTo>
                      <a:pt x="25" y="426"/>
                      <a:pt x="75" y="451"/>
                      <a:pt x="100" y="501"/>
                    </a:cubicBezTo>
                    <a:lnTo>
                      <a:pt x="1003" y="125"/>
                    </a:lnTo>
                    <a:cubicBezTo>
                      <a:pt x="978" y="75"/>
                      <a:pt x="928" y="25"/>
                      <a:pt x="902"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6" name="Google Shape;606;p28"/>
              <p:cNvSpPr/>
              <p:nvPr/>
            </p:nvSpPr>
            <p:spPr>
              <a:xfrm>
                <a:off x="2745688" y="1962164"/>
                <a:ext cx="19834" cy="10421"/>
              </a:xfrm>
              <a:custGeom>
                <a:avLst/>
                <a:gdLst/>
                <a:ahLst/>
                <a:cxnLst/>
                <a:rect l="l" t="t" r="r" b="b"/>
                <a:pathLst>
                  <a:path w="1003" h="527" extrusionOk="0">
                    <a:moveTo>
                      <a:pt x="903" y="0"/>
                    </a:moveTo>
                    <a:lnTo>
                      <a:pt x="0" y="376"/>
                    </a:lnTo>
                    <a:cubicBezTo>
                      <a:pt x="26" y="426"/>
                      <a:pt x="51" y="477"/>
                      <a:pt x="101" y="527"/>
                    </a:cubicBezTo>
                    <a:lnTo>
                      <a:pt x="1003" y="151"/>
                    </a:lnTo>
                    <a:cubicBezTo>
                      <a:pt x="953" y="101"/>
                      <a:pt x="928" y="51"/>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7" name="Google Shape;607;p28"/>
              <p:cNvSpPr/>
              <p:nvPr/>
            </p:nvSpPr>
            <p:spPr>
              <a:xfrm>
                <a:off x="2747665" y="1965131"/>
                <a:ext cx="19854" cy="9947"/>
              </a:xfrm>
              <a:custGeom>
                <a:avLst/>
                <a:gdLst/>
                <a:ahLst/>
                <a:cxnLst/>
                <a:rect l="l" t="t" r="r" b="b"/>
                <a:pathLst>
                  <a:path w="1004" h="503" extrusionOk="0">
                    <a:moveTo>
                      <a:pt x="903" y="1"/>
                    </a:moveTo>
                    <a:lnTo>
                      <a:pt x="1" y="377"/>
                    </a:lnTo>
                    <a:cubicBezTo>
                      <a:pt x="26" y="427"/>
                      <a:pt x="51" y="477"/>
                      <a:pt x="101" y="502"/>
                    </a:cubicBezTo>
                    <a:lnTo>
                      <a:pt x="1003" y="126"/>
                    </a:lnTo>
                    <a:cubicBezTo>
                      <a:pt x="953" y="76"/>
                      <a:pt x="928" y="51"/>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8" name="Google Shape;608;p28"/>
              <p:cNvSpPr/>
              <p:nvPr/>
            </p:nvSpPr>
            <p:spPr>
              <a:xfrm>
                <a:off x="2749643" y="1967622"/>
                <a:ext cx="19854" cy="10421"/>
              </a:xfrm>
              <a:custGeom>
                <a:avLst/>
                <a:gdLst/>
                <a:ahLst/>
                <a:cxnLst/>
                <a:rect l="l" t="t" r="r" b="b"/>
                <a:pathLst>
                  <a:path w="1004" h="527" extrusionOk="0">
                    <a:moveTo>
                      <a:pt x="903" y="0"/>
                    </a:moveTo>
                    <a:lnTo>
                      <a:pt x="1" y="376"/>
                    </a:lnTo>
                    <a:cubicBezTo>
                      <a:pt x="26" y="426"/>
                      <a:pt x="76" y="476"/>
                      <a:pt x="101" y="526"/>
                    </a:cubicBezTo>
                    <a:lnTo>
                      <a:pt x="1003" y="150"/>
                    </a:lnTo>
                    <a:cubicBezTo>
                      <a:pt x="953" y="100"/>
                      <a:pt x="928" y="50"/>
                      <a:pt x="903" y="0"/>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09" name="Google Shape;609;p28"/>
              <p:cNvSpPr/>
              <p:nvPr/>
            </p:nvSpPr>
            <p:spPr>
              <a:xfrm>
                <a:off x="2751640" y="1970589"/>
                <a:ext cx="19834" cy="9927"/>
              </a:xfrm>
              <a:custGeom>
                <a:avLst/>
                <a:gdLst/>
                <a:ahLst/>
                <a:cxnLst/>
                <a:rect l="l" t="t" r="r" b="b"/>
                <a:pathLst>
                  <a:path w="1003" h="502" extrusionOk="0">
                    <a:moveTo>
                      <a:pt x="902" y="0"/>
                    </a:moveTo>
                    <a:lnTo>
                      <a:pt x="0" y="376"/>
                    </a:lnTo>
                    <a:cubicBezTo>
                      <a:pt x="25" y="427"/>
                      <a:pt x="75" y="452"/>
                      <a:pt x="100" y="502"/>
                    </a:cubicBezTo>
                    <a:lnTo>
                      <a:pt x="1003" y="126"/>
                    </a:lnTo>
                    <a:cubicBezTo>
                      <a:pt x="978" y="76"/>
                      <a:pt x="928" y="26"/>
                      <a:pt x="902"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0" name="Google Shape;610;p28"/>
              <p:cNvSpPr/>
              <p:nvPr/>
            </p:nvSpPr>
            <p:spPr>
              <a:xfrm>
                <a:off x="2753618" y="1973061"/>
                <a:ext cx="20348" cy="9947"/>
              </a:xfrm>
              <a:custGeom>
                <a:avLst/>
                <a:gdLst/>
                <a:ahLst/>
                <a:cxnLst/>
                <a:rect l="l" t="t" r="r" b="b"/>
                <a:pathLst>
                  <a:path w="1029" h="503" extrusionOk="0">
                    <a:moveTo>
                      <a:pt x="903" y="1"/>
                    </a:moveTo>
                    <a:lnTo>
                      <a:pt x="0" y="377"/>
                    </a:lnTo>
                    <a:cubicBezTo>
                      <a:pt x="51" y="427"/>
                      <a:pt x="76" y="452"/>
                      <a:pt x="126" y="502"/>
                    </a:cubicBezTo>
                    <a:lnTo>
                      <a:pt x="1028" y="126"/>
                    </a:lnTo>
                    <a:cubicBezTo>
                      <a:pt x="978" y="76"/>
                      <a:pt x="953" y="5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1" name="Google Shape;611;p28"/>
              <p:cNvSpPr/>
              <p:nvPr/>
            </p:nvSpPr>
            <p:spPr>
              <a:xfrm>
                <a:off x="2756090" y="1975553"/>
                <a:ext cx="19854" cy="9927"/>
              </a:xfrm>
              <a:custGeom>
                <a:avLst/>
                <a:gdLst/>
                <a:ahLst/>
                <a:cxnLst/>
                <a:rect l="l" t="t" r="r" b="b"/>
                <a:pathLst>
                  <a:path w="1004" h="502" extrusionOk="0">
                    <a:moveTo>
                      <a:pt x="903" y="0"/>
                    </a:moveTo>
                    <a:lnTo>
                      <a:pt x="1" y="376"/>
                    </a:lnTo>
                    <a:cubicBezTo>
                      <a:pt x="26" y="426"/>
                      <a:pt x="76" y="451"/>
                      <a:pt x="101" y="501"/>
                    </a:cubicBezTo>
                    <a:lnTo>
                      <a:pt x="1003" y="125"/>
                    </a:lnTo>
                    <a:cubicBezTo>
                      <a:pt x="978" y="75"/>
                      <a:pt x="928" y="50"/>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2" name="Google Shape;612;p28"/>
              <p:cNvSpPr/>
              <p:nvPr/>
            </p:nvSpPr>
            <p:spPr>
              <a:xfrm>
                <a:off x="2758087" y="1978025"/>
                <a:ext cx="20329" cy="9433"/>
              </a:xfrm>
              <a:custGeom>
                <a:avLst/>
                <a:gdLst/>
                <a:ahLst/>
                <a:cxnLst/>
                <a:rect l="l" t="t" r="r" b="b"/>
                <a:pathLst>
                  <a:path w="1028" h="477" extrusionOk="0">
                    <a:moveTo>
                      <a:pt x="902" y="0"/>
                    </a:moveTo>
                    <a:lnTo>
                      <a:pt x="0" y="376"/>
                    </a:lnTo>
                    <a:cubicBezTo>
                      <a:pt x="50" y="401"/>
                      <a:pt x="75" y="452"/>
                      <a:pt x="125" y="477"/>
                    </a:cubicBezTo>
                    <a:lnTo>
                      <a:pt x="1028" y="101"/>
                    </a:lnTo>
                    <a:cubicBezTo>
                      <a:pt x="977" y="76"/>
                      <a:pt x="952" y="25"/>
                      <a:pt x="902"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3" name="Google Shape;613;p28"/>
              <p:cNvSpPr/>
              <p:nvPr/>
            </p:nvSpPr>
            <p:spPr>
              <a:xfrm>
                <a:off x="2760559" y="1980002"/>
                <a:ext cx="19834" cy="9927"/>
              </a:xfrm>
              <a:custGeom>
                <a:avLst/>
                <a:gdLst/>
                <a:ahLst/>
                <a:cxnLst/>
                <a:rect l="l" t="t" r="r" b="b"/>
                <a:pathLst>
                  <a:path w="1003" h="502" extrusionOk="0">
                    <a:moveTo>
                      <a:pt x="903" y="1"/>
                    </a:moveTo>
                    <a:lnTo>
                      <a:pt x="0" y="377"/>
                    </a:lnTo>
                    <a:cubicBezTo>
                      <a:pt x="25" y="427"/>
                      <a:pt x="76" y="452"/>
                      <a:pt x="101" y="502"/>
                    </a:cubicBezTo>
                    <a:lnTo>
                      <a:pt x="1003" y="101"/>
                    </a:lnTo>
                    <a:cubicBezTo>
                      <a:pt x="978" y="76"/>
                      <a:pt x="928"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4" name="Google Shape;614;p28"/>
              <p:cNvSpPr/>
              <p:nvPr/>
            </p:nvSpPr>
            <p:spPr>
              <a:xfrm>
                <a:off x="2762537" y="1981980"/>
                <a:ext cx="20348" cy="9452"/>
              </a:xfrm>
              <a:custGeom>
                <a:avLst/>
                <a:gdLst/>
                <a:ahLst/>
                <a:cxnLst/>
                <a:rect l="l" t="t" r="r" b="b"/>
                <a:pathLst>
                  <a:path w="1029" h="478" extrusionOk="0">
                    <a:moveTo>
                      <a:pt x="903" y="1"/>
                    </a:moveTo>
                    <a:lnTo>
                      <a:pt x="1" y="402"/>
                    </a:lnTo>
                    <a:cubicBezTo>
                      <a:pt x="51" y="427"/>
                      <a:pt x="76" y="452"/>
                      <a:pt x="126" y="477"/>
                    </a:cubicBezTo>
                    <a:lnTo>
                      <a:pt x="1028" y="101"/>
                    </a:lnTo>
                    <a:cubicBezTo>
                      <a:pt x="978" y="76"/>
                      <a:pt x="953" y="51"/>
                      <a:pt x="903"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5" name="Google Shape;615;p28"/>
              <p:cNvSpPr/>
              <p:nvPr/>
            </p:nvSpPr>
            <p:spPr>
              <a:xfrm>
                <a:off x="2765009" y="1983977"/>
                <a:ext cx="19854" cy="9433"/>
              </a:xfrm>
              <a:custGeom>
                <a:avLst/>
                <a:gdLst/>
                <a:ahLst/>
                <a:cxnLst/>
                <a:rect l="l" t="t" r="r" b="b"/>
                <a:pathLst>
                  <a:path w="1004" h="477" extrusionOk="0">
                    <a:moveTo>
                      <a:pt x="903" y="0"/>
                    </a:moveTo>
                    <a:lnTo>
                      <a:pt x="1" y="376"/>
                    </a:lnTo>
                    <a:cubicBezTo>
                      <a:pt x="26" y="426"/>
                      <a:pt x="76" y="451"/>
                      <a:pt x="101" y="476"/>
                    </a:cubicBezTo>
                    <a:lnTo>
                      <a:pt x="1003" y="100"/>
                    </a:lnTo>
                    <a:cubicBezTo>
                      <a:pt x="978" y="75"/>
                      <a:pt x="928" y="50"/>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6" name="Google Shape;616;p28"/>
              <p:cNvSpPr/>
              <p:nvPr/>
            </p:nvSpPr>
            <p:spPr>
              <a:xfrm>
                <a:off x="2767006" y="1985955"/>
                <a:ext cx="18351" cy="7950"/>
              </a:xfrm>
              <a:custGeom>
                <a:avLst/>
                <a:gdLst/>
                <a:ahLst/>
                <a:cxnLst/>
                <a:rect l="l" t="t" r="r" b="b"/>
                <a:pathLst>
                  <a:path w="928" h="402" extrusionOk="0">
                    <a:moveTo>
                      <a:pt x="902" y="0"/>
                    </a:moveTo>
                    <a:lnTo>
                      <a:pt x="0" y="376"/>
                    </a:lnTo>
                    <a:cubicBezTo>
                      <a:pt x="25" y="376"/>
                      <a:pt x="25" y="376"/>
                      <a:pt x="25" y="401"/>
                    </a:cubicBezTo>
                    <a:lnTo>
                      <a:pt x="927" y="25"/>
                    </a:lnTo>
                    <a:cubicBezTo>
                      <a:pt x="927" y="0"/>
                      <a:pt x="927" y="0"/>
                      <a:pt x="902"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7" name="Google Shape;617;p28"/>
              <p:cNvSpPr/>
              <p:nvPr/>
            </p:nvSpPr>
            <p:spPr>
              <a:xfrm>
                <a:off x="2755101" y="2083094"/>
                <a:ext cx="21832" cy="10936"/>
              </a:xfrm>
              <a:custGeom>
                <a:avLst/>
                <a:gdLst/>
                <a:ahLst/>
                <a:cxnLst/>
                <a:rect l="l" t="t" r="r" b="b"/>
                <a:pathLst>
                  <a:path w="1104" h="553" extrusionOk="0">
                    <a:moveTo>
                      <a:pt x="878" y="1"/>
                    </a:moveTo>
                    <a:lnTo>
                      <a:pt x="1" y="377"/>
                    </a:lnTo>
                    <a:cubicBezTo>
                      <a:pt x="51" y="452"/>
                      <a:pt x="126" y="502"/>
                      <a:pt x="201" y="552"/>
                    </a:cubicBezTo>
                    <a:lnTo>
                      <a:pt x="1103" y="176"/>
                    </a:lnTo>
                    <a:cubicBezTo>
                      <a:pt x="1028" y="126"/>
                      <a:pt x="953" y="76"/>
                      <a:pt x="878"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8" name="Google Shape;618;p28"/>
              <p:cNvSpPr/>
              <p:nvPr/>
            </p:nvSpPr>
            <p:spPr>
              <a:xfrm>
                <a:off x="2759076" y="2086575"/>
                <a:ext cx="23315" cy="10916"/>
              </a:xfrm>
              <a:custGeom>
                <a:avLst/>
                <a:gdLst/>
                <a:ahLst/>
                <a:cxnLst/>
                <a:rect l="l" t="t" r="r" b="b"/>
                <a:pathLst>
                  <a:path w="1179" h="552" extrusionOk="0">
                    <a:moveTo>
                      <a:pt x="902" y="0"/>
                    </a:moveTo>
                    <a:lnTo>
                      <a:pt x="0" y="376"/>
                    </a:lnTo>
                    <a:cubicBezTo>
                      <a:pt x="100" y="426"/>
                      <a:pt x="176" y="501"/>
                      <a:pt x="276" y="552"/>
                    </a:cubicBezTo>
                    <a:lnTo>
                      <a:pt x="1178" y="176"/>
                    </a:lnTo>
                    <a:cubicBezTo>
                      <a:pt x="1078" y="125"/>
                      <a:pt x="978" y="50"/>
                      <a:pt x="902"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19" name="Google Shape;619;p28"/>
              <p:cNvSpPr/>
              <p:nvPr/>
            </p:nvSpPr>
            <p:spPr>
              <a:xfrm>
                <a:off x="2764515" y="2090035"/>
                <a:ext cx="22820" cy="10916"/>
              </a:xfrm>
              <a:custGeom>
                <a:avLst/>
                <a:gdLst/>
                <a:ahLst/>
                <a:cxnLst/>
                <a:rect l="l" t="t" r="r" b="b"/>
                <a:pathLst>
                  <a:path w="1154" h="552" extrusionOk="0">
                    <a:moveTo>
                      <a:pt x="903" y="1"/>
                    </a:moveTo>
                    <a:lnTo>
                      <a:pt x="1" y="377"/>
                    </a:lnTo>
                    <a:cubicBezTo>
                      <a:pt x="76" y="452"/>
                      <a:pt x="176" y="502"/>
                      <a:pt x="277" y="552"/>
                    </a:cubicBezTo>
                    <a:lnTo>
                      <a:pt x="1154" y="176"/>
                    </a:lnTo>
                    <a:cubicBezTo>
                      <a:pt x="1079" y="126"/>
                      <a:pt x="978" y="76"/>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0" name="Google Shape;620;p28"/>
              <p:cNvSpPr/>
              <p:nvPr/>
            </p:nvSpPr>
            <p:spPr>
              <a:xfrm>
                <a:off x="2769973" y="2093516"/>
                <a:ext cx="22820" cy="10421"/>
              </a:xfrm>
              <a:custGeom>
                <a:avLst/>
                <a:gdLst/>
                <a:ahLst/>
                <a:cxnLst/>
                <a:rect l="l" t="t" r="r" b="b"/>
                <a:pathLst>
                  <a:path w="1154" h="527" extrusionOk="0">
                    <a:moveTo>
                      <a:pt x="878" y="0"/>
                    </a:moveTo>
                    <a:lnTo>
                      <a:pt x="1" y="376"/>
                    </a:lnTo>
                    <a:cubicBezTo>
                      <a:pt x="76" y="426"/>
                      <a:pt x="176" y="476"/>
                      <a:pt x="251" y="526"/>
                    </a:cubicBezTo>
                    <a:lnTo>
                      <a:pt x="1153" y="150"/>
                    </a:lnTo>
                    <a:cubicBezTo>
                      <a:pt x="1078" y="100"/>
                      <a:pt x="978" y="50"/>
                      <a:pt x="87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1" name="Google Shape;621;p28"/>
              <p:cNvSpPr/>
              <p:nvPr/>
            </p:nvSpPr>
            <p:spPr>
              <a:xfrm>
                <a:off x="2774936" y="2096482"/>
                <a:ext cx="23315" cy="10421"/>
              </a:xfrm>
              <a:custGeom>
                <a:avLst/>
                <a:gdLst/>
                <a:ahLst/>
                <a:cxnLst/>
                <a:rect l="l" t="t" r="r" b="b"/>
                <a:pathLst>
                  <a:path w="1179" h="527" extrusionOk="0">
                    <a:moveTo>
                      <a:pt x="902" y="0"/>
                    </a:moveTo>
                    <a:lnTo>
                      <a:pt x="0" y="376"/>
                    </a:lnTo>
                    <a:cubicBezTo>
                      <a:pt x="100" y="452"/>
                      <a:pt x="201" y="477"/>
                      <a:pt x="276" y="527"/>
                    </a:cubicBezTo>
                    <a:lnTo>
                      <a:pt x="1178" y="151"/>
                    </a:lnTo>
                    <a:cubicBezTo>
                      <a:pt x="1078" y="101"/>
                      <a:pt x="1003" y="51"/>
                      <a:pt x="9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2" name="Google Shape;622;p28"/>
              <p:cNvSpPr/>
              <p:nvPr/>
            </p:nvSpPr>
            <p:spPr>
              <a:xfrm>
                <a:off x="2780375" y="2099449"/>
                <a:ext cx="23315" cy="9947"/>
              </a:xfrm>
              <a:custGeom>
                <a:avLst/>
                <a:gdLst/>
                <a:ahLst/>
                <a:cxnLst/>
                <a:rect l="l" t="t" r="r" b="b"/>
                <a:pathLst>
                  <a:path w="1179" h="503" extrusionOk="0">
                    <a:moveTo>
                      <a:pt x="903" y="1"/>
                    </a:moveTo>
                    <a:lnTo>
                      <a:pt x="1" y="377"/>
                    </a:lnTo>
                    <a:cubicBezTo>
                      <a:pt x="101" y="427"/>
                      <a:pt x="201" y="477"/>
                      <a:pt x="277" y="502"/>
                    </a:cubicBezTo>
                    <a:lnTo>
                      <a:pt x="1179" y="126"/>
                    </a:lnTo>
                    <a:cubicBezTo>
                      <a:pt x="1079" y="101"/>
                      <a:pt x="1003" y="51"/>
                      <a:pt x="90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3" name="Google Shape;623;p28"/>
              <p:cNvSpPr/>
              <p:nvPr/>
            </p:nvSpPr>
            <p:spPr>
              <a:xfrm>
                <a:off x="2785833" y="2101940"/>
                <a:ext cx="23315" cy="9927"/>
              </a:xfrm>
              <a:custGeom>
                <a:avLst/>
                <a:gdLst/>
                <a:ahLst/>
                <a:cxnLst/>
                <a:rect l="l" t="t" r="r" b="b"/>
                <a:pathLst>
                  <a:path w="1179" h="502" extrusionOk="0">
                    <a:moveTo>
                      <a:pt x="903" y="0"/>
                    </a:moveTo>
                    <a:lnTo>
                      <a:pt x="1" y="376"/>
                    </a:lnTo>
                    <a:cubicBezTo>
                      <a:pt x="101" y="426"/>
                      <a:pt x="201" y="476"/>
                      <a:pt x="301" y="501"/>
                    </a:cubicBezTo>
                    <a:lnTo>
                      <a:pt x="1178" y="125"/>
                    </a:lnTo>
                    <a:cubicBezTo>
                      <a:pt x="1103" y="100"/>
                      <a:pt x="1003" y="50"/>
                      <a:pt x="903" y="0"/>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4" name="Google Shape;624;p28"/>
              <p:cNvSpPr/>
              <p:nvPr/>
            </p:nvSpPr>
            <p:spPr>
              <a:xfrm>
                <a:off x="2791786" y="2104412"/>
                <a:ext cx="23315" cy="9433"/>
              </a:xfrm>
              <a:custGeom>
                <a:avLst/>
                <a:gdLst/>
                <a:ahLst/>
                <a:cxnLst/>
                <a:rect l="l" t="t" r="r" b="b"/>
                <a:pathLst>
                  <a:path w="1179" h="477" extrusionOk="0">
                    <a:moveTo>
                      <a:pt x="877" y="0"/>
                    </a:moveTo>
                    <a:lnTo>
                      <a:pt x="0" y="376"/>
                    </a:lnTo>
                    <a:cubicBezTo>
                      <a:pt x="75" y="427"/>
                      <a:pt x="176" y="452"/>
                      <a:pt x="276" y="477"/>
                    </a:cubicBezTo>
                    <a:lnTo>
                      <a:pt x="1178" y="101"/>
                    </a:lnTo>
                    <a:cubicBezTo>
                      <a:pt x="1078" y="76"/>
                      <a:pt x="978" y="51"/>
                      <a:pt x="877"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5" name="Google Shape;625;p28"/>
              <p:cNvSpPr/>
              <p:nvPr/>
            </p:nvSpPr>
            <p:spPr>
              <a:xfrm>
                <a:off x="2797224" y="2106390"/>
                <a:ext cx="23809" cy="9433"/>
              </a:xfrm>
              <a:custGeom>
                <a:avLst/>
                <a:gdLst/>
                <a:ahLst/>
                <a:cxnLst/>
                <a:rect l="l" t="t" r="r" b="b"/>
                <a:pathLst>
                  <a:path w="1204" h="477" extrusionOk="0">
                    <a:moveTo>
                      <a:pt x="903" y="1"/>
                    </a:moveTo>
                    <a:lnTo>
                      <a:pt x="1" y="377"/>
                    </a:lnTo>
                    <a:cubicBezTo>
                      <a:pt x="101" y="427"/>
                      <a:pt x="201" y="452"/>
                      <a:pt x="302" y="477"/>
                    </a:cubicBezTo>
                    <a:lnTo>
                      <a:pt x="1204" y="101"/>
                    </a:lnTo>
                    <a:cubicBezTo>
                      <a:pt x="1104" y="76"/>
                      <a:pt x="1003" y="51"/>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6" name="Google Shape;626;p28"/>
              <p:cNvSpPr/>
              <p:nvPr/>
            </p:nvSpPr>
            <p:spPr>
              <a:xfrm>
                <a:off x="2803176" y="2108368"/>
                <a:ext cx="23809" cy="8958"/>
              </a:xfrm>
              <a:custGeom>
                <a:avLst/>
                <a:gdLst/>
                <a:ahLst/>
                <a:cxnLst/>
                <a:rect l="l" t="t" r="r" b="b"/>
                <a:pathLst>
                  <a:path w="1204" h="453" extrusionOk="0">
                    <a:moveTo>
                      <a:pt x="903" y="1"/>
                    </a:moveTo>
                    <a:lnTo>
                      <a:pt x="1" y="377"/>
                    </a:lnTo>
                    <a:cubicBezTo>
                      <a:pt x="101" y="402"/>
                      <a:pt x="201" y="427"/>
                      <a:pt x="327" y="452"/>
                    </a:cubicBezTo>
                    <a:lnTo>
                      <a:pt x="1204" y="76"/>
                    </a:lnTo>
                    <a:cubicBezTo>
                      <a:pt x="1104" y="51"/>
                      <a:pt x="1003" y="26"/>
                      <a:pt x="903"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7" name="Google Shape;627;p28"/>
              <p:cNvSpPr/>
              <p:nvPr/>
            </p:nvSpPr>
            <p:spPr>
              <a:xfrm>
                <a:off x="2809623" y="2109871"/>
                <a:ext cx="24303" cy="8444"/>
              </a:xfrm>
              <a:custGeom>
                <a:avLst/>
                <a:gdLst/>
                <a:ahLst/>
                <a:cxnLst/>
                <a:rect l="l" t="t" r="r" b="b"/>
                <a:pathLst>
                  <a:path w="1229" h="427" extrusionOk="0">
                    <a:moveTo>
                      <a:pt x="878" y="0"/>
                    </a:moveTo>
                    <a:lnTo>
                      <a:pt x="1" y="376"/>
                    </a:lnTo>
                    <a:cubicBezTo>
                      <a:pt x="101" y="401"/>
                      <a:pt x="201" y="426"/>
                      <a:pt x="326" y="426"/>
                    </a:cubicBezTo>
                    <a:lnTo>
                      <a:pt x="1229" y="50"/>
                    </a:lnTo>
                    <a:cubicBezTo>
                      <a:pt x="1103" y="25"/>
                      <a:pt x="1003" y="25"/>
                      <a:pt x="87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8" name="Google Shape;628;p28"/>
              <p:cNvSpPr/>
              <p:nvPr/>
            </p:nvSpPr>
            <p:spPr>
              <a:xfrm>
                <a:off x="2816070" y="2110859"/>
                <a:ext cx="24798" cy="7950"/>
              </a:xfrm>
              <a:custGeom>
                <a:avLst/>
                <a:gdLst/>
                <a:ahLst/>
                <a:cxnLst/>
                <a:rect l="l" t="t" r="r" b="b"/>
                <a:pathLst>
                  <a:path w="1254" h="402" extrusionOk="0">
                    <a:moveTo>
                      <a:pt x="903" y="0"/>
                    </a:moveTo>
                    <a:lnTo>
                      <a:pt x="0" y="376"/>
                    </a:lnTo>
                    <a:cubicBezTo>
                      <a:pt x="126" y="401"/>
                      <a:pt x="251" y="401"/>
                      <a:pt x="376" y="401"/>
                    </a:cubicBezTo>
                    <a:lnTo>
                      <a:pt x="1254" y="25"/>
                    </a:lnTo>
                    <a:cubicBezTo>
                      <a:pt x="1153" y="25"/>
                      <a:pt x="1028" y="25"/>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29" name="Google Shape;629;p28"/>
              <p:cNvSpPr/>
              <p:nvPr/>
            </p:nvSpPr>
            <p:spPr>
              <a:xfrm>
                <a:off x="2823506" y="2111354"/>
                <a:ext cx="25787" cy="7673"/>
              </a:xfrm>
              <a:custGeom>
                <a:avLst/>
                <a:gdLst/>
                <a:ahLst/>
                <a:cxnLst/>
                <a:rect l="l" t="t" r="r" b="b"/>
                <a:pathLst>
                  <a:path w="1304" h="388" extrusionOk="0">
                    <a:moveTo>
                      <a:pt x="878" y="0"/>
                    </a:moveTo>
                    <a:lnTo>
                      <a:pt x="0" y="376"/>
                    </a:lnTo>
                    <a:cubicBezTo>
                      <a:pt x="42" y="385"/>
                      <a:pt x="87" y="387"/>
                      <a:pt x="132" y="387"/>
                    </a:cubicBezTo>
                    <a:cubicBezTo>
                      <a:pt x="223" y="387"/>
                      <a:pt x="318" y="376"/>
                      <a:pt x="401" y="376"/>
                    </a:cubicBezTo>
                    <a:lnTo>
                      <a:pt x="1304"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0" name="Google Shape;630;p28"/>
              <p:cNvSpPr/>
              <p:nvPr/>
            </p:nvSpPr>
            <p:spPr>
              <a:xfrm>
                <a:off x="2823506" y="2111354"/>
                <a:ext cx="25787" cy="7673"/>
              </a:xfrm>
              <a:custGeom>
                <a:avLst/>
                <a:gdLst/>
                <a:ahLst/>
                <a:cxnLst/>
                <a:rect l="l" t="t" r="r" b="b"/>
                <a:pathLst>
                  <a:path w="1304" h="388" extrusionOk="0">
                    <a:moveTo>
                      <a:pt x="878" y="0"/>
                    </a:moveTo>
                    <a:lnTo>
                      <a:pt x="0" y="376"/>
                    </a:lnTo>
                    <a:cubicBezTo>
                      <a:pt x="42" y="385"/>
                      <a:pt x="87" y="387"/>
                      <a:pt x="132" y="387"/>
                    </a:cubicBezTo>
                    <a:cubicBezTo>
                      <a:pt x="223" y="387"/>
                      <a:pt x="318" y="376"/>
                      <a:pt x="401" y="376"/>
                    </a:cubicBezTo>
                    <a:lnTo>
                      <a:pt x="1304"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1" name="Google Shape;631;p28"/>
              <p:cNvSpPr/>
              <p:nvPr/>
            </p:nvSpPr>
            <p:spPr>
              <a:xfrm>
                <a:off x="2831436" y="2109871"/>
                <a:ext cx="28258" cy="8938"/>
              </a:xfrm>
              <a:custGeom>
                <a:avLst/>
                <a:gdLst/>
                <a:ahLst/>
                <a:cxnLst/>
                <a:rect l="l" t="t" r="r" b="b"/>
                <a:pathLst>
                  <a:path w="1429" h="452" extrusionOk="0">
                    <a:moveTo>
                      <a:pt x="1429" y="0"/>
                    </a:moveTo>
                    <a:cubicBezTo>
                      <a:pt x="1253" y="50"/>
                      <a:pt x="1078" y="50"/>
                      <a:pt x="903" y="75"/>
                    </a:cubicBezTo>
                    <a:lnTo>
                      <a:pt x="0" y="451"/>
                    </a:lnTo>
                    <a:cubicBezTo>
                      <a:pt x="176" y="451"/>
                      <a:pt x="351" y="426"/>
                      <a:pt x="527" y="376"/>
                    </a:cubicBezTo>
                    <a:lnTo>
                      <a:pt x="1429" y="0"/>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2" name="Google Shape;632;p28"/>
              <p:cNvSpPr/>
              <p:nvPr/>
            </p:nvSpPr>
            <p:spPr>
              <a:xfrm>
                <a:off x="2841838" y="2105896"/>
                <a:ext cx="29761" cy="11430"/>
              </a:xfrm>
              <a:custGeom>
                <a:avLst/>
                <a:gdLst/>
                <a:ahLst/>
                <a:cxnLst/>
                <a:rect l="l" t="t" r="r" b="b"/>
                <a:pathLst>
                  <a:path w="1505" h="578" extrusionOk="0">
                    <a:moveTo>
                      <a:pt x="1504" y="1"/>
                    </a:moveTo>
                    <a:lnTo>
                      <a:pt x="1275" y="96"/>
                    </a:lnTo>
                    <a:lnTo>
                      <a:pt x="1275" y="96"/>
                    </a:lnTo>
                    <a:cubicBezTo>
                      <a:pt x="1351" y="70"/>
                      <a:pt x="1428" y="39"/>
                      <a:pt x="1504" y="1"/>
                    </a:cubicBezTo>
                    <a:close/>
                    <a:moveTo>
                      <a:pt x="1275" y="96"/>
                    </a:moveTo>
                    <a:cubicBezTo>
                      <a:pt x="1151" y="139"/>
                      <a:pt x="1027" y="170"/>
                      <a:pt x="903" y="201"/>
                    </a:cubicBezTo>
                    <a:lnTo>
                      <a:pt x="1" y="577"/>
                    </a:lnTo>
                    <a:cubicBezTo>
                      <a:pt x="201" y="527"/>
                      <a:pt x="427" y="477"/>
                      <a:pt x="602" y="377"/>
                    </a:cubicBezTo>
                    <a:lnTo>
                      <a:pt x="1275" y="96"/>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3" name="Google Shape;633;p28"/>
              <p:cNvSpPr/>
              <p:nvPr/>
            </p:nvSpPr>
            <p:spPr>
              <a:xfrm>
                <a:off x="2759571" y="2049396"/>
                <a:ext cx="20823" cy="9927"/>
              </a:xfrm>
              <a:custGeom>
                <a:avLst/>
                <a:gdLst/>
                <a:ahLst/>
                <a:cxnLst/>
                <a:rect l="l" t="t" r="r" b="b"/>
                <a:pathLst>
                  <a:path w="1053" h="502" extrusionOk="0">
                    <a:moveTo>
                      <a:pt x="877" y="0"/>
                    </a:moveTo>
                    <a:lnTo>
                      <a:pt x="0" y="376"/>
                    </a:lnTo>
                    <a:cubicBezTo>
                      <a:pt x="50" y="427"/>
                      <a:pt x="100" y="452"/>
                      <a:pt x="151" y="502"/>
                    </a:cubicBezTo>
                    <a:lnTo>
                      <a:pt x="1053" y="126"/>
                    </a:lnTo>
                    <a:cubicBezTo>
                      <a:pt x="1003" y="76"/>
                      <a:pt x="953" y="51"/>
                      <a:pt x="877"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4" name="Google Shape;634;p28"/>
              <p:cNvSpPr/>
              <p:nvPr/>
            </p:nvSpPr>
            <p:spPr>
              <a:xfrm>
                <a:off x="2762537" y="2051868"/>
                <a:ext cx="22326" cy="10441"/>
              </a:xfrm>
              <a:custGeom>
                <a:avLst/>
                <a:gdLst/>
                <a:ahLst/>
                <a:cxnLst/>
                <a:rect l="l" t="t" r="r" b="b"/>
                <a:pathLst>
                  <a:path w="1129" h="528" extrusionOk="0">
                    <a:moveTo>
                      <a:pt x="903" y="1"/>
                    </a:moveTo>
                    <a:lnTo>
                      <a:pt x="1" y="377"/>
                    </a:lnTo>
                    <a:cubicBezTo>
                      <a:pt x="76" y="427"/>
                      <a:pt x="151" y="477"/>
                      <a:pt x="226" y="527"/>
                    </a:cubicBezTo>
                    <a:lnTo>
                      <a:pt x="1128" y="151"/>
                    </a:lnTo>
                    <a:cubicBezTo>
                      <a:pt x="1053" y="101"/>
                      <a:pt x="978" y="51"/>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5" name="Google Shape;635;p28"/>
              <p:cNvSpPr/>
              <p:nvPr/>
            </p:nvSpPr>
            <p:spPr>
              <a:xfrm>
                <a:off x="2767006" y="2054854"/>
                <a:ext cx="21812" cy="9927"/>
              </a:xfrm>
              <a:custGeom>
                <a:avLst/>
                <a:gdLst/>
                <a:ahLst/>
                <a:cxnLst/>
                <a:rect l="l" t="t" r="r" b="b"/>
                <a:pathLst>
                  <a:path w="1103" h="502" extrusionOk="0">
                    <a:moveTo>
                      <a:pt x="902" y="0"/>
                    </a:moveTo>
                    <a:lnTo>
                      <a:pt x="0" y="376"/>
                    </a:lnTo>
                    <a:cubicBezTo>
                      <a:pt x="75" y="426"/>
                      <a:pt x="151" y="476"/>
                      <a:pt x="201" y="501"/>
                    </a:cubicBezTo>
                    <a:lnTo>
                      <a:pt x="1103" y="125"/>
                    </a:lnTo>
                    <a:cubicBezTo>
                      <a:pt x="1028" y="100"/>
                      <a:pt x="953" y="50"/>
                      <a:pt x="902"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6" name="Google Shape;636;p28"/>
              <p:cNvSpPr/>
              <p:nvPr/>
            </p:nvSpPr>
            <p:spPr>
              <a:xfrm>
                <a:off x="2770961" y="2057326"/>
                <a:ext cx="22326" cy="9927"/>
              </a:xfrm>
              <a:custGeom>
                <a:avLst/>
                <a:gdLst/>
                <a:ahLst/>
                <a:cxnLst/>
                <a:rect l="l" t="t" r="r" b="b"/>
                <a:pathLst>
                  <a:path w="1129" h="502" extrusionOk="0">
                    <a:moveTo>
                      <a:pt x="903" y="0"/>
                    </a:moveTo>
                    <a:lnTo>
                      <a:pt x="1" y="376"/>
                    </a:lnTo>
                    <a:cubicBezTo>
                      <a:pt x="76" y="427"/>
                      <a:pt x="151" y="477"/>
                      <a:pt x="226" y="502"/>
                    </a:cubicBezTo>
                    <a:lnTo>
                      <a:pt x="1128" y="126"/>
                    </a:lnTo>
                    <a:cubicBezTo>
                      <a:pt x="1053" y="101"/>
                      <a:pt x="978" y="51"/>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7" name="Google Shape;637;p28"/>
              <p:cNvSpPr/>
              <p:nvPr/>
            </p:nvSpPr>
            <p:spPr>
              <a:xfrm>
                <a:off x="2775431" y="2059798"/>
                <a:ext cx="21812" cy="9947"/>
              </a:xfrm>
              <a:custGeom>
                <a:avLst/>
                <a:gdLst/>
                <a:ahLst/>
                <a:cxnLst/>
                <a:rect l="l" t="t" r="r" b="b"/>
                <a:pathLst>
                  <a:path w="1103" h="503" extrusionOk="0">
                    <a:moveTo>
                      <a:pt x="902" y="1"/>
                    </a:moveTo>
                    <a:lnTo>
                      <a:pt x="0" y="377"/>
                    </a:lnTo>
                    <a:cubicBezTo>
                      <a:pt x="75" y="427"/>
                      <a:pt x="151" y="477"/>
                      <a:pt x="226" y="502"/>
                    </a:cubicBezTo>
                    <a:lnTo>
                      <a:pt x="1103" y="126"/>
                    </a:lnTo>
                    <a:cubicBezTo>
                      <a:pt x="1028" y="101"/>
                      <a:pt x="978" y="51"/>
                      <a:pt x="90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8" name="Google Shape;638;p28"/>
              <p:cNvSpPr/>
              <p:nvPr/>
            </p:nvSpPr>
            <p:spPr>
              <a:xfrm>
                <a:off x="2779386" y="2062290"/>
                <a:ext cx="22326" cy="9433"/>
              </a:xfrm>
              <a:custGeom>
                <a:avLst/>
                <a:gdLst/>
                <a:ahLst/>
                <a:cxnLst/>
                <a:rect l="l" t="t" r="r" b="b"/>
                <a:pathLst>
                  <a:path w="1129" h="477" extrusionOk="0">
                    <a:moveTo>
                      <a:pt x="903" y="0"/>
                    </a:moveTo>
                    <a:lnTo>
                      <a:pt x="1" y="376"/>
                    </a:lnTo>
                    <a:cubicBezTo>
                      <a:pt x="76" y="401"/>
                      <a:pt x="151" y="451"/>
                      <a:pt x="226" y="476"/>
                    </a:cubicBezTo>
                    <a:lnTo>
                      <a:pt x="1129" y="100"/>
                    </a:lnTo>
                    <a:cubicBezTo>
                      <a:pt x="1053" y="75"/>
                      <a:pt x="978" y="25"/>
                      <a:pt x="903"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39" name="Google Shape;639;p28"/>
              <p:cNvSpPr/>
              <p:nvPr/>
            </p:nvSpPr>
            <p:spPr>
              <a:xfrm>
                <a:off x="2783855" y="2064267"/>
                <a:ext cx="22326" cy="9433"/>
              </a:xfrm>
              <a:custGeom>
                <a:avLst/>
                <a:gdLst/>
                <a:ahLst/>
                <a:cxnLst/>
                <a:rect l="l" t="t" r="r" b="b"/>
                <a:pathLst>
                  <a:path w="1129" h="477" extrusionOk="0">
                    <a:moveTo>
                      <a:pt x="903" y="0"/>
                    </a:moveTo>
                    <a:lnTo>
                      <a:pt x="0" y="376"/>
                    </a:lnTo>
                    <a:cubicBezTo>
                      <a:pt x="75" y="426"/>
                      <a:pt x="151" y="451"/>
                      <a:pt x="226" y="477"/>
                    </a:cubicBezTo>
                    <a:lnTo>
                      <a:pt x="1128" y="101"/>
                    </a:lnTo>
                    <a:cubicBezTo>
                      <a:pt x="1053" y="76"/>
                      <a:pt x="978" y="25"/>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0" name="Google Shape;640;p28"/>
              <p:cNvSpPr/>
              <p:nvPr/>
            </p:nvSpPr>
            <p:spPr>
              <a:xfrm>
                <a:off x="2788305" y="2066245"/>
                <a:ext cx="22326" cy="8938"/>
              </a:xfrm>
              <a:custGeom>
                <a:avLst/>
                <a:gdLst/>
                <a:ahLst/>
                <a:cxnLst/>
                <a:rect l="l" t="t" r="r" b="b"/>
                <a:pathLst>
                  <a:path w="1129" h="452" extrusionOk="0">
                    <a:moveTo>
                      <a:pt x="903" y="1"/>
                    </a:moveTo>
                    <a:lnTo>
                      <a:pt x="1" y="377"/>
                    </a:lnTo>
                    <a:cubicBezTo>
                      <a:pt x="76" y="402"/>
                      <a:pt x="151" y="427"/>
                      <a:pt x="226" y="452"/>
                    </a:cubicBezTo>
                    <a:lnTo>
                      <a:pt x="1129" y="76"/>
                    </a:lnTo>
                    <a:cubicBezTo>
                      <a:pt x="1053" y="51"/>
                      <a:pt x="978" y="26"/>
                      <a:pt x="903"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1" name="Google Shape;641;p28"/>
              <p:cNvSpPr/>
              <p:nvPr/>
            </p:nvSpPr>
            <p:spPr>
              <a:xfrm>
                <a:off x="2792774" y="2067728"/>
                <a:ext cx="22820" cy="8938"/>
              </a:xfrm>
              <a:custGeom>
                <a:avLst/>
                <a:gdLst/>
                <a:ahLst/>
                <a:cxnLst/>
                <a:rect l="l" t="t" r="r" b="b"/>
                <a:pathLst>
                  <a:path w="1154" h="452" extrusionOk="0">
                    <a:moveTo>
                      <a:pt x="903" y="1"/>
                    </a:moveTo>
                    <a:lnTo>
                      <a:pt x="0" y="377"/>
                    </a:lnTo>
                    <a:cubicBezTo>
                      <a:pt x="76" y="402"/>
                      <a:pt x="151" y="427"/>
                      <a:pt x="251" y="452"/>
                    </a:cubicBezTo>
                    <a:lnTo>
                      <a:pt x="1153" y="76"/>
                    </a:lnTo>
                    <a:cubicBezTo>
                      <a:pt x="1053" y="51"/>
                      <a:pt x="978" y="26"/>
                      <a:pt x="903"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2" name="Google Shape;642;p28"/>
              <p:cNvSpPr/>
              <p:nvPr/>
            </p:nvSpPr>
            <p:spPr>
              <a:xfrm>
                <a:off x="2797738" y="2069211"/>
                <a:ext cx="22306" cy="8464"/>
              </a:xfrm>
              <a:custGeom>
                <a:avLst/>
                <a:gdLst/>
                <a:ahLst/>
                <a:cxnLst/>
                <a:rect l="l" t="t" r="r" b="b"/>
                <a:pathLst>
                  <a:path w="1128" h="428" extrusionOk="0">
                    <a:moveTo>
                      <a:pt x="877" y="1"/>
                    </a:moveTo>
                    <a:lnTo>
                      <a:pt x="0" y="377"/>
                    </a:lnTo>
                    <a:cubicBezTo>
                      <a:pt x="75" y="402"/>
                      <a:pt x="150" y="427"/>
                      <a:pt x="251" y="427"/>
                    </a:cubicBezTo>
                    <a:lnTo>
                      <a:pt x="1128" y="51"/>
                    </a:lnTo>
                    <a:cubicBezTo>
                      <a:pt x="1053" y="51"/>
                      <a:pt x="977" y="26"/>
                      <a:pt x="877"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3" name="Google Shape;643;p28"/>
              <p:cNvSpPr/>
              <p:nvPr/>
            </p:nvSpPr>
            <p:spPr>
              <a:xfrm>
                <a:off x="2802682" y="2070220"/>
                <a:ext cx="22820" cy="8444"/>
              </a:xfrm>
              <a:custGeom>
                <a:avLst/>
                <a:gdLst/>
                <a:ahLst/>
                <a:cxnLst/>
                <a:rect l="l" t="t" r="r" b="b"/>
                <a:pathLst>
                  <a:path w="1154" h="427" extrusionOk="0">
                    <a:moveTo>
                      <a:pt x="878" y="0"/>
                    </a:moveTo>
                    <a:lnTo>
                      <a:pt x="1" y="376"/>
                    </a:lnTo>
                    <a:cubicBezTo>
                      <a:pt x="76" y="401"/>
                      <a:pt x="176" y="426"/>
                      <a:pt x="251" y="426"/>
                    </a:cubicBezTo>
                    <a:lnTo>
                      <a:pt x="1154" y="50"/>
                    </a:lnTo>
                    <a:cubicBezTo>
                      <a:pt x="1053" y="50"/>
                      <a:pt x="978" y="25"/>
                      <a:pt x="87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4" name="Google Shape;644;p28"/>
              <p:cNvSpPr/>
              <p:nvPr/>
            </p:nvSpPr>
            <p:spPr>
              <a:xfrm>
                <a:off x="2807646" y="2071209"/>
                <a:ext cx="23809" cy="7950"/>
              </a:xfrm>
              <a:custGeom>
                <a:avLst/>
                <a:gdLst/>
                <a:ahLst/>
                <a:cxnLst/>
                <a:rect l="l" t="t" r="r" b="b"/>
                <a:pathLst>
                  <a:path w="1204" h="402" extrusionOk="0">
                    <a:moveTo>
                      <a:pt x="903" y="0"/>
                    </a:moveTo>
                    <a:lnTo>
                      <a:pt x="0" y="376"/>
                    </a:lnTo>
                    <a:cubicBezTo>
                      <a:pt x="101" y="401"/>
                      <a:pt x="201" y="401"/>
                      <a:pt x="301" y="401"/>
                    </a:cubicBezTo>
                    <a:lnTo>
                      <a:pt x="1203" y="25"/>
                    </a:lnTo>
                    <a:cubicBezTo>
                      <a:pt x="1103" y="25"/>
                      <a:pt x="1003" y="25"/>
                      <a:pt x="903"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5" name="Google Shape;645;p28"/>
              <p:cNvSpPr/>
              <p:nvPr/>
            </p:nvSpPr>
            <p:spPr>
              <a:xfrm>
                <a:off x="2813598" y="2071703"/>
                <a:ext cx="24303" cy="7455"/>
              </a:xfrm>
              <a:custGeom>
                <a:avLst/>
                <a:gdLst/>
                <a:ahLst/>
                <a:cxnLst/>
                <a:rect l="l" t="t" r="r" b="b"/>
                <a:pathLst>
                  <a:path w="1229" h="377" extrusionOk="0">
                    <a:moveTo>
                      <a:pt x="902" y="0"/>
                    </a:moveTo>
                    <a:lnTo>
                      <a:pt x="0" y="376"/>
                    </a:lnTo>
                    <a:lnTo>
                      <a:pt x="326" y="376"/>
                    </a:lnTo>
                    <a:lnTo>
                      <a:pt x="1228"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6" name="Google Shape;646;p28"/>
              <p:cNvSpPr/>
              <p:nvPr/>
            </p:nvSpPr>
            <p:spPr>
              <a:xfrm>
                <a:off x="2820026" y="2070220"/>
                <a:ext cx="25806" cy="8938"/>
              </a:xfrm>
              <a:custGeom>
                <a:avLst/>
                <a:gdLst/>
                <a:ahLst/>
                <a:cxnLst/>
                <a:rect l="l" t="t" r="r" b="b"/>
                <a:pathLst>
                  <a:path w="1305" h="452" extrusionOk="0">
                    <a:moveTo>
                      <a:pt x="1304" y="0"/>
                    </a:moveTo>
                    <a:cubicBezTo>
                      <a:pt x="1179" y="50"/>
                      <a:pt x="1028" y="50"/>
                      <a:pt x="903" y="75"/>
                    </a:cubicBezTo>
                    <a:lnTo>
                      <a:pt x="1" y="451"/>
                    </a:lnTo>
                    <a:cubicBezTo>
                      <a:pt x="151" y="426"/>
                      <a:pt x="277" y="426"/>
                      <a:pt x="402" y="401"/>
                    </a:cubicBezTo>
                    <a:lnTo>
                      <a:pt x="1304"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7" name="Google Shape;647;p28"/>
              <p:cNvSpPr/>
              <p:nvPr/>
            </p:nvSpPr>
            <p:spPr>
              <a:xfrm>
                <a:off x="2827956" y="2067234"/>
                <a:ext cx="27290" cy="10936"/>
              </a:xfrm>
              <a:custGeom>
                <a:avLst/>
                <a:gdLst/>
                <a:ahLst/>
                <a:cxnLst/>
                <a:rect l="l" t="t" r="r" b="b"/>
                <a:pathLst>
                  <a:path w="1380" h="553" extrusionOk="0">
                    <a:moveTo>
                      <a:pt x="1379" y="1"/>
                    </a:moveTo>
                    <a:lnTo>
                      <a:pt x="1195" y="80"/>
                    </a:lnTo>
                    <a:lnTo>
                      <a:pt x="1195" y="80"/>
                    </a:lnTo>
                    <a:cubicBezTo>
                      <a:pt x="1257" y="58"/>
                      <a:pt x="1318" y="31"/>
                      <a:pt x="1379" y="1"/>
                    </a:cubicBezTo>
                    <a:close/>
                    <a:moveTo>
                      <a:pt x="1195" y="80"/>
                    </a:moveTo>
                    <a:lnTo>
                      <a:pt x="1195" y="80"/>
                    </a:lnTo>
                    <a:cubicBezTo>
                      <a:pt x="1103" y="112"/>
                      <a:pt x="1008" y="136"/>
                      <a:pt x="903" y="151"/>
                    </a:cubicBezTo>
                    <a:lnTo>
                      <a:pt x="1" y="552"/>
                    </a:lnTo>
                    <a:cubicBezTo>
                      <a:pt x="176" y="502"/>
                      <a:pt x="327" y="452"/>
                      <a:pt x="502" y="377"/>
                    </a:cubicBezTo>
                    <a:lnTo>
                      <a:pt x="1195" y="8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8" name="Google Shape;648;p28"/>
              <p:cNvSpPr/>
              <p:nvPr/>
            </p:nvSpPr>
            <p:spPr>
              <a:xfrm>
                <a:off x="2763526" y="2018170"/>
                <a:ext cx="20348" cy="9433"/>
              </a:xfrm>
              <a:custGeom>
                <a:avLst/>
                <a:gdLst/>
                <a:ahLst/>
                <a:cxnLst/>
                <a:rect l="l" t="t" r="r" b="b"/>
                <a:pathLst>
                  <a:path w="1029" h="477" extrusionOk="0">
                    <a:moveTo>
                      <a:pt x="903" y="1"/>
                    </a:moveTo>
                    <a:lnTo>
                      <a:pt x="1" y="376"/>
                    </a:lnTo>
                    <a:cubicBezTo>
                      <a:pt x="51" y="427"/>
                      <a:pt x="76" y="452"/>
                      <a:pt x="126" y="477"/>
                    </a:cubicBezTo>
                    <a:lnTo>
                      <a:pt x="1028" y="101"/>
                    </a:lnTo>
                    <a:cubicBezTo>
                      <a:pt x="978" y="76"/>
                      <a:pt x="928" y="51"/>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49" name="Google Shape;649;p28"/>
              <p:cNvSpPr/>
              <p:nvPr/>
            </p:nvSpPr>
            <p:spPr>
              <a:xfrm>
                <a:off x="2766017" y="2020147"/>
                <a:ext cx="20823" cy="9947"/>
              </a:xfrm>
              <a:custGeom>
                <a:avLst/>
                <a:gdLst/>
                <a:ahLst/>
                <a:cxnLst/>
                <a:rect l="l" t="t" r="r" b="b"/>
                <a:pathLst>
                  <a:path w="1053" h="503" extrusionOk="0">
                    <a:moveTo>
                      <a:pt x="902" y="1"/>
                    </a:moveTo>
                    <a:lnTo>
                      <a:pt x="0" y="377"/>
                    </a:lnTo>
                    <a:cubicBezTo>
                      <a:pt x="50" y="427"/>
                      <a:pt x="100" y="452"/>
                      <a:pt x="150" y="502"/>
                    </a:cubicBezTo>
                    <a:lnTo>
                      <a:pt x="1053" y="126"/>
                    </a:lnTo>
                    <a:cubicBezTo>
                      <a:pt x="1003" y="76"/>
                      <a:pt x="952" y="51"/>
                      <a:pt x="902"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0" name="Google Shape;650;p28"/>
              <p:cNvSpPr/>
              <p:nvPr/>
            </p:nvSpPr>
            <p:spPr>
              <a:xfrm>
                <a:off x="2768984" y="2022639"/>
                <a:ext cx="21337" cy="9433"/>
              </a:xfrm>
              <a:custGeom>
                <a:avLst/>
                <a:gdLst/>
                <a:ahLst/>
                <a:cxnLst/>
                <a:rect l="l" t="t" r="r" b="b"/>
                <a:pathLst>
                  <a:path w="1079" h="477" extrusionOk="0">
                    <a:moveTo>
                      <a:pt x="903" y="0"/>
                    </a:moveTo>
                    <a:lnTo>
                      <a:pt x="0" y="376"/>
                    </a:lnTo>
                    <a:cubicBezTo>
                      <a:pt x="76" y="401"/>
                      <a:pt x="126" y="426"/>
                      <a:pt x="176" y="476"/>
                    </a:cubicBezTo>
                    <a:lnTo>
                      <a:pt x="1078" y="100"/>
                    </a:lnTo>
                    <a:cubicBezTo>
                      <a:pt x="1028" y="50"/>
                      <a:pt x="953" y="25"/>
                      <a:pt x="9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1" name="Google Shape;651;p28"/>
              <p:cNvSpPr/>
              <p:nvPr/>
            </p:nvSpPr>
            <p:spPr>
              <a:xfrm>
                <a:off x="2772445" y="2024617"/>
                <a:ext cx="20843" cy="9433"/>
              </a:xfrm>
              <a:custGeom>
                <a:avLst/>
                <a:gdLst/>
                <a:ahLst/>
                <a:cxnLst/>
                <a:rect l="l" t="t" r="r" b="b"/>
                <a:pathLst>
                  <a:path w="1054" h="477" extrusionOk="0">
                    <a:moveTo>
                      <a:pt x="903" y="0"/>
                    </a:moveTo>
                    <a:lnTo>
                      <a:pt x="1" y="376"/>
                    </a:lnTo>
                    <a:cubicBezTo>
                      <a:pt x="51" y="401"/>
                      <a:pt x="101" y="426"/>
                      <a:pt x="151" y="477"/>
                    </a:cubicBezTo>
                    <a:lnTo>
                      <a:pt x="1053" y="101"/>
                    </a:lnTo>
                    <a:cubicBezTo>
                      <a:pt x="1003" y="50"/>
                      <a:pt x="953" y="25"/>
                      <a:pt x="903"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2" name="Google Shape;652;p28"/>
              <p:cNvSpPr/>
              <p:nvPr/>
            </p:nvSpPr>
            <p:spPr>
              <a:xfrm>
                <a:off x="2775431" y="2026594"/>
                <a:ext cx="21317" cy="8938"/>
              </a:xfrm>
              <a:custGeom>
                <a:avLst/>
                <a:gdLst/>
                <a:ahLst/>
                <a:cxnLst/>
                <a:rect l="l" t="t" r="r" b="b"/>
                <a:pathLst>
                  <a:path w="1078" h="452" extrusionOk="0">
                    <a:moveTo>
                      <a:pt x="902" y="1"/>
                    </a:moveTo>
                    <a:lnTo>
                      <a:pt x="0" y="377"/>
                    </a:lnTo>
                    <a:cubicBezTo>
                      <a:pt x="50" y="402"/>
                      <a:pt x="126" y="427"/>
                      <a:pt x="176" y="452"/>
                    </a:cubicBezTo>
                    <a:lnTo>
                      <a:pt x="1078" y="76"/>
                    </a:lnTo>
                    <a:cubicBezTo>
                      <a:pt x="1028" y="51"/>
                      <a:pt x="953" y="26"/>
                      <a:pt x="902"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3" name="Google Shape;653;p28"/>
              <p:cNvSpPr/>
              <p:nvPr/>
            </p:nvSpPr>
            <p:spPr>
              <a:xfrm>
                <a:off x="2778892" y="2028077"/>
                <a:ext cx="20843" cy="8938"/>
              </a:xfrm>
              <a:custGeom>
                <a:avLst/>
                <a:gdLst/>
                <a:ahLst/>
                <a:cxnLst/>
                <a:rect l="l" t="t" r="r" b="b"/>
                <a:pathLst>
                  <a:path w="1054" h="452" extrusionOk="0">
                    <a:moveTo>
                      <a:pt x="903" y="1"/>
                    </a:moveTo>
                    <a:lnTo>
                      <a:pt x="1" y="377"/>
                    </a:lnTo>
                    <a:cubicBezTo>
                      <a:pt x="51" y="402"/>
                      <a:pt x="101" y="427"/>
                      <a:pt x="151" y="452"/>
                    </a:cubicBezTo>
                    <a:lnTo>
                      <a:pt x="1053" y="76"/>
                    </a:lnTo>
                    <a:cubicBezTo>
                      <a:pt x="1003" y="51"/>
                      <a:pt x="953" y="26"/>
                      <a:pt x="90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4" name="Google Shape;654;p28"/>
              <p:cNvSpPr/>
              <p:nvPr/>
            </p:nvSpPr>
            <p:spPr>
              <a:xfrm>
                <a:off x="2781878" y="2029561"/>
                <a:ext cx="21317" cy="8958"/>
              </a:xfrm>
              <a:custGeom>
                <a:avLst/>
                <a:gdLst/>
                <a:ahLst/>
                <a:cxnLst/>
                <a:rect l="l" t="t" r="r" b="b"/>
                <a:pathLst>
                  <a:path w="1078" h="453" extrusionOk="0">
                    <a:moveTo>
                      <a:pt x="902" y="1"/>
                    </a:moveTo>
                    <a:lnTo>
                      <a:pt x="0" y="377"/>
                    </a:lnTo>
                    <a:cubicBezTo>
                      <a:pt x="75" y="402"/>
                      <a:pt x="125" y="427"/>
                      <a:pt x="175" y="452"/>
                    </a:cubicBezTo>
                    <a:lnTo>
                      <a:pt x="1078" y="76"/>
                    </a:lnTo>
                    <a:cubicBezTo>
                      <a:pt x="1028" y="51"/>
                      <a:pt x="952" y="26"/>
                      <a:pt x="902"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5" name="Google Shape;655;p28"/>
              <p:cNvSpPr/>
              <p:nvPr/>
            </p:nvSpPr>
            <p:spPr>
              <a:xfrm>
                <a:off x="2785339" y="2031064"/>
                <a:ext cx="21337" cy="8444"/>
              </a:xfrm>
              <a:custGeom>
                <a:avLst/>
                <a:gdLst/>
                <a:ahLst/>
                <a:cxnLst/>
                <a:rect l="l" t="t" r="r" b="b"/>
                <a:pathLst>
                  <a:path w="1079" h="427" extrusionOk="0">
                    <a:moveTo>
                      <a:pt x="903" y="0"/>
                    </a:moveTo>
                    <a:lnTo>
                      <a:pt x="0" y="376"/>
                    </a:lnTo>
                    <a:cubicBezTo>
                      <a:pt x="51" y="401"/>
                      <a:pt x="126" y="426"/>
                      <a:pt x="176" y="426"/>
                    </a:cubicBezTo>
                    <a:lnTo>
                      <a:pt x="1078" y="50"/>
                    </a:lnTo>
                    <a:cubicBezTo>
                      <a:pt x="1028" y="50"/>
                      <a:pt x="953" y="25"/>
                      <a:pt x="903"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6" name="Google Shape;656;p28"/>
              <p:cNvSpPr/>
              <p:nvPr/>
            </p:nvSpPr>
            <p:spPr>
              <a:xfrm>
                <a:off x="2788799" y="2032052"/>
                <a:ext cx="21337" cy="8938"/>
              </a:xfrm>
              <a:custGeom>
                <a:avLst/>
                <a:gdLst/>
                <a:ahLst/>
                <a:cxnLst/>
                <a:rect l="l" t="t" r="r" b="b"/>
                <a:pathLst>
                  <a:path w="1079" h="452" extrusionOk="0">
                    <a:moveTo>
                      <a:pt x="903" y="0"/>
                    </a:moveTo>
                    <a:lnTo>
                      <a:pt x="1" y="376"/>
                    </a:lnTo>
                    <a:cubicBezTo>
                      <a:pt x="51" y="401"/>
                      <a:pt x="126" y="426"/>
                      <a:pt x="176" y="451"/>
                    </a:cubicBezTo>
                    <a:lnTo>
                      <a:pt x="1079" y="75"/>
                    </a:lnTo>
                    <a:cubicBezTo>
                      <a:pt x="1028" y="50"/>
                      <a:pt x="953" y="25"/>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7" name="Google Shape;657;p28"/>
              <p:cNvSpPr/>
              <p:nvPr/>
            </p:nvSpPr>
            <p:spPr>
              <a:xfrm>
                <a:off x="2792280" y="2033536"/>
                <a:ext cx="21832" cy="7950"/>
              </a:xfrm>
              <a:custGeom>
                <a:avLst/>
                <a:gdLst/>
                <a:ahLst/>
                <a:cxnLst/>
                <a:rect l="l" t="t" r="r" b="b"/>
                <a:pathLst>
                  <a:path w="1104" h="402" extrusionOk="0">
                    <a:moveTo>
                      <a:pt x="903" y="0"/>
                    </a:moveTo>
                    <a:lnTo>
                      <a:pt x="0" y="376"/>
                    </a:lnTo>
                    <a:cubicBezTo>
                      <a:pt x="76" y="376"/>
                      <a:pt x="126" y="401"/>
                      <a:pt x="201" y="401"/>
                    </a:cubicBezTo>
                    <a:lnTo>
                      <a:pt x="1103" y="26"/>
                    </a:lnTo>
                    <a:cubicBezTo>
                      <a:pt x="1028" y="26"/>
                      <a:pt x="978" y="0"/>
                      <a:pt x="903"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8" name="Google Shape;658;p28"/>
              <p:cNvSpPr/>
              <p:nvPr/>
            </p:nvSpPr>
            <p:spPr>
              <a:xfrm>
                <a:off x="2796235" y="2034030"/>
                <a:ext cx="21832" cy="8444"/>
              </a:xfrm>
              <a:custGeom>
                <a:avLst/>
                <a:gdLst/>
                <a:ahLst/>
                <a:cxnLst/>
                <a:rect l="l" t="t" r="r" b="b"/>
                <a:pathLst>
                  <a:path w="1104" h="427" extrusionOk="0">
                    <a:moveTo>
                      <a:pt x="903" y="1"/>
                    </a:moveTo>
                    <a:lnTo>
                      <a:pt x="1" y="376"/>
                    </a:lnTo>
                    <a:cubicBezTo>
                      <a:pt x="51" y="402"/>
                      <a:pt x="126" y="402"/>
                      <a:pt x="201" y="427"/>
                    </a:cubicBezTo>
                    <a:lnTo>
                      <a:pt x="1104" y="51"/>
                    </a:lnTo>
                    <a:cubicBezTo>
                      <a:pt x="1028" y="26"/>
                      <a:pt x="953" y="26"/>
                      <a:pt x="903"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59" name="Google Shape;659;p28"/>
              <p:cNvSpPr/>
              <p:nvPr/>
            </p:nvSpPr>
            <p:spPr>
              <a:xfrm>
                <a:off x="2800210" y="2035019"/>
                <a:ext cx="21832" cy="7455"/>
              </a:xfrm>
              <a:custGeom>
                <a:avLst/>
                <a:gdLst/>
                <a:ahLst/>
                <a:cxnLst/>
                <a:rect l="l" t="t" r="r" b="b"/>
                <a:pathLst>
                  <a:path w="1104" h="377" extrusionOk="0">
                    <a:moveTo>
                      <a:pt x="903" y="1"/>
                    </a:moveTo>
                    <a:lnTo>
                      <a:pt x="0" y="377"/>
                    </a:lnTo>
                    <a:lnTo>
                      <a:pt x="226" y="377"/>
                    </a:lnTo>
                    <a:lnTo>
                      <a:pt x="1103" y="1"/>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0" name="Google Shape;660;p28"/>
              <p:cNvSpPr/>
              <p:nvPr/>
            </p:nvSpPr>
            <p:spPr>
              <a:xfrm>
                <a:off x="2804660" y="2035019"/>
                <a:ext cx="22326" cy="7831"/>
              </a:xfrm>
              <a:custGeom>
                <a:avLst/>
                <a:gdLst/>
                <a:ahLst/>
                <a:cxnLst/>
                <a:rect l="l" t="t" r="r" b="b"/>
                <a:pathLst>
                  <a:path w="1129" h="396" extrusionOk="0">
                    <a:moveTo>
                      <a:pt x="878" y="1"/>
                    </a:moveTo>
                    <a:lnTo>
                      <a:pt x="1" y="377"/>
                    </a:lnTo>
                    <a:cubicBezTo>
                      <a:pt x="39" y="389"/>
                      <a:pt x="76" y="395"/>
                      <a:pt x="117" y="395"/>
                    </a:cubicBezTo>
                    <a:cubicBezTo>
                      <a:pt x="158" y="395"/>
                      <a:pt x="201" y="389"/>
                      <a:pt x="252" y="377"/>
                    </a:cubicBezTo>
                    <a:lnTo>
                      <a:pt x="1129" y="1"/>
                    </a:lnTo>
                    <a:cubicBezTo>
                      <a:pt x="1079" y="1"/>
                      <a:pt x="1029" y="12"/>
                      <a:pt x="971" y="12"/>
                    </a:cubicBezTo>
                    <a:cubicBezTo>
                      <a:pt x="942" y="12"/>
                      <a:pt x="912" y="9"/>
                      <a:pt x="878"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1" name="Google Shape;661;p28"/>
              <p:cNvSpPr/>
              <p:nvPr/>
            </p:nvSpPr>
            <p:spPr>
              <a:xfrm>
                <a:off x="2809623" y="2034030"/>
                <a:ext cx="23809" cy="8444"/>
              </a:xfrm>
              <a:custGeom>
                <a:avLst/>
                <a:gdLst/>
                <a:ahLst/>
                <a:cxnLst/>
                <a:rect l="l" t="t" r="r" b="b"/>
                <a:pathLst>
                  <a:path w="1204" h="427" extrusionOk="0">
                    <a:moveTo>
                      <a:pt x="1204" y="1"/>
                    </a:moveTo>
                    <a:lnTo>
                      <a:pt x="1204" y="1"/>
                    </a:lnTo>
                    <a:cubicBezTo>
                      <a:pt x="1103" y="26"/>
                      <a:pt x="1003" y="51"/>
                      <a:pt x="878" y="51"/>
                    </a:cubicBezTo>
                    <a:lnTo>
                      <a:pt x="1" y="427"/>
                    </a:lnTo>
                    <a:cubicBezTo>
                      <a:pt x="101" y="427"/>
                      <a:pt x="201" y="402"/>
                      <a:pt x="301" y="402"/>
                    </a:cubicBezTo>
                    <a:lnTo>
                      <a:pt x="1204" y="1"/>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2" name="Google Shape;662;p28"/>
              <p:cNvSpPr/>
              <p:nvPr/>
            </p:nvSpPr>
            <p:spPr>
              <a:xfrm>
                <a:off x="2815576" y="2032052"/>
                <a:ext cx="24798" cy="9927"/>
              </a:xfrm>
              <a:custGeom>
                <a:avLst/>
                <a:gdLst/>
                <a:ahLst/>
                <a:cxnLst/>
                <a:rect l="l" t="t" r="r" b="b"/>
                <a:pathLst>
                  <a:path w="1254" h="502" extrusionOk="0">
                    <a:moveTo>
                      <a:pt x="1253" y="0"/>
                    </a:moveTo>
                    <a:lnTo>
                      <a:pt x="1185" y="29"/>
                    </a:lnTo>
                    <a:lnTo>
                      <a:pt x="1185" y="29"/>
                    </a:lnTo>
                    <a:cubicBezTo>
                      <a:pt x="1209" y="21"/>
                      <a:pt x="1232" y="11"/>
                      <a:pt x="1253" y="0"/>
                    </a:cubicBezTo>
                    <a:close/>
                    <a:moveTo>
                      <a:pt x="1185" y="29"/>
                    </a:moveTo>
                    <a:lnTo>
                      <a:pt x="1185" y="29"/>
                    </a:lnTo>
                    <a:cubicBezTo>
                      <a:pt x="1099" y="61"/>
                      <a:pt x="1001" y="81"/>
                      <a:pt x="903" y="101"/>
                    </a:cubicBezTo>
                    <a:lnTo>
                      <a:pt x="0" y="502"/>
                    </a:lnTo>
                    <a:cubicBezTo>
                      <a:pt x="126" y="451"/>
                      <a:pt x="251" y="426"/>
                      <a:pt x="376" y="376"/>
                    </a:cubicBezTo>
                    <a:lnTo>
                      <a:pt x="1185" y="29"/>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3" name="Google Shape;663;p28"/>
              <p:cNvSpPr/>
              <p:nvPr/>
            </p:nvSpPr>
            <p:spPr>
              <a:xfrm>
                <a:off x="2767501" y="1986449"/>
                <a:ext cx="19834" cy="8444"/>
              </a:xfrm>
              <a:custGeom>
                <a:avLst/>
                <a:gdLst/>
                <a:ahLst/>
                <a:cxnLst/>
                <a:rect l="l" t="t" r="r" b="b"/>
                <a:pathLst>
                  <a:path w="1003" h="427" extrusionOk="0">
                    <a:moveTo>
                      <a:pt x="902" y="0"/>
                    </a:moveTo>
                    <a:lnTo>
                      <a:pt x="0" y="376"/>
                    </a:lnTo>
                    <a:cubicBezTo>
                      <a:pt x="50" y="401"/>
                      <a:pt x="75" y="401"/>
                      <a:pt x="100" y="427"/>
                    </a:cubicBezTo>
                    <a:lnTo>
                      <a:pt x="1003" y="51"/>
                    </a:lnTo>
                    <a:cubicBezTo>
                      <a:pt x="953" y="26"/>
                      <a:pt x="928" y="26"/>
                      <a:pt x="902"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4" name="Google Shape;664;p28"/>
              <p:cNvSpPr/>
              <p:nvPr/>
            </p:nvSpPr>
            <p:spPr>
              <a:xfrm>
                <a:off x="2769478" y="1987438"/>
                <a:ext cx="19834" cy="8938"/>
              </a:xfrm>
              <a:custGeom>
                <a:avLst/>
                <a:gdLst/>
                <a:ahLst/>
                <a:cxnLst/>
                <a:rect l="l" t="t" r="r" b="b"/>
                <a:pathLst>
                  <a:path w="1003" h="452" extrusionOk="0">
                    <a:moveTo>
                      <a:pt x="903" y="1"/>
                    </a:moveTo>
                    <a:lnTo>
                      <a:pt x="0" y="377"/>
                    </a:lnTo>
                    <a:cubicBezTo>
                      <a:pt x="26" y="402"/>
                      <a:pt x="76" y="427"/>
                      <a:pt x="101" y="452"/>
                    </a:cubicBezTo>
                    <a:lnTo>
                      <a:pt x="1003" y="76"/>
                    </a:lnTo>
                    <a:cubicBezTo>
                      <a:pt x="953" y="51"/>
                      <a:pt x="928" y="26"/>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5" name="Google Shape;665;p28"/>
              <p:cNvSpPr/>
              <p:nvPr/>
            </p:nvSpPr>
            <p:spPr>
              <a:xfrm>
                <a:off x="2771456" y="1988921"/>
                <a:ext cx="19854" cy="8938"/>
              </a:xfrm>
              <a:custGeom>
                <a:avLst/>
                <a:gdLst/>
                <a:ahLst/>
                <a:cxnLst/>
                <a:rect l="l" t="t" r="r" b="b"/>
                <a:pathLst>
                  <a:path w="1004" h="452" extrusionOk="0">
                    <a:moveTo>
                      <a:pt x="903" y="1"/>
                    </a:moveTo>
                    <a:lnTo>
                      <a:pt x="1" y="377"/>
                    </a:lnTo>
                    <a:cubicBezTo>
                      <a:pt x="51" y="402"/>
                      <a:pt x="76" y="427"/>
                      <a:pt x="101" y="452"/>
                    </a:cubicBezTo>
                    <a:lnTo>
                      <a:pt x="1003" y="76"/>
                    </a:lnTo>
                    <a:cubicBezTo>
                      <a:pt x="978" y="51"/>
                      <a:pt x="928" y="26"/>
                      <a:pt x="903" y="1"/>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6" name="Google Shape;666;p28"/>
              <p:cNvSpPr/>
              <p:nvPr/>
            </p:nvSpPr>
            <p:spPr>
              <a:xfrm>
                <a:off x="2773433" y="1990404"/>
                <a:ext cx="20348" cy="8958"/>
              </a:xfrm>
              <a:custGeom>
                <a:avLst/>
                <a:gdLst/>
                <a:ahLst/>
                <a:cxnLst/>
                <a:rect l="l" t="t" r="r" b="b"/>
                <a:pathLst>
                  <a:path w="1029" h="453" extrusionOk="0">
                    <a:moveTo>
                      <a:pt x="903" y="1"/>
                    </a:moveTo>
                    <a:lnTo>
                      <a:pt x="1" y="377"/>
                    </a:lnTo>
                    <a:cubicBezTo>
                      <a:pt x="51" y="402"/>
                      <a:pt x="76" y="427"/>
                      <a:pt x="126" y="452"/>
                    </a:cubicBezTo>
                    <a:lnTo>
                      <a:pt x="1029" y="76"/>
                    </a:lnTo>
                    <a:cubicBezTo>
                      <a:pt x="978" y="51"/>
                      <a:pt x="953" y="26"/>
                      <a:pt x="903"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7" name="Google Shape;667;p28"/>
              <p:cNvSpPr/>
              <p:nvPr/>
            </p:nvSpPr>
            <p:spPr>
              <a:xfrm>
                <a:off x="2775925" y="1991907"/>
                <a:ext cx="19834" cy="8444"/>
              </a:xfrm>
              <a:custGeom>
                <a:avLst/>
                <a:gdLst/>
                <a:ahLst/>
                <a:cxnLst/>
                <a:rect l="l" t="t" r="r" b="b"/>
                <a:pathLst>
                  <a:path w="1003" h="427" extrusionOk="0">
                    <a:moveTo>
                      <a:pt x="903" y="0"/>
                    </a:moveTo>
                    <a:lnTo>
                      <a:pt x="0" y="376"/>
                    </a:lnTo>
                    <a:cubicBezTo>
                      <a:pt x="25" y="376"/>
                      <a:pt x="75" y="401"/>
                      <a:pt x="101" y="426"/>
                    </a:cubicBezTo>
                    <a:lnTo>
                      <a:pt x="1003" y="50"/>
                    </a:lnTo>
                    <a:cubicBezTo>
                      <a:pt x="978" y="25"/>
                      <a:pt x="928" y="0"/>
                      <a:pt x="903"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8" name="Google Shape;668;p28"/>
              <p:cNvSpPr/>
              <p:nvPr/>
            </p:nvSpPr>
            <p:spPr>
              <a:xfrm>
                <a:off x="2777903" y="1992896"/>
                <a:ext cx="19854" cy="8444"/>
              </a:xfrm>
              <a:custGeom>
                <a:avLst/>
                <a:gdLst/>
                <a:ahLst/>
                <a:cxnLst/>
                <a:rect l="l" t="t" r="r" b="b"/>
                <a:pathLst>
                  <a:path w="1004" h="427" extrusionOk="0">
                    <a:moveTo>
                      <a:pt x="903" y="0"/>
                    </a:moveTo>
                    <a:lnTo>
                      <a:pt x="1" y="376"/>
                    </a:lnTo>
                    <a:cubicBezTo>
                      <a:pt x="51" y="401"/>
                      <a:pt x="76" y="401"/>
                      <a:pt x="126" y="426"/>
                    </a:cubicBezTo>
                    <a:lnTo>
                      <a:pt x="1003" y="50"/>
                    </a:lnTo>
                    <a:cubicBezTo>
                      <a:pt x="978" y="25"/>
                      <a:pt x="928" y="25"/>
                      <a:pt x="903"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69" name="Google Shape;669;p28"/>
              <p:cNvSpPr/>
              <p:nvPr/>
            </p:nvSpPr>
            <p:spPr>
              <a:xfrm>
                <a:off x="2780375" y="1993885"/>
                <a:ext cx="19854" cy="8444"/>
              </a:xfrm>
              <a:custGeom>
                <a:avLst/>
                <a:gdLst/>
                <a:ahLst/>
                <a:cxnLst/>
                <a:rect l="l" t="t" r="r" b="b"/>
                <a:pathLst>
                  <a:path w="1004" h="427" extrusionOk="0">
                    <a:moveTo>
                      <a:pt x="878" y="0"/>
                    </a:moveTo>
                    <a:lnTo>
                      <a:pt x="1" y="376"/>
                    </a:lnTo>
                    <a:cubicBezTo>
                      <a:pt x="26" y="401"/>
                      <a:pt x="76" y="401"/>
                      <a:pt x="101" y="426"/>
                    </a:cubicBezTo>
                    <a:lnTo>
                      <a:pt x="1003" y="51"/>
                    </a:lnTo>
                    <a:cubicBezTo>
                      <a:pt x="953" y="25"/>
                      <a:pt x="928" y="25"/>
                      <a:pt x="878"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0" name="Google Shape;670;p28"/>
              <p:cNvSpPr/>
              <p:nvPr/>
            </p:nvSpPr>
            <p:spPr>
              <a:xfrm>
                <a:off x="2782372" y="1994874"/>
                <a:ext cx="19834" cy="8444"/>
              </a:xfrm>
              <a:custGeom>
                <a:avLst/>
                <a:gdLst/>
                <a:ahLst/>
                <a:cxnLst/>
                <a:rect l="l" t="t" r="r" b="b"/>
                <a:pathLst>
                  <a:path w="1003" h="427" extrusionOk="0">
                    <a:moveTo>
                      <a:pt x="902" y="1"/>
                    </a:moveTo>
                    <a:lnTo>
                      <a:pt x="0" y="376"/>
                    </a:lnTo>
                    <a:cubicBezTo>
                      <a:pt x="50" y="376"/>
                      <a:pt x="75" y="402"/>
                      <a:pt x="125" y="427"/>
                    </a:cubicBezTo>
                    <a:lnTo>
                      <a:pt x="1003" y="26"/>
                    </a:lnTo>
                    <a:cubicBezTo>
                      <a:pt x="978" y="26"/>
                      <a:pt x="927" y="1"/>
                      <a:pt x="902"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1" name="Google Shape;671;p28"/>
              <p:cNvSpPr/>
              <p:nvPr/>
            </p:nvSpPr>
            <p:spPr>
              <a:xfrm>
                <a:off x="2784844" y="1995368"/>
                <a:ext cx="19834" cy="8444"/>
              </a:xfrm>
              <a:custGeom>
                <a:avLst/>
                <a:gdLst/>
                <a:ahLst/>
                <a:cxnLst/>
                <a:rect l="l" t="t" r="r" b="b"/>
                <a:pathLst>
                  <a:path w="1003" h="427" extrusionOk="0">
                    <a:moveTo>
                      <a:pt x="878" y="1"/>
                    </a:moveTo>
                    <a:lnTo>
                      <a:pt x="0" y="402"/>
                    </a:lnTo>
                    <a:cubicBezTo>
                      <a:pt x="25" y="402"/>
                      <a:pt x="76" y="427"/>
                      <a:pt x="126" y="427"/>
                    </a:cubicBezTo>
                    <a:lnTo>
                      <a:pt x="1003" y="51"/>
                    </a:lnTo>
                    <a:cubicBezTo>
                      <a:pt x="978" y="51"/>
                      <a:pt x="928" y="26"/>
                      <a:pt x="878"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2" name="Google Shape;672;p28"/>
              <p:cNvSpPr/>
              <p:nvPr/>
            </p:nvSpPr>
            <p:spPr>
              <a:xfrm>
                <a:off x="2787316" y="1996357"/>
                <a:ext cx="19854" cy="7950"/>
              </a:xfrm>
              <a:custGeom>
                <a:avLst/>
                <a:gdLst/>
                <a:ahLst/>
                <a:cxnLst/>
                <a:rect l="l" t="t" r="r" b="b"/>
                <a:pathLst>
                  <a:path w="1004" h="402" extrusionOk="0">
                    <a:moveTo>
                      <a:pt x="878" y="1"/>
                    </a:moveTo>
                    <a:lnTo>
                      <a:pt x="1" y="377"/>
                    </a:lnTo>
                    <a:cubicBezTo>
                      <a:pt x="26" y="377"/>
                      <a:pt x="76" y="402"/>
                      <a:pt x="126" y="402"/>
                    </a:cubicBezTo>
                    <a:lnTo>
                      <a:pt x="1003" y="26"/>
                    </a:lnTo>
                    <a:cubicBezTo>
                      <a:pt x="978" y="26"/>
                      <a:pt x="928" y="1"/>
                      <a:pt x="87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3" name="Google Shape;673;p28"/>
              <p:cNvSpPr/>
              <p:nvPr/>
            </p:nvSpPr>
            <p:spPr>
              <a:xfrm>
                <a:off x="2789294" y="1996851"/>
                <a:ext cx="20843" cy="7950"/>
              </a:xfrm>
              <a:custGeom>
                <a:avLst/>
                <a:gdLst/>
                <a:ahLst/>
                <a:cxnLst/>
                <a:rect l="l" t="t" r="r" b="b"/>
                <a:pathLst>
                  <a:path w="1054" h="402" extrusionOk="0">
                    <a:moveTo>
                      <a:pt x="903" y="1"/>
                    </a:moveTo>
                    <a:lnTo>
                      <a:pt x="1" y="377"/>
                    </a:lnTo>
                    <a:cubicBezTo>
                      <a:pt x="51" y="402"/>
                      <a:pt x="101" y="402"/>
                      <a:pt x="151" y="402"/>
                    </a:cubicBezTo>
                    <a:lnTo>
                      <a:pt x="1054" y="26"/>
                    </a:lnTo>
                    <a:cubicBezTo>
                      <a:pt x="1003" y="26"/>
                      <a:pt x="953" y="1"/>
                      <a:pt x="903"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4" name="Google Shape;674;p28"/>
              <p:cNvSpPr/>
              <p:nvPr/>
            </p:nvSpPr>
            <p:spPr>
              <a:xfrm>
                <a:off x="2792280" y="1997346"/>
                <a:ext cx="20823" cy="7950"/>
              </a:xfrm>
              <a:custGeom>
                <a:avLst/>
                <a:gdLst/>
                <a:ahLst/>
                <a:cxnLst/>
                <a:rect l="l" t="t" r="r" b="b"/>
                <a:pathLst>
                  <a:path w="1053" h="402" extrusionOk="0">
                    <a:moveTo>
                      <a:pt x="903" y="1"/>
                    </a:moveTo>
                    <a:lnTo>
                      <a:pt x="0" y="377"/>
                    </a:lnTo>
                    <a:cubicBezTo>
                      <a:pt x="50" y="377"/>
                      <a:pt x="101" y="377"/>
                      <a:pt x="151" y="402"/>
                    </a:cubicBezTo>
                    <a:lnTo>
                      <a:pt x="1053" y="1"/>
                    </a:ln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5" name="Google Shape;675;p28"/>
              <p:cNvSpPr/>
              <p:nvPr/>
            </p:nvSpPr>
            <p:spPr>
              <a:xfrm>
                <a:off x="2795246" y="1997346"/>
                <a:ext cx="20843" cy="7950"/>
              </a:xfrm>
              <a:custGeom>
                <a:avLst/>
                <a:gdLst/>
                <a:ahLst/>
                <a:cxnLst/>
                <a:rect l="l" t="t" r="r" b="b"/>
                <a:pathLst>
                  <a:path w="1054" h="402" extrusionOk="0">
                    <a:moveTo>
                      <a:pt x="1053" y="1"/>
                    </a:moveTo>
                    <a:lnTo>
                      <a:pt x="1028" y="11"/>
                    </a:lnTo>
                    <a:lnTo>
                      <a:pt x="1028" y="11"/>
                    </a:lnTo>
                    <a:cubicBezTo>
                      <a:pt x="1037" y="9"/>
                      <a:pt x="1045" y="5"/>
                      <a:pt x="1053" y="1"/>
                    </a:cubicBezTo>
                    <a:close/>
                    <a:moveTo>
                      <a:pt x="903" y="1"/>
                    </a:moveTo>
                    <a:lnTo>
                      <a:pt x="1" y="402"/>
                    </a:lnTo>
                    <a:cubicBezTo>
                      <a:pt x="51" y="402"/>
                      <a:pt x="101" y="402"/>
                      <a:pt x="151" y="377"/>
                    </a:cubicBezTo>
                    <a:lnTo>
                      <a:pt x="1028" y="11"/>
                    </a:lnTo>
                    <a:lnTo>
                      <a:pt x="1028" y="11"/>
                    </a:lnTo>
                    <a:cubicBezTo>
                      <a:pt x="1012" y="17"/>
                      <a:pt x="995" y="20"/>
                      <a:pt x="978" y="20"/>
                    </a:cubicBezTo>
                    <a:cubicBezTo>
                      <a:pt x="953" y="20"/>
                      <a:pt x="928" y="13"/>
                      <a:pt x="903"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6" name="Google Shape;676;p28"/>
              <p:cNvSpPr/>
              <p:nvPr/>
            </p:nvSpPr>
            <p:spPr>
              <a:xfrm>
                <a:off x="2798232" y="1996851"/>
                <a:ext cx="22306" cy="7950"/>
              </a:xfrm>
              <a:custGeom>
                <a:avLst/>
                <a:gdLst/>
                <a:ahLst/>
                <a:cxnLst/>
                <a:rect l="l" t="t" r="r" b="b"/>
                <a:pathLst>
                  <a:path w="1128" h="402" extrusionOk="0">
                    <a:moveTo>
                      <a:pt x="1128" y="1"/>
                    </a:moveTo>
                    <a:lnTo>
                      <a:pt x="1128" y="1"/>
                    </a:lnTo>
                    <a:cubicBezTo>
                      <a:pt x="1053" y="26"/>
                      <a:pt x="978" y="26"/>
                      <a:pt x="902" y="26"/>
                    </a:cubicBezTo>
                    <a:lnTo>
                      <a:pt x="0" y="402"/>
                    </a:lnTo>
                    <a:cubicBezTo>
                      <a:pt x="75" y="402"/>
                      <a:pt x="150" y="402"/>
                      <a:pt x="226" y="377"/>
                    </a:cubicBezTo>
                    <a:lnTo>
                      <a:pt x="1128"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7" name="Google Shape;677;p28"/>
              <p:cNvSpPr/>
              <p:nvPr/>
            </p:nvSpPr>
            <p:spPr>
              <a:xfrm>
                <a:off x="2802682" y="1995368"/>
                <a:ext cx="22326" cy="8938"/>
              </a:xfrm>
              <a:custGeom>
                <a:avLst/>
                <a:gdLst/>
                <a:ahLst/>
                <a:cxnLst/>
                <a:rect l="l" t="t" r="r" b="b"/>
                <a:pathLst>
                  <a:path w="1129" h="452" extrusionOk="0">
                    <a:moveTo>
                      <a:pt x="1129" y="1"/>
                    </a:moveTo>
                    <a:lnTo>
                      <a:pt x="1129" y="1"/>
                    </a:lnTo>
                    <a:cubicBezTo>
                      <a:pt x="1053" y="26"/>
                      <a:pt x="978" y="51"/>
                      <a:pt x="903" y="76"/>
                    </a:cubicBezTo>
                    <a:lnTo>
                      <a:pt x="1" y="452"/>
                    </a:lnTo>
                    <a:cubicBezTo>
                      <a:pt x="76" y="452"/>
                      <a:pt x="151" y="427"/>
                      <a:pt x="251" y="377"/>
                    </a:cubicBezTo>
                    <a:lnTo>
                      <a:pt x="112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8" name="Google Shape;678;p28"/>
              <p:cNvSpPr/>
              <p:nvPr/>
            </p:nvSpPr>
            <p:spPr>
              <a:xfrm>
                <a:off x="2771456" y="1956706"/>
                <a:ext cx="18865" cy="7950"/>
              </a:xfrm>
              <a:custGeom>
                <a:avLst/>
                <a:gdLst/>
                <a:ahLst/>
                <a:cxnLst/>
                <a:rect l="l" t="t" r="r" b="b"/>
                <a:pathLst>
                  <a:path w="954" h="402" extrusionOk="0">
                    <a:moveTo>
                      <a:pt x="903" y="1"/>
                    </a:moveTo>
                    <a:lnTo>
                      <a:pt x="1" y="377"/>
                    </a:lnTo>
                    <a:cubicBezTo>
                      <a:pt x="26" y="377"/>
                      <a:pt x="51" y="402"/>
                      <a:pt x="51" y="402"/>
                    </a:cubicBezTo>
                    <a:lnTo>
                      <a:pt x="953" y="26"/>
                    </a:lnTo>
                    <a:cubicBezTo>
                      <a:pt x="928" y="26"/>
                      <a:pt x="928" y="1"/>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79" name="Google Shape;679;p28"/>
              <p:cNvSpPr/>
              <p:nvPr/>
            </p:nvSpPr>
            <p:spPr>
              <a:xfrm>
                <a:off x="2772445" y="1957201"/>
                <a:ext cx="18865" cy="8444"/>
              </a:xfrm>
              <a:custGeom>
                <a:avLst/>
                <a:gdLst/>
                <a:ahLst/>
                <a:cxnLst/>
                <a:rect l="l" t="t" r="r" b="b"/>
                <a:pathLst>
                  <a:path w="954" h="427" extrusionOk="0">
                    <a:moveTo>
                      <a:pt x="903" y="1"/>
                    </a:moveTo>
                    <a:lnTo>
                      <a:pt x="1" y="377"/>
                    </a:lnTo>
                    <a:cubicBezTo>
                      <a:pt x="26" y="402"/>
                      <a:pt x="51" y="402"/>
                      <a:pt x="76" y="427"/>
                    </a:cubicBezTo>
                    <a:lnTo>
                      <a:pt x="953" y="51"/>
                    </a:lnTo>
                    <a:cubicBezTo>
                      <a:pt x="953" y="26"/>
                      <a:pt x="928" y="2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0" name="Google Shape;680;p28"/>
              <p:cNvSpPr/>
              <p:nvPr/>
            </p:nvSpPr>
            <p:spPr>
              <a:xfrm>
                <a:off x="2773433" y="1958189"/>
                <a:ext cx="19360" cy="7950"/>
              </a:xfrm>
              <a:custGeom>
                <a:avLst/>
                <a:gdLst/>
                <a:ahLst/>
                <a:cxnLst/>
                <a:rect l="l" t="t" r="r" b="b"/>
                <a:pathLst>
                  <a:path w="979" h="402" extrusionOk="0">
                    <a:moveTo>
                      <a:pt x="903" y="1"/>
                    </a:moveTo>
                    <a:lnTo>
                      <a:pt x="1" y="377"/>
                    </a:lnTo>
                    <a:cubicBezTo>
                      <a:pt x="26" y="377"/>
                      <a:pt x="51" y="402"/>
                      <a:pt x="76" y="402"/>
                    </a:cubicBezTo>
                    <a:lnTo>
                      <a:pt x="978" y="26"/>
                    </a:lnTo>
                    <a:cubicBezTo>
                      <a:pt x="953" y="26"/>
                      <a:pt x="928" y="1"/>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1" name="Google Shape;681;p28"/>
              <p:cNvSpPr/>
              <p:nvPr/>
            </p:nvSpPr>
            <p:spPr>
              <a:xfrm>
                <a:off x="2774936" y="1958684"/>
                <a:ext cx="18846" cy="8464"/>
              </a:xfrm>
              <a:custGeom>
                <a:avLst/>
                <a:gdLst/>
                <a:ahLst/>
                <a:cxnLst/>
                <a:rect l="l" t="t" r="r" b="b"/>
                <a:pathLst>
                  <a:path w="953" h="428" extrusionOk="0">
                    <a:moveTo>
                      <a:pt x="902" y="1"/>
                    </a:moveTo>
                    <a:lnTo>
                      <a:pt x="0" y="377"/>
                    </a:lnTo>
                    <a:cubicBezTo>
                      <a:pt x="25" y="402"/>
                      <a:pt x="25" y="402"/>
                      <a:pt x="50" y="427"/>
                    </a:cubicBezTo>
                    <a:lnTo>
                      <a:pt x="953" y="51"/>
                    </a:lnTo>
                    <a:cubicBezTo>
                      <a:pt x="927" y="26"/>
                      <a:pt x="902" y="26"/>
                      <a:pt x="902"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2" name="Google Shape;682;p28"/>
              <p:cNvSpPr/>
              <p:nvPr/>
            </p:nvSpPr>
            <p:spPr>
              <a:xfrm>
                <a:off x="2775925" y="1959692"/>
                <a:ext cx="18846" cy="7950"/>
              </a:xfrm>
              <a:custGeom>
                <a:avLst/>
                <a:gdLst/>
                <a:ahLst/>
                <a:cxnLst/>
                <a:rect l="l" t="t" r="r" b="b"/>
                <a:pathLst>
                  <a:path w="953" h="402" extrusionOk="0">
                    <a:moveTo>
                      <a:pt x="903" y="0"/>
                    </a:moveTo>
                    <a:lnTo>
                      <a:pt x="0" y="376"/>
                    </a:lnTo>
                    <a:cubicBezTo>
                      <a:pt x="25" y="376"/>
                      <a:pt x="50" y="401"/>
                      <a:pt x="75" y="401"/>
                    </a:cubicBezTo>
                    <a:lnTo>
                      <a:pt x="953" y="25"/>
                    </a:lnTo>
                    <a:cubicBezTo>
                      <a:pt x="953" y="0"/>
                      <a:pt x="928" y="0"/>
                      <a:pt x="90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3" name="Google Shape;683;p28"/>
              <p:cNvSpPr/>
              <p:nvPr/>
            </p:nvSpPr>
            <p:spPr>
              <a:xfrm>
                <a:off x="2777408" y="1960187"/>
                <a:ext cx="18846" cy="7950"/>
              </a:xfrm>
              <a:custGeom>
                <a:avLst/>
                <a:gdLst/>
                <a:ahLst/>
                <a:cxnLst/>
                <a:rect l="l" t="t" r="r" b="b"/>
                <a:pathLst>
                  <a:path w="953" h="402" extrusionOk="0">
                    <a:moveTo>
                      <a:pt x="878" y="0"/>
                    </a:moveTo>
                    <a:lnTo>
                      <a:pt x="0" y="376"/>
                    </a:lnTo>
                    <a:cubicBezTo>
                      <a:pt x="0" y="376"/>
                      <a:pt x="26" y="401"/>
                      <a:pt x="51" y="401"/>
                    </a:cubicBezTo>
                    <a:lnTo>
                      <a:pt x="953" y="25"/>
                    </a:lnTo>
                    <a:cubicBezTo>
                      <a:pt x="928" y="25"/>
                      <a:pt x="903" y="0"/>
                      <a:pt x="87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4" name="Google Shape;684;p28"/>
              <p:cNvSpPr/>
              <p:nvPr/>
            </p:nvSpPr>
            <p:spPr>
              <a:xfrm>
                <a:off x="2778397" y="1960681"/>
                <a:ext cx="18846" cy="7950"/>
              </a:xfrm>
              <a:custGeom>
                <a:avLst/>
                <a:gdLst/>
                <a:ahLst/>
                <a:cxnLst/>
                <a:rect l="l" t="t" r="r" b="b"/>
                <a:pathLst>
                  <a:path w="953" h="402" extrusionOk="0">
                    <a:moveTo>
                      <a:pt x="903" y="0"/>
                    </a:moveTo>
                    <a:lnTo>
                      <a:pt x="1" y="376"/>
                    </a:lnTo>
                    <a:cubicBezTo>
                      <a:pt x="26" y="376"/>
                      <a:pt x="51" y="401"/>
                      <a:pt x="51" y="401"/>
                    </a:cubicBezTo>
                    <a:lnTo>
                      <a:pt x="953" y="25"/>
                    </a:lnTo>
                    <a:cubicBezTo>
                      <a:pt x="928" y="25"/>
                      <a:pt x="928" y="0"/>
                      <a:pt x="903" y="0"/>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5" name="Google Shape;685;p28"/>
              <p:cNvSpPr/>
              <p:nvPr/>
            </p:nvSpPr>
            <p:spPr>
              <a:xfrm>
                <a:off x="2779386" y="1961176"/>
                <a:ext cx="19360" cy="7950"/>
              </a:xfrm>
              <a:custGeom>
                <a:avLst/>
                <a:gdLst/>
                <a:ahLst/>
                <a:cxnLst/>
                <a:rect l="l" t="t" r="r" b="b"/>
                <a:pathLst>
                  <a:path w="979" h="402" extrusionOk="0">
                    <a:moveTo>
                      <a:pt x="903" y="0"/>
                    </a:moveTo>
                    <a:lnTo>
                      <a:pt x="1" y="376"/>
                    </a:lnTo>
                    <a:cubicBezTo>
                      <a:pt x="26" y="376"/>
                      <a:pt x="51" y="401"/>
                      <a:pt x="76" y="401"/>
                    </a:cubicBezTo>
                    <a:lnTo>
                      <a:pt x="978" y="25"/>
                    </a:lnTo>
                    <a:cubicBezTo>
                      <a:pt x="953" y="25"/>
                      <a:pt x="928" y="0"/>
                      <a:pt x="903"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6" name="Google Shape;686;p28"/>
              <p:cNvSpPr/>
              <p:nvPr/>
            </p:nvSpPr>
            <p:spPr>
              <a:xfrm>
                <a:off x="2780869" y="1961670"/>
                <a:ext cx="18865" cy="7950"/>
              </a:xfrm>
              <a:custGeom>
                <a:avLst/>
                <a:gdLst/>
                <a:ahLst/>
                <a:cxnLst/>
                <a:rect l="l" t="t" r="r" b="b"/>
                <a:pathLst>
                  <a:path w="954" h="402" extrusionOk="0">
                    <a:moveTo>
                      <a:pt x="903" y="0"/>
                    </a:moveTo>
                    <a:lnTo>
                      <a:pt x="1" y="376"/>
                    </a:lnTo>
                    <a:cubicBezTo>
                      <a:pt x="26" y="376"/>
                      <a:pt x="51" y="401"/>
                      <a:pt x="76" y="401"/>
                    </a:cubicBezTo>
                    <a:lnTo>
                      <a:pt x="953" y="25"/>
                    </a:lnTo>
                    <a:cubicBezTo>
                      <a:pt x="928" y="0"/>
                      <a:pt x="928" y="0"/>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7" name="Google Shape;687;p28"/>
              <p:cNvSpPr/>
              <p:nvPr/>
            </p:nvSpPr>
            <p:spPr>
              <a:xfrm>
                <a:off x="2782372" y="1962164"/>
                <a:ext cx="18846" cy="7455"/>
              </a:xfrm>
              <a:custGeom>
                <a:avLst/>
                <a:gdLst/>
                <a:ahLst/>
                <a:cxnLst/>
                <a:rect l="l" t="t" r="r" b="b"/>
                <a:pathLst>
                  <a:path w="953" h="377" extrusionOk="0">
                    <a:moveTo>
                      <a:pt x="877" y="0"/>
                    </a:moveTo>
                    <a:lnTo>
                      <a:pt x="0" y="376"/>
                    </a:lnTo>
                    <a:lnTo>
                      <a:pt x="50" y="376"/>
                    </a:lnTo>
                    <a:lnTo>
                      <a:pt x="952" y="0"/>
                    </a:ln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8" name="Google Shape;688;p28"/>
              <p:cNvSpPr/>
              <p:nvPr/>
            </p:nvSpPr>
            <p:spPr>
              <a:xfrm>
                <a:off x="2783361" y="1962164"/>
                <a:ext cx="19340" cy="7950"/>
              </a:xfrm>
              <a:custGeom>
                <a:avLst/>
                <a:gdLst/>
                <a:ahLst/>
                <a:cxnLst/>
                <a:rect l="l" t="t" r="r" b="b"/>
                <a:pathLst>
                  <a:path w="978" h="402" extrusionOk="0">
                    <a:moveTo>
                      <a:pt x="902" y="0"/>
                    </a:moveTo>
                    <a:lnTo>
                      <a:pt x="0" y="376"/>
                    </a:lnTo>
                    <a:cubicBezTo>
                      <a:pt x="25" y="401"/>
                      <a:pt x="50" y="401"/>
                      <a:pt x="75" y="401"/>
                    </a:cubicBezTo>
                    <a:lnTo>
                      <a:pt x="978" y="25"/>
                    </a:lnTo>
                    <a:cubicBezTo>
                      <a:pt x="953" y="25"/>
                      <a:pt x="928" y="25"/>
                      <a:pt x="902"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89" name="Google Shape;689;p28"/>
              <p:cNvSpPr/>
              <p:nvPr/>
            </p:nvSpPr>
            <p:spPr>
              <a:xfrm>
                <a:off x="2784844" y="1962659"/>
                <a:ext cx="19340" cy="7455"/>
              </a:xfrm>
              <a:custGeom>
                <a:avLst/>
                <a:gdLst/>
                <a:ahLst/>
                <a:cxnLst/>
                <a:rect l="l" t="t" r="r" b="b"/>
                <a:pathLst>
                  <a:path w="978" h="377" extrusionOk="0">
                    <a:moveTo>
                      <a:pt x="903" y="0"/>
                    </a:moveTo>
                    <a:lnTo>
                      <a:pt x="0" y="376"/>
                    </a:lnTo>
                    <a:lnTo>
                      <a:pt x="76" y="376"/>
                    </a:lnTo>
                    <a:lnTo>
                      <a:pt x="97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0" name="Google Shape;690;p28"/>
              <p:cNvSpPr/>
              <p:nvPr/>
            </p:nvSpPr>
            <p:spPr>
              <a:xfrm>
                <a:off x="2786327" y="1962659"/>
                <a:ext cx="19854" cy="7455"/>
              </a:xfrm>
              <a:custGeom>
                <a:avLst/>
                <a:gdLst/>
                <a:ahLst/>
                <a:cxnLst/>
                <a:rect l="l" t="t" r="r" b="b"/>
                <a:pathLst>
                  <a:path w="1004" h="377" extrusionOk="0">
                    <a:moveTo>
                      <a:pt x="903" y="0"/>
                    </a:moveTo>
                    <a:lnTo>
                      <a:pt x="1" y="376"/>
                    </a:lnTo>
                    <a:lnTo>
                      <a:pt x="101" y="376"/>
                    </a:lnTo>
                    <a:lnTo>
                      <a:pt x="1003"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1" name="Google Shape;691;p28"/>
              <p:cNvSpPr/>
              <p:nvPr/>
            </p:nvSpPr>
            <p:spPr>
              <a:xfrm>
                <a:off x="2788305" y="1962164"/>
                <a:ext cx="19854" cy="7950"/>
              </a:xfrm>
              <a:custGeom>
                <a:avLst/>
                <a:gdLst/>
                <a:ahLst/>
                <a:cxnLst/>
                <a:rect l="l" t="t" r="r" b="b"/>
                <a:pathLst>
                  <a:path w="1004" h="402" extrusionOk="0">
                    <a:moveTo>
                      <a:pt x="1003" y="0"/>
                    </a:moveTo>
                    <a:lnTo>
                      <a:pt x="949" y="23"/>
                    </a:lnTo>
                    <a:lnTo>
                      <a:pt x="949" y="23"/>
                    </a:lnTo>
                    <a:cubicBezTo>
                      <a:pt x="969" y="20"/>
                      <a:pt x="990" y="14"/>
                      <a:pt x="1003" y="0"/>
                    </a:cubicBezTo>
                    <a:close/>
                    <a:moveTo>
                      <a:pt x="949" y="23"/>
                    </a:moveTo>
                    <a:lnTo>
                      <a:pt x="949" y="23"/>
                    </a:lnTo>
                    <a:cubicBezTo>
                      <a:pt x="932" y="25"/>
                      <a:pt x="915" y="25"/>
                      <a:pt x="903" y="25"/>
                    </a:cubicBezTo>
                    <a:lnTo>
                      <a:pt x="1" y="401"/>
                    </a:lnTo>
                    <a:cubicBezTo>
                      <a:pt x="51" y="401"/>
                      <a:pt x="76" y="401"/>
                      <a:pt x="101" y="376"/>
                    </a:cubicBezTo>
                    <a:lnTo>
                      <a:pt x="949" y="23"/>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2" name="Google Shape;692;p28"/>
              <p:cNvSpPr/>
              <p:nvPr/>
            </p:nvSpPr>
            <p:spPr>
              <a:xfrm>
                <a:off x="2790302" y="1961670"/>
                <a:ext cx="20823" cy="7950"/>
              </a:xfrm>
              <a:custGeom>
                <a:avLst/>
                <a:gdLst/>
                <a:ahLst/>
                <a:cxnLst/>
                <a:rect l="l" t="t" r="r" b="b"/>
                <a:pathLst>
                  <a:path w="1053" h="402" extrusionOk="0">
                    <a:moveTo>
                      <a:pt x="1053" y="0"/>
                    </a:moveTo>
                    <a:cubicBezTo>
                      <a:pt x="1003" y="0"/>
                      <a:pt x="952" y="25"/>
                      <a:pt x="902" y="25"/>
                    </a:cubicBezTo>
                    <a:lnTo>
                      <a:pt x="0" y="401"/>
                    </a:lnTo>
                    <a:cubicBezTo>
                      <a:pt x="50" y="401"/>
                      <a:pt x="100" y="401"/>
                      <a:pt x="150" y="376"/>
                    </a:cubicBezTo>
                    <a:lnTo>
                      <a:pt x="1053" y="0"/>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3" name="Google Shape;693;p28"/>
              <p:cNvSpPr/>
              <p:nvPr/>
            </p:nvSpPr>
            <p:spPr>
              <a:xfrm>
                <a:off x="2753124" y="1881380"/>
                <a:ext cx="23809" cy="11905"/>
              </a:xfrm>
              <a:custGeom>
                <a:avLst/>
                <a:gdLst/>
                <a:ahLst/>
                <a:cxnLst/>
                <a:rect l="l" t="t" r="r" b="b"/>
                <a:pathLst>
                  <a:path w="1204" h="602" extrusionOk="0">
                    <a:moveTo>
                      <a:pt x="1203" y="0"/>
                    </a:moveTo>
                    <a:lnTo>
                      <a:pt x="1203" y="0"/>
                    </a:lnTo>
                    <a:cubicBezTo>
                      <a:pt x="1168" y="9"/>
                      <a:pt x="1132" y="24"/>
                      <a:pt x="1096" y="46"/>
                    </a:cubicBezTo>
                    <a:lnTo>
                      <a:pt x="1096" y="46"/>
                    </a:lnTo>
                    <a:lnTo>
                      <a:pt x="1203" y="0"/>
                    </a:lnTo>
                    <a:close/>
                    <a:moveTo>
                      <a:pt x="1096" y="46"/>
                    </a:moveTo>
                    <a:lnTo>
                      <a:pt x="326" y="376"/>
                    </a:lnTo>
                    <a:cubicBezTo>
                      <a:pt x="201" y="401"/>
                      <a:pt x="101" y="501"/>
                      <a:pt x="0" y="602"/>
                    </a:cubicBezTo>
                    <a:lnTo>
                      <a:pt x="903" y="226"/>
                    </a:lnTo>
                    <a:cubicBezTo>
                      <a:pt x="967" y="145"/>
                      <a:pt x="1032" y="85"/>
                      <a:pt x="1096" y="46"/>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4" name="Google Shape;694;p28"/>
              <p:cNvSpPr/>
              <p:nvPr/>
            </p:nvSpPr>
            <p:spPr>
              <a:xfrm>
                <a:off x="2752135" y="1885829"/>
                <a:ext cx="18846" cy="9433"/>
              </a:xfrm>
              <a:custGeom>
                <a:avLst/>
                <a:gdLst/>
                <a:ahLst/>
                <a:cxnLst/>
                <a:rect l="l" t="t" r="r" b="b"/>
                <a:pathLst>
                  <a:path w="953" h="477" extrusionOk="0">
                    <a:moveTo>
                      <a:pt x="953" y="1"/>
                    </a:moveTo>
                    <a:lnTo>
                      <a:pt x="50" y="377"/>
                    </a:lnTo>
                    <a:cubicBezTo>
                      <a:pt x="25" y="402"/>
                      <a:pt x="25" y="427"/>
                      <a:pt x="0" y="477"/>
                    </a:cubicBezTo>
                    <a:lnTo>
                      <a:pt x="877" y="101"/>
                    </a:lnTo>
                    <a:cubicBezTo>
                      <a:pt x="903" y="51"/>
                      <a:pt x="928" y="26"/>
                      <a:pt x="953" y="1"/>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5" name="Google Shape;695;p28"/>
              <p:cNvSpPr/>
              <p:nvPr/>
            </p:nvSpPr>
            <p:spPr>
              <a:xfrm>
                <a:off x="2751146" y="1887807"/>
                <a:ext cx="18351" cy="8958"/>
              </a:xfrm>
              <a:custGeom>
                <a:avLst/>
                <a:gdLst/>
                <a:ahLst/>
                <a:cxnLst/>
                <a:rect l="l" t="t" r="r" b="b"/>
                <a:pathLst>
                  <a:path w="928" h="453" extrusionOk="0">
                    <a:moveTo>
                      <a:pt x="927" y="1"/>
                    </a:moveTo>
                    <a:lnTo>
                      <a:pt x="50" y="377"/>
                    </a:lnTo>
                    <a:cubicBezTo>
                      <a:pt x="25" y="402"/>
                      <a:pt x="0" y="427"/>
                      <a:pt x="0" y="452"/>
                    </a:cubicBezTo>
                    <a:lnTo>
                      <a:pt x="902" y="76"/>
                    </a:lnTo>
                    <a:cubicBezTo>
                      <a:pt x="902" y="51"/>
                      <a:pt x="927" y="26"/>
                      <a:pt x="927"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6" name="Google Shape;696;p28"/>
              <p:cNvSpPr/>
              <p:nvPr/>
            </p:nvSpPr>
            <p:spPr>
              <a:xfrm>
                <a:off x="2750157" y="1889310"/>
                <a:ext cx="18351" cy="8938"/>
              </a:xfrm>
              <a:custGeom>
                <a:avLst/>
                <a:gdLst/>
                <a:ahLst/>
                <a:cxnLst/>
                <a:rect l="l" t="t" r="r" b="b"/>
                <a:pathLst>
                  <a:path w="928" h="452" extrusionOk="0">
                    <a:moveTo>
                      <a:pt x="927" y="0"/>
                    </a:moveTo>
                    <a:lnTo>
                      <a:pt x="50" y="376"/>
                    </a:lnTo>
                    <a:cubicBezTo>
                      <a:pt x="25" y="401"/>
                      <a:pt x="25" y="426"/>
                      <a:pt x="0" y="451"/>
                    </a:cubicBezTo>
                    <a:lnTo>
                      <a:pt x="902" y="75"/>
                    </a:lnTo>
                    <a:cubicBezTo>
                      <a:pt x="902" y="50"/>
                      <a:pt x="927" y="25"/>
                      <a:pt x="927"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7" name="Google Shape;697;p28"/>
              <p:cNvSpPr/>
              <p:nvPr/>
            </p:nvSpPr>
            <p:spPr>
              <a:xfrm>
                <a:off x="2749643" y="1890793"/>
                <a:ext cx="18371" cy="8938"/>
              </a:xfrm>
              <a:custGeom>
                <a:avLst/>
                <a:gdLst/>
                <a:ahLst/>
                <a:cxnLst/>
                <a:rect l="l" t="t" r="r" b="b"/>
                <a:pathLst>
                  <a:path w="929" h="452" extrusionOk="0">
                    <a:moveTo>
                      <a:pt x="928" y="0"/>
                    </a:moveTo>
                    <a:lnTo>
                      <a:pt x="26" y="376"/>
                    </a:lnTo>
                    <a:cubicBezTo>
                      <a:pt x="26" y="401"/>
                      <a:pt x="1" y="426"/>
                      <a:pt x="1" y="452"/>
                    </a:cubicBezTo>
                    <a:lnTo>
                      <a:pt x="903" y="76"/>
                    </a:lnTo>
                    <a:cubicBezTo>
                      <a:pt x="903" y="50"/>
                      <a:pt x="928" y="25"/>
                      <a:pt x="92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8" name="Google Shape;698;p28"/>
              <p:cNvSpPr/>
              <p:nvPr/>
            </p:nvSpPr>
            <p:spPr>
              <a:xfrm>
                <a:off x="2749149" y="1892276"/>
                <a:ext cx="18371" cy="8938"/>
              </a:xfrm>
              <a:custGeom>
                <a:avLst/>
                <a:gdLst/>
                <a:ahLst/>
                <a:cxnLst/>
                <a:rect l="l" t="t" r="r" b="b"/>
                <a:pathLst>
                  <a:path w="929" h="452" extrusionOk="0">
                    <a:moveTo>
                      <a:pt x="928" y="1"/>
                    </a:moveTo>
                    <a:lnTo>
                      <a:pt x="26" y="377"/>
                    </a:lnTo>
                    <a:cubicBezTo>
                      <a:pt x="26" y="402"/>
                      <a:pt x="1" y="427"/>
                      <a:pt x="1" y="452"/>
                    </a:cubicBezTo>
                    <a:lnTo>
                      <a:pt x="903" y="76"/>
                    </a:lnTo>
                    <a:cubicBezTo>
                      <a:pt x="903" y="51"/>
                      <a:pt x="903" y="26"/>
                      <a:pt x="928"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699" name="Google Shape;699;p28"/>
              <p:cNvSpPr/>
              <p:nvPr/>
            </p:nvSpPr>
            <p:spPr>
              <a:xfrm>
                <a:off x="2748654" y="1893759"/>
                <a:ext cx="18371" cy="8938"/>
              </a:xfrm>
              <a:custGeom>
                <a:avLst/>
                <a:gdLst/>
                <a:ahLst/>
                <a:cxnLst/>
                <a:rect l="l" t="t" r="r" b="b"/>
                <a:pathLst>
                  <a:path w="929" h="452" extrusionOk="0">
                    <a:moveTo>
                      <a:pt x="928" y="1"/>
                    </a:moveTo>
                    <a:lnTo>
                      <a:pt x="26" y="377"/>
                    </a:lnTo>
                    <a:cubicBezTo>
                      <a:pt x="26" y="402"/>
                      <a:pt x="1" y="427"/>
                      <a:pt x="1" y="452"/>
                    </a:cubicBezTo>
                    <a:lnTo>
                      <a:pt x="903" y="76"/>
                    </a:lnTo>
                    <a:cubicBezTo>
                      <a:pt x="903" y="51"/>
                      <a:pt x="903" y="26"/>
                      <a:pt x="928"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0" name="Google Shape;700;p28"/>
              <p:cNvSpPr/>
              <p:nvPr/>
            </p:nvSpPr>
            <p:spPr>
              <a:xfrm>
                <a:off x="2748160" y="1895243"/>
                <a:ext cx="18371" cy="8958"/>
              </a:xfrm>
              <a:custGeom>
                <a:avLst/>
                <a:gdLst/>
                <a:ahLst/>
                <a:cxnLst/>
                <a:rect l="l" t="t" r="r" b="b"/>
                <a:pathLst>
                  <a:path w="929" h="453" extrusionOk="0">
                    <a:moveTo>
                      <a:pt x="928" y="1"/>
                    </a:moveTo>
                    <a:lnTo>
                      <a:pt x="26" y="377"/>
                    </a:lnTo>
                    <a:cubicBezTo>
                      <a:pt x="26" y="402"/>
                      <a:pt x="26" y="427"/>
                      <a:pt x="1" y="452"/>
                    </a:cubicBezTo>
                    <a:lnTo>
                      <a:pt x="903" y="76"/>
                    </a:lnTo>
                    <a:cubicBezTo>
                      <a:pt x="903" y="51"/>
                      <a:pt x="928" y="26"/>
                      <a:pt x="928"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1" name="Google Shape;701;p28"/>
              <p:cNvSpPr/>
              <p:nvPr/>
            </p:nvSpPr>
            <p:spPr>
              <a:xfrm>
                <a:off x="2748160" y="1896746"/>
                <a:ext cx="17877" cy="8938"/>
              </a:xfrm>
              <a:custGeom>
                <a:avLst/>
                <a:gdLst/>
                <a:ahLst/>
                <a:cxnLst/>
                <a:rect l="l" t="t" r="r" b="b"/>
                <a:pathLst>
                  <a:path w="904" h="452" extrusionOk="0">
                    <a:moveTo>
                      <a:pt x="903" y="0"/>
                    </a:moveTo>
                    <a:lnTo>
                      <a:pt x="1" y="376"/>
                    </a:lnTo>
                    <a:cubicBezTo>
                      <a:pt x="1" y="401"/>
                      <a:pt x="1" y="426"/>
                      <a:pt x="1" y="451"/>
                    </a:cubicBezTo>
                    <a:lnTo>
                      <a:pt x="903" y="75"/>
                    </a:lnTo>
                    <a:cubicBezTo>
                      <a:pt x="903" y="50"/>
                      <a:pt x="903" y="25"/>
                      <a:pt x="903" y="0"/>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2" name="Google Shape;702;p28"/>
              <p:cNvSpPr/>
              <p:nvPr/>
            </p:nvSpPr>
            <p:spPr>
              <a:xfrm>
                <a:off x="2747665" y="1898229"/>
                <a:ext cx="18371" cy="8938"/>
              </a:xfrm>
              <a:custGeom>
                <a:avLst/>
                <a:gdLst/>
                <a:ahLst/>
                <a:cxnLst/>
                <a:rect l="l" t="t" r="r" b="b"/>
                <a:pathLst>
                  <a:path w="929" h="452" extrusionOk="0">
                    <a:moveTo>
                      <a:pt x="928" y="0"/>
                    </a:moveTo>
                    <a:lnTo>
                      <a:pt x="26" y="376"/>
                    </a:lnTo>
                    <a:cubicBezTo>
                      <a:pt x="26" y="401"/>
                      <a:pt x="26" y="426"/>
                      <a:pt x="1" y="451"/>
                    </a:cubicBezTo>
                    <a:lnTo>
                      <a:pt x="903" y="76"/>
                    </a:lnTo>
                    <a:cubicBezTo>
                      <a:pt x="903" y="50"/>
                      <a:pt x="928" y="25"/>
                      <a:pt x="92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3" name="Google Shape;703;p28"/>
              <p:cNvSpPr/>
              <p:nvPr/>
            </p:nvSpPr>
            <p:spPr>
              <a:xfrm>
                <a:off x="2747665" y="1899712"/>
                <a:ext cx="17857" cy="8938"/>
              </a:xfrm>
              <a:custGeom>
                <a:avLst/>
                <a:gdLst/>
                <a:ahLst/>
                <a:cxnLst/>
                <a:rect l="l" t="t" r="r" b="b"/>
                <a:pathLst>
                  <a:path w="903" h="452" extrusionOk="0">
                    <a:moveTo>
                      <a:pt x="903" y="1"/>
                    </a:moveTo>
                    <a:lnTo>
                      <a:pt x="1" y="376"/>
                    </a:lnTo>
                    <a:cubicBezTo>
                      <a:pt x="1" y="402"/>
                      <a:pt x="1" y="427"/>
                      <a:pt x="1" y="452"/>
                    </a:cubicBezTo>
                    <a:lnTo>
                      <a:pt x="903" y="76"/>
                    </a:lnTo>
                    <a:cubicBezTo>
                      <a:pt x="903" y="51"/>
                      <a:pt x="903" y="26"/>
                      <a:pt x="903"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4" name="Google Shape;704;p28"/>
              <p:cNvSpPr/>
              <p:nvPr/>
            </p:nvSpPr>
            <p:spPr>
              <a:xfrm>
                <a:off x="2747665" y="1901195"/>
                <a:ext cx="17857" cy="8938"/>
              </a:xfrm>
              <a:custGeom>
                <a:avLst/>
                <a:gdLst/>
                <a:ahLst/>
                <a:cxnLst/>
                <a:rect l="l" t="t" r="r" b="b"/>
                <a:pathLst>
                  <a:path w="903" h="452" extrusionOk="0">
                    <a:moveTo>
                      <a:pt x="903" y="1"/>
                    </a:moveTo>
                    <a:lnTo>
                      <a:pt x="1" y="377"/>
                    </a:lnTo>
                    <a:cubicBezTo>
                      <a:pt x="1" y="402"/>
                      <a:pt x="1" y="427"/>
                      <a:pt x="1" y="452"/>
                    </a:cubicBezTo>
                    <a:lnTo>
                      <a:pt x="903" y="76"/>
                    </a:lnTo>
                    <a:cubicBezTo>
                      <a:pt x="903" y="51"/>
                      <a:pt x="903" y="26"/>
                      <a:pt x="903"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5" name="Google Shape;705;p28"/>
              <p:cNvSpPr/>
              <p:nvPr/>
            </p:nvSpPr>
            <p:spPr>
              <a:xfrm>
                <a:off x="2747665" y="1902678"/>
                <a:ext cx="17857" cy="8958"/>
              </a:xfrm>
              <a:custGeom>
                <a:avLst/>
                <a:gdLst/>
                <a:ahLst/>
                <a:cxnLst/>
                <a:rect l="l" t="t" r="r" b="b"/>
                <a:pathLst>
                  <a:path w="903" h="453" extrusionOk="0">
                    <a:moveTo>
                      <a:pt x="903" y="1"/>
                    </a:moveTo>
                    <a:lnTo>
                      <a:pt x="1" y="377"/>
                    </a:lnTo>
                    <a:cubicBezTo>
                      <a:pt x="1" y="402"/>
                      <a:pt x="1" y="427"/>
                      <a:pt x="1" y="452"/>
                    </a:cubicBezTo>
                    <a:lnTo>
                      <a:pt x="878" y="76"/>
                    </a:lnTo>
                    <a:cubicBezTo>
                      <a:pt x="903" y="51"/>
                      <a:pt x="903" y="26"/>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6" name="Google Shape;706;p28"/>
              <p:cNvSpPr/>
              <p:nvPr/>
            </p:nvSpPr>
            <p:spPr>
              <a:xfrm>
                <a:off x="2747665" y="1904181"/>
                <a:ext cx="17362" cy="8938"/>
              </a:xfrm>
              <a:custGeom>
                <a:avLst/>
                <a:gdLst/>
                <a:ahLst/>
                <a:cxnLst/>
                <a:rect l="l" t="t" r="r" b="b"/>
                <a:pathLst>
                  <a:path w="878" h="452" extrusionOk="0">
                    <a:moveTo>
                      <a:pt x="878" y="0"/>
                    </a:moveTo>
                    <a:lnTo>
                      <a:pt x="1" y="376"/>
                    </a:lnTo>
                    <a:cubicBezTo>
                      <a:pt x="1" y="401"/>
                      <a:pt x="1" y="426"/>
                      <a:pt x="1" y="451"/>
                    </a:cubicBezTo>
                    <a:lnTo>
                      <a:pt x="878" y="75"/>
                    </a:lnTo>
                    <a:cubicBezTo>
                      <a:pt x="878" y="50"/>
                      <a:pt x="878" y="25"/>
                      <a:pt x="878"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7" name="Google Shape;707;p28"/>
              <p:cNvSpPr/>
              <p:nvPr/>
            </p:nvSpPr>
            <p:spPr>
              <a:xfrm>
                <a:off x="2747665" y="1905665"/>
                <a:ext cx="17362" cy="8938"/>
              </a:xfrm>
              <a:custGeom>
                <a:avLst/>
                <a:gdLst/>
                <a:ahLst/>
                <a:cxnLst/>
                <a:rect l="l" t="t" r="r" b="b"/>
                <a:pathLst>
                  <a:path w="878" h="452" extrusionOk="0">
                    <a:moveTo>
                      <a:pt x="878" y="0"/>
                    </a:moveTo>
                    <a:lnTo>
                      <a:pt x="1" y="376"/>
                    </a:lnTo>
                    <a:cubicBezTo>
                      <a:pt x="1" y="401"/>
                      <a:pt x="1" y="426"/>
                      <a:pt x="1" y="451"/>
                    </a:cubicBezTo>
                    <a:lnTo>
                      <a:pt x="878" y="75"/>
                    </a:lnTo>
                    <a:cubicBezTo>
                      <a:pt x="878" y="50"/>
                      <a:pt x="878" y="25"/>
                      <a:pt x="878"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8" name="Google Shape;708;p28"/>
              <p:cNvSpPr/>
              <p:nvPr/>
            </p:nvSpPr>
            <p:spPr>
              <a:xfrm>
                <a:off x="2747665" y="1907148"/>
                <a:ext cx="17857" cy="8938"/>
              </a:xfrm>
              <a:custGeom>
                <a:avLst/>
                <a:gdLst/>
                <a:ahLst/>
                <a:cxnLst/>
                <a:rect l="l" t="t" r="r" b="b"/>
                <a:pathLst>
                  <a:path w="903" h="452" extrusionOk="0">
                    <a:moveTo>
                      <a:pt x="878" y="0"/>
                    </a:moveTo>
                    <a:lnTo>
                      <a:pt x="1" y="376"/>
                    </a:lnTo>
                    <a:cubicBezTo>
                      <a:pt x="1" y="401"/>
                      <a:pt x="1" y="427"/>
                      <a:pt x="1" y="452"/>
                    </a:cubicBezTo>
                    <a:lnTo>
                      <a:pt x="903" y="76"/>
                    </a:lnTo>
                    <a:cubicBezTo>
                      <a:pt x="903" y="51"/>
                      <a:pt x="903" y="26"/>
                      <a:pt x="878"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09" name="Google Shape;709;p28"/>
              <p:cNvSpPr/>
              <p:nvPr/>
            </p:nvSpPr>
            <p:spPr>
              <a:xfrm>
                <a:off x="2747665" y="1908631"/>
                <a:ext cx="17857" cy="9433"/>
              </a:xfrm>
              <a:custGeom>
                <a:avLst/>
                <a:gdLst/>
                <a:ahLst/>
                <a:cxnLst/>
                <a:rect l="l" t="t" r="r" b="b"/>
                <a:pathLst>
                  <a:path w="903" h="477" extrusionOk="0">
                    <a:moveTo>
                      <a:pt x="903" y="1"/>
                    </a:moveTo>
                    <a:lnTo>
                      <a:pt x="1" y="377"/>
                    </a:lnTo>
                    <a:cubicBezTo>
                      <a:pt x="1" y="402"/>
                      <a:pt x="1" y="427"/>
                      <a:pt x="1" y="477"/>
                    </a:cubicBezTo>
                    <a:lnTo>
                      <a:pt x="903" y="76"/>
                    </a:lnTo>
                    <a:cubicBezTo>
                      <a:pt x="903" y="51"/>
                      <a:pt x="903" y="26"/>
                      <a:pt x="903"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0" name="Google Shape;710;p28"/>
              <p:cNvSpPr/>
              <p:nvPr/>
            </p:nvSpPr>
            <p:spPr>
              <a:xfrm>
                <a:off x="2747665" y="1910114"/>
                <a:ext cx="17857" cy="9452"/>
              </a:xfrm>
              <a:custGeom>
                <a:avLst/>
                <a:gdLst/>
                <a:ahLst/>
                <a:cxnLst/>
                <a:rect l="l" t="t" r="r" b="b"/>
                <a:pathLst>
                  <a:path w="903" h="478" extrusionOk="0">
                    <a:moveTo>
                      <a:pt x="903" y="1"/>
                    </a:moveTo>
                    <a:lnTo>
                      <a:pt x="1" y="402"/>
                    </a:lnTo>
                    <a:cubicBezTo>
                      <a:pt x="1" y="427"/>
                      <a:pt x="1" y="452"/>
                      <a:pt x="1" y="477"/>
                    </a:cubicBezTo>
                    <a:lnTo>
                      <a:pt x="903" y="101"/>
                    </a:lnTo>
                    <a:cubicBezTo>
                      <a:pt x="903" y="76"/>
                      <a:pt x="903" y="5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1" name="Google Shape;711;p28"/>
              <p:cNvSpPr/>
              <p:nvPr/>
            </p:nvSpPr>
            <p:spPr>
              <a:xfrm>
                <a:off x="2747665" y="1912111"/>
                <a:ext cx="18371" cy="8938"/>
              </a:xfrm>
              <a:custGeom>
                <a:avLst/>
                <a:gdLst/>
                <a:ahLst/>
                <a:cxnLst/>
                <a:rect l="l" t="t" r="r" b="b"/>
                <a:pathLst>
                  <a:path w="929" h="452" extrusionOk="0">
                    <a:moveTo>
                      <a:pt x="903" y="0"/>
                    </a:moveTo>
                    <a:lnTo>
                      <a:pt x="1" y="376"/>
                    </a:lnTo>
                    <a:cubicBezTo>
                      <a:pt x="1" y="401"/>
                      <a:pt x="26" y="426"/>
                      <a:pt x="26" y="451"/>
                    </a:cubicBezTo>
                    <a:lnTo>
                      <a:pt x="928" y="75"/>
                    </a:lnTo>
                    <a:cubicBezTo>
                      <a:pt x="903" y="50"/>
                      <a:pt x="903" y="25"/>
                      <a:pt x="9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2" name="Google Shape;712;p28"/>
              <p:cNvSpPr/>
              <p:nvPr/>
            </p:nvSpPr>
            <p:spPr>
              <a:xfrm>
                <a:off x="2748160" y="1913595"/>
                <a:ext cx="17877" cy="9433"/>
              </a:xfrm>
              <a:custGeom>
                <a:avLst/>
                <a:gdLst/>
                <a:ahLst/>
                <a:cxnLst/>
                <a:rect l="l" t="t" r="r" b="b"/>
                <a:pathLst>
                  <a:path w="904" h="477" extrusionOk="0">
                    <a:moveTo>
                      <a:pt x="903" y="0"/>
                    </a:moveTo>
                    <a:lnTo>
                      <a:pt x="1" y="376"/>
                    </a:lnTo>
                    <a:cubicBezTo>
                      <a:pt x="1" y="401"/>
                      <a:pt x="1" y="451"/>
                      <a:pt x="1" y="476"/>
                    </a:cubicBezTo>
                    <a:lnTo>
                      <a:pt x="903" y="101"/>
                    </a:lnTo>
                    <a:cubicBezTo>
                      <a:pt x="903" y="50"/>
                      <a:pt x="903" y="25"/>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3" name="Google Shape;713;p28"/>
              <p:cNvSpPr/>
              <p:nvPr/>
            </p:nvSpPr>
            <p:spPr>
              <a:xfrm>
                <a:off x="2748160" y="1915572"/>
                <a:ext cx="18371" cy="8938"/>
              </a:xfrm>
              <a:custGeom>
                <a:avLst/>
                <a:gdLst/>
                <a:ahLst/>
                <a:cxnLst/>
                <a:rect l="l" t="t" r="r" b="b"/>
                <a:pathLst>
                  <a:path w="929" h="452" extrusionOk="0">
                    <a:moveTo>
                      <a:pt x="903" y="1"/>
                    </a:moveTo>
                    <a:lnTo>
                      <a:pt x="1" y="376"/>
                    </a:lnTo>
                    <a:cubicBezTo>
                      <a:pt x="26" y="402"/>
                      <a:pt x="26" y="427"/>
                      <a:pt x="26" y="452"/>
                    </a:cubicBezTo>
                    <a:lnTo>
                      <a:pt x="928" y="76"/>
                    </a:lnTo>
                    <a:cubicBezTo>
                      <a:pt x="928" y="51"/>
                      <a:pt x="903" y="26"/>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4" name="Google Shape;714;p28"/>
              <p:cNvSpPr/>
              <p:nvPr/>
            </p:nvSpPr>
            <p:spPr>
              <a:xfrm>
                <a:off x="2748654" y="1917055"/>
                <a:ext cx="17877" cy="8938"/>
              </a:xfrm>
              <a:custGeom>
                <a:avLst/>
                <a:gdLst/>
                <a:ahLst/>
                <a:cxnLst/>
                <a:rect l="l" t="t" r="r" b="b"/>
                <a:pathLst>
                  <a:path w="904" h="452" extrusionOk="0">
                    <a:moveTo>
                      <a:pt x="903" y="1"/>
                    </a:moveTo>
                    <a:lnTo>
                      <a:pt x="1" y="377"/>
                    </a:lnTo>
                    <a:cubicBezTo>
                      <a:pt x="1" y="402"/>
                      <a:pt x="1" y="427"/>
                      <a:pt x="26" y="452"/>
                    </a:cubicBezTo>
                    <a:lnTo>
                      <a:pt x="903" y="76"/>
                    </a:lnTo>
                    <a:cubicBezTo>
                      <a:pt x="903" y="51"/>
                      <a:pt x="903" y="26"/>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5" name="Google Shape;715;p28"/>
              <p:cNvSpPr/>
              <p:nvPr/>
            </p:nvSpPr>
            <p:spPr>
              <a:xfrm>
                <a:off x="2749149" y="1918539"/>
                <a:ext cx="17877" cy="8958"/>
              </a:xfrm>
              <a:custGeom>
                <a:avLst/>
                <a:gdLst/>
                <a:ahLst/>
                <a:cxnLst/>
                <a:rect l="l" t="t" r="r" b="b"/>
                <a:pathLst>
                  <a:path w="904" h="453" extrusionOk="0">
                    <a:moveTo>
                      <a:pt x="878" y="1"/>
                    </a:moveTo>
                    <a:lnTo>
                      <a:pt x="1" y="377"/>
                    </a:lnTo>
                    <a:cubicBezTo>
                      <a:pt x="1" y="402"/>
                      <a:pt x="1" y="427"/>
                      <a:pt x="1" y="452"/>
                    </a:cubicBezTo>
                    <a:lnTo>
                      <a:pt x="903" y="76"/>
                    </a:lnTo>
                    <a:cubicBezTo>
                      <a:pt x="903" y="51"/>
                      <a:pt x="903" y="26"/>
                      <a:pt x="878"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6" name="Google Shape;716;p28"/>
              <p:cNvSpPr/>
              <p:nvPr/>
            </p:nvSpPr>
            <p:spPr>
              <a:xfrm>
                <a:off x="2749149" y="1920042"/>
                <a:ext cx="18371" cy="9433"/>
              </a:xfrm>
              <a:custGeom>
                <a:avLst/>
                <a:gdLst/>
                <a:ahLst/>
                <a:cxnLst/>
                <a:rect l="l" t="t" r="r" b="b"/>
                <a:pathLst>
                  <a:path w="929" h="477" extrusionOk="0">
                    <a:moveTo>
                      <a:pt x="903" y="0"/>
                    </a:moveTo>
                    <a:lnTo>
                      <a:pt x="1" y="376"/>
                    </a:lnTo>
                    <a:cubicBezTo>
                      <a:pt x="26" y="426"/>
                      <a:pt x="26" y="451"/>
                      <a:pt x="26" y="476"/>
                    </a:cubicBezTo>
                    <a:lnTo>
                      <a:pt x="928" y="100"/>
                    </a:lnTo>
                    <a:cubicBezTo>
                      <a:pt x="928" y="75"/>
                      <a:pt x="903" y="25"/>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7" name="Google Shape;717;p28"/>
              <p:cNvSpPr/>
              <p:nvPr/>
            </p:nvSpPr>
            <p:spPr>
              <a:xfrm>
                <a:off x="2749643" y="1922019"/>
                <a:ext cx="18371" cy="8938"/>
              </a:xfrm>
              <a:custGeom>
                <a:avLst/>
                <a:gdLst/>
                <a:ahLst/>
                <a:cxnLst/>
                <a:rect l="l" t="t" r="r" b="b"/>
                <a:pathLst>
                  <a:path w="929" h="452" extrusionOk="0">
                    <a:moveTo>
                      <a:pt x="903" y="0"/>
                    </a:moveTo>
                    <a:lnTo>
                      <a:pt x="1" y="376"/>
                    </a:lnTo>
                    <a:cubicBezTo>
                      <a:pt x="1" y="401"/>
                      <a:pt x="26" y="426"/>
                      <a:pt x="26" y="451"/>
                    </a:cubicBezTo>
                    <a:lnTo>
                      <a:pt x="928" y="76"/>
                    </a:lnTo>
                    <a:cubicBezTo>
                      <a:pt x="928" y="50"/>
                      <a:pt x="903" y="25"/>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8" name="Google Shape;718;p28"/>
              <p:cNvSpPr/>
              <p:nvPr/>
            </p:nvSpPr>
            <p:spPr>
              <a:xfrm>
                <a:off x="2750157" y="1923502"/>
                <a:ext cx="18351" cy="8938"/>
              </a:xfrm>
              <a:custGeom>
                <a:avLst/>
                <a:gdLst/>
                <a:ahLst/>
                <a:cxnLst/>
                <a:rect l="l" t="t" r="r" b="b"/>
                <a:pathLst>
                  <a:path w="928" h="452" extrusionOk="0">
                    <a:moveTo>
                      <a:pt x="902" y="1"/>
                    </a:moveTo>
                    <a:lnTo>
                      <a:pt x="0" y="376"/>
                    </a:lnTo>
                    <a:cubicBezTo>
                      <a:pt x="0" y="402"/>
                      <a:pt x="25" y="427"/>
                      <a:pt x="25" y="452"/>
                    </a:cubicBezTo>
                    <a:lnTo>
                      <a:pt x="927" y="76"/>
                    </a:lnTo>
                    <a:cubicBezTo>
                      <a:pt x="927" y="51"/>
                      <a:pt x="902" y="26"/>
                      <a:pt x="90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19" name="Google Shape;719;p28"/>
              <p:cNvSpPr/>
              <p:nvPr/>
            </p:nvSpPr>
            <p:spPr>
              <a:xfrm>
                <a:off x="2750652" y="1924986"/>
                <a:ext cx="18351" cy="8938"/>
              </a:xfrm>
              <a:custGeom>
                <a:avLst/>
                <a:gdLst/>
                <a:ahLst/>
                <a:cxnLst/>
                <a:rect l="l" t="t" r="r" b="b"/>
                <a:pathLst>
                  <a:path w="928" h="452" extrusionOk="0">
                    <a:moveTo>
                      <a:pt x="902" y="1"/>
                    </a:moveTo>
                    <a:lnTo>
                      <a:pt x="0" y="377"/>
                    </a:lnTo>
                    <a:cubicBezTo>
                      <a:pt x="0" y="402"/>
                      <a:pt x="25" y="427"/>
                      <a:pt x="25" y="452"/>
                    </a:cubicBezTo>
                    <a:lnTo>
                      <a:pt x="927" y="76"/>
                    </a:lnTo>
                    <a:cubicBezTo>
                      <a:pt x="927" y="51"/>
                      <a:pt x="902" y="26"/>
                      <a:pt x="902"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0" name="Google Shape;720;p28"/>
              <p:cNvSpPr/>
              <p:nvPr/>
            </p:nvSpPr>
            <p:spPr>
              <a:xfrm>
                <a:off x="2751146" y="1926469"/>
                <a:ext cx="18351" cy="9452"/>
              </a:xfrm>
              <a:custGeom>
                <a:avLst/>
                <a:gdLst/>
                <a:ahLst/>
                <a:cxnLst/>
                <a:rect l="l" t="t" r="r" b="b"/>
                <a:pathLst>
                  <a:path w="928" h="478" extrusionOk="0">
                    <a:moveTo>
                      <a:pt x="902" y="1"/>
                    </a:moveTo>
                    <a:lnTo>
                      <a:pt x="0" y="377"/>
                    </a:lnTo>
                    <a:cubicBezTo>
                      <a:pt x="25" y="427"/>
                      <a:pt x="25" y="452"/>
                      <a:pt x="50" y="477"/>
                    </a:cubicBezTo>
                    <a:lnTo>
                      <a:pt x="927" y="101"/>
                    </a:lnTo>
                    <a:cubicBezTo>
                      <a:pt x="927" y="76"/>
                      <a:pt x="927" y="51"/>
                      <a:pt x="90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1" name="Google Shape;721;p28"/>
              <p:cNvSpPr/>
              <p:nvPr/>
            </p:nvSpPr>
            <p:spPr>
              <a:xfrm>
                <a:off x="2752135" y="1928466"/>
                <a:ext cx="18846" cy="10421"/>
              </a:xfrm>
              <a:custGeom>
                <a:avLst/>
                <a:gdLst/>
                <a:ahLst/>
                <a:cxnLst/>
                <a:rect l="l" t="t" r="r" b="b"/>
                <a:pathLst>
                  <a:path w="953" h="527" extrusionOk="0">
                    <a:moveTo>
                      <a:pt x="877" y="0"/>
                    </a:moveTo>
                    <a:lnTo>
                      <a:pt x="0" y="376"/>
                    </a:lnTo>
                    <a:cubicBezTo>
                      <a:pt x="0" y="426"/>
                      <a:pt x="25" y="476"/>
                      <a:pt x="50" y="526"/>
                    </a:cubicBezTo>
                    <a:lnTo>
                      <a:pt x="953" y="151"/>
                    </a:lnTo>
                    <a:cubicBezTo>
                      <a:pt x="928" y="100"/>
                      <a:pt x="903" y="50"/>
                      <a:pt x="877"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2" name="Google Shape;722;p28"/>
              <p:cNvSpPr/>
              <p:nvPr/>
            </p:nvSpPr>
            <p:spPr>
              <a:xfrm>
                <a:off x="2753124" y="1931433"/>
                <a:ext cx="19340" cy="11410"/>
              </a:xfrm>
              <a:custGeom>
                <a:avLst/>
                <a:gdLst/>
                <a:ahLst/>
                <a:cxnLst/>
                <a:rect l="l" t="t" r="r" b="b"/>
                <a:pathLst>
                  <a:path w="978" h="577" extrusionOk="0">
                    <a:moveTo>
                      <a:pt x="903" y="1"/>
                    </a:moveTo>
                    <a:lnTo>
                      <a:pt x="0" y="376"/>
                    </a:lnTo>
                    <a:cubicBezTo>
                      <a:pt x="25" y="452"/>
                      <a:pt x="51" y="527"/>
                      <a:pt x="101" y="577"/>
                    </a:cubicBezTo>
                    <a:lnTo>
                      <a:pt x="978" y="201"/>
                    </a:lnTo>
                    <a:cubicBezTo>
                      <a:pt x="953" y="126"/>
                      <a:pt x="928" y="76"/>
                      <a:pt x="90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3" name="Google Shape;723;p28"/>
              <p:cNvSpPr/>
              <p:nvPr/>
            </p:nvSpPr>
            <p:spPr>
              <a:xfrm>
                <a:off x="2755101" y="1935408"/>
                <a:ext cx="19360" cy="10421"/>
              </a:xfrm>
              <a:custGeom>
                <a:avLst/>
                <a:gdLst/>
                <a:ahLst/>
                <a:cxnLst/>
                <a:rect l="l" t="t" r="r" b="b"/>
                <a:pathLst>
                  <a:path w="979" h="527" extrusionOk="0">
                    <a:moveTo>
                      <a:pt x="878" y="0"/>
                    </a:moveTo>
                    <a:lnTo>
                      <a:pt x="1" y="376"/>
                    </a:lnTo>
                    <a:cubicBezTo>
                      <a:pt x="26" y="426"/>
                      <a:pt x="51" y="476"/>
                      <a:pt x="76" y="526"/>
                    </a:cubicBezTo>
                    <a:lnTo>
                      <a:pt x="978" y="150"/>
                    </a:lnTo>
                    <a:cubicBezTo>
                      <a:pt x="953" y="100"/>
                      <a:pt x="928" y="50"/>
                      <a:pt x="878"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4" name="Google Shape;724;p28"/>
              <p:cNvSpPr/>
              <p:nvPr/>
            </p:nvSpPr>
            <p:spPr>
              <a:xfrm>
                <a:off x="2756584" y="1938374"/>
                <a:ext cx="18865" cy="9433"/>
              </a:xfrm>
              <a:custGeom>
                <a:avLst/>
                <a:gdLst/>
                <a:ahLst/>
                <a:cxnLst/>
                <a:rect l="l" t="t" r="r" b="b"/>
                <a:pathLst>
                  <a:path w="954" h="477" extrusionOk="0">
                    <a:moveTo>
                      <a:pt x="903" y="0"/>
                    </a:moveTo>
                    <a:lnTo>
                      <a:pt x="1" y="376"/>
                    </a:lnTo>
                    <a:cubicBezTo>
                      <a:pt x="26" y="426"/>
                      <a:pt x="26" y="452"/>
                      <a:pt x="51" y="477"/>
                    </a:cubicBezTo>
                    <a:lnTo>
                      <a:pt x="953" y="101"/>
                    </a:lnTo>
                    <a:cubicBezTo>
                      <a:pt x="928" y="76"/>
                      <a:pt x="903" y="25"/>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5" name="Google Shape;725;p28"/>
              <p:cNvSpPr/>
              <p:nvPr/>
            </p:nvSpPr>
            <p:spPr>
              <a:xfrm>
                <a:off x="2757573" y="1940351"/>
                <a:ext cx="18865" cy="8938"/>
              </a:xfrm>
              <a:custGeom>
                <a:avLst/>
                <a:gdLst/>
                <a:ahLst/>
                <a:cxnLst/>
                <a:rect l="l" t="t" r="r" b="b"/>
                <a:pathLst>
                  <a:path w="954" h="452" extrusionOk="0">
                    <a:moveTo>
                      <a:pt x="903" y="1"/>
                    </a:moveTo>
                    <a:lnTo>
                      <a:pt x="1" y="377"/>
                    </a:lnTo>
                    <a:cubicBezTo>
                      <a:pt x="26" y="402"/>
                      <a:pt x="26" y="427"/>
                      <a:pt x="51" y="452"/>
                    </a:cubicBezTo>
                    <a:lnTo>
                      <a:pt x="953" y="76"/>
                    </a:lnTo>
                    <a:cubicBezTo>
                      <a:pt x="928" y="51"/>
                      <a:pt x="928" y="26"/>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6" name="Google Shape;726;p28"/>
              <p:cNvSpPr/>
              <p:nvPr/>
            </p:nvSpPr>
            <p:spPr>
              <a:xfrm>
                <a:off x="2758582" y="1941835"/>
                <a:ext cx="18846" cy="9452"/>
              </a:xfrm>
              <a:custGeom>
                <a:avLst/>
                <a:gdLst/>
                <a:ahLst/>
                <a:cxnLst/>
                <a:rect l="l" t="t" r="r" b="b"/>
                <a:pathLst>
                  <a:path w="953" h="478" extrusionOk="0">
                    <a:moveTo>
                      <a:pt x="902" y="1"/>
                    </a:moveTo>
                    <a:lnTo>
                      <a:pt x="0" y="377"/>
                    </a:lnTo>
                    <a:cubicBezTo>
                      <a:pt x="25" y="402"/>
                      <a:pt x="25" y="452"/>
                      <a:pt x="50" y="477"/>
                    </a:cubicBezTo>
                    <a:lnTo>
                      <a:pt x="952" y="76"/>
                    </a:lnTo>
                    <a:cubicBezTo>
                      <a:pt x="927" y="51"/>
                      <a:pt x="927" y="26"/>
                      <a:pt x="90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7" name="Google Shape;727;p28"/>
              <p:cNvSpPr/>
              <p:nvPr/>
            </p:nvSpPr>
            <p:spPr>
              <a:xfrm>
                <a:off x="2759571" y="1943338"/>
                <a:ext cx="18846" cy="9433"/>
              </a:xfrm>
              <a:custGeom>
                <a:avLst/>
                <a:gdLst/>
                <a:ahLst/>
                <a:cxnLst/>
                <a:rect l="l" t="t" r="r" b="b"/>
                <a:pathLst>
                  <a:path w="953" h="477" extrusionOk="0">
                    <a:moveTo>
                      <a:pt x="902" y="0"/>
                    </a:moveTo>
                    <a:lnTo>
                      <a:pt x="0" y="401"/>
                    </a:lnTo>
                    <a:cubicBezTo>
                      <a:pt x="25" y="426"/>
                      <a:pt x="50" y="451"/>
                      <a:pt x="50" y="476"/>
                    </a:cubicBezTo>
                    <a:lnTo>
                      <a:pt x="953" y="75"/>
                    </a:lnTo>
                    <a:cubicBezTo>
                      <a:pt x="928" y="50"/>
                      <a:pt x="928" y="25"/>
                      <a:pt x="90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8" name="Google Shape;728;p28"/>
              <p:cNvSpPr/>
              <p:nvPr/>
            </p:nvSpPr>
            <p:spPr>
              <a:xfrm>
                <a:off x="2760559" y="1944821"/>
                <a:ext cx="18846" cy="8938"/>
              </a:xfrm>
              <a:custGeom>
                <a:avLst/>
                <a:gdLst/>
                <a:ahLst/>
                <a:cxnLst/>
                <a:rect l="l" t="t" r="r" b="b"/>
                <a:pathLst>
                  <a:path w="953" h="452" extrusionOk="0">
                    <a:moveTo>
                      <a:pt x="903" y="0"/>
                    </a:moveTo>
                    <a:lnTo>
                      <a:pt x="0" y="401"/>
                    </a:lnTo>
                    <a:cubicBezTo>
                      <a:pt x="25" y="426"/>
                      <a:pt x="50" y="451"/>
                      <a:pt x="50" y="451"/>
                    </a:cubicBezTo>
                    <a:lnTo>
                      <a:pt x="953" y="75"/>
                    </a:lnTo>
                    <a:cubicBezTo>
                      <a:pt x="953" y="50"/>
                      <a:pt x="928" y="25"/>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29" name="Google Shape;729;p28"/>
              <p:cNvSpPr/>
              <p:nvPr/>
            </p:nvSpPr>
            <p:spPr>
              <a:xfrm>
                <a:off x="2761548" y="1946304"/>
                <a:ext cx="19340" cy="8938"/>
              </a:xfrm>
              <a:custGeom>
                <a:avLst/>
                <a:gdLst/>
                <a:ahLst/>
                <a:cxnLst/>
                <a:rect l="l" t="t" r="r" b="b"/>
                <a:pathLst>
                  <a:path w="978" h="452" extrusionOk="0">
                    <a:moveTo>
                      <a:pt x="903" y="0"/>
                    </a:moveTo>
                    <a:lnTo>
                      <a:pt x="0" y="376"/>
                    </a:lnTo>
                    <a:cubicBezTo>
                      <a:pt x="26" y="401"/>
                      <a:pt x="51" y="426"/>
                      <a:pt x="76" y="452"/>
                    </a:cubicBezTo>
                    <a:lnTo>
                      <a:pt x="978" y="76"/>
                    </a:lnTo>
                    <a:cubicBezTo>
                      <a:pt x="953" y="51"/>
                      <a:pt x="928" y="25"/>
                      <a:pt x="903"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0" name="Google Shape;730;p28"/>
              <p:cNvSpPr/>
              <p:nvPr/>
            </p:nvSpPr>
            <p:spPr>
              <a:xfrm>
                <a:off x="2763031" y="1947787"/>
                <a:ext cx="18865" cy="8938"/>
              </a:xfrm>
              <a:custGeom>
                <a:avLst/>
                <a:gdLst/>
                <a:ahLst/>
                <a:cxnLst/>
                <a:rect l="l" t="t" r="r" b="b"/>
                <a:pathLst>
                  <a:path w="954" h="452" extrusionOk="0">
                    <a:moveTo>
                      <a:pt x="903" y="1"/>
                    </a:moveTo>
                    <a:lnTo>
                      <a:pt x="1" y="377"/>
                    </a:lnTo>
                    <a:cubicBezTo>
                      <a:pt x="26" y="402"/>
                      <a:pt x="26" y="427"/>
                      <a:pt x="51" y="452"/>
                    </a:cubicBezTo>
                    <a:lnTo>
                      <a:pt x="953" y="76"/>
                    </a:lnTo>
                    <a:cubicBezTo>
                      <a:pt x="928" y="51"/>
                      <a:pt x="903" y="26"/>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1" name="Google Shape;731;p28"/>
              <p:cNvSpPr/>
              <p:nvPr/>
            </p:nvSpPr>
            <p:spPr>
              <a:xfrm>
                <a:off x="2764020" y="1949270"/>
                <a:ext cx="18865" cy="8938"/>
              </a:xfrm>
              <a:custGeom>
                <a:avLst/>
                <a:gdLst/>
                <a:ahLst/>
                <a:cxnLst/>
                <a:rect l="l" t="t" r="r" b="b"/>
                <a:pathLst>
                  <a:path w="954" h="452" extrusionOk="0">
                    <a:moveTo>
                      <a:pt x="903" y="1"/>
                    </a:moveTo>
                    <a:lnTo>
                      <a:pt x="1" y="377"/>
                    </a:lnTo>
                    <a:cubicBezTo>
                      <a:pt x="26" y="402"/>
                      <a:pt x="51" y="427"/>
                      <a:pt x="76" y="452"/>
                    </a:cubicBezTo>
                    <a:lnTo>
                      <a:pt x="953" y="76"/>
                    </a:lnTo>
                    <a:cubicBezTo>
                      <a:pt x="953" y="51"/>
                      <a:pt x="928" y="26"/>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2" name="Google Shape;732;p28"/>
              <p:cNvSpPr/>
              <p:nvPr/>
            </p:nvSpPr>
            <p:spPr>
              <a:xfrm>
                <a:off x="2765503" y="1950754"/>
                <a:ext cx="18865" cy="8958"/>
              </a:xfrm>
              <a:custGeom>
                <a:avLst/>
                <a:gdLst/>
                <a:ahLst/>
                <a:cxnLst/>
                <a:rect l="l" t="t" r="r" b="b"/>
                <a:pathLst>
                  <a:path w="954" h="453" extrusionOk="0">
                    <a:moveTo>
                      <a:pt x="878" y="1"/>
                    </a:moveTo>
                    <a:lnTo>
                      <a:pt x="1" y="377"/>
                    </a:lnTo>
                    <a:cubicBezTo>
                      <a:pt x="1" y="402"/>
                      <a:pt x="26" y="427"/>
                      <a:pt x="51" y="452"/>
                    </a:cubicBezTo>
                    <a:lnTo>
                      <a:pt x="953" y="76"/>
                    </a:lnTo>
                    <a:cubicBezTo>
                      <a:pt x="928" y="51"/>
                      <a:pt x="903" y="26"/>
                      <a:pt x="878"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3" name="Google Shape;733;p28"/>
              <p:cNvSpPr/>
              <p:nvPr/>
            </p:nvSpPr>
            <p:spPr>
              <a:xfrm>
                <a:off x="2766512" y="1952257"/>
                <a:ext cx="18846" cy="8444"/>
              </a:xfrm>
              <a:custGeom>
                <a:avLst/>
                <a:gdLst/>
                <a:ahLst/>
                <a:cxnLst/>
                <a:rect l="l" t="t" r="r" b="b"/>
                <a:pathLst>
                  <a:path w="953" h="427" extrusionOk="0">
                    <a:moveTo>
                      <a:pt x="902" y="0"/>
                    </a:moveTo>
                    <a:lnTo>
                      <a:pt x="0" y="376"/>
                    </a:lnTo>
                    <a:cubicBezTo>
                      <a:pt x="25" y="376"/>
                      <a:pt x="50" y="401"/>
                      <a:pt x="50" y="426"/>
                    </a:cubicBezTo>
                    <a:lnTo>
                      <a:pt x="952" y="50"/>
                    </a:lnTo>
                    <a:cubicBezTo>
                      <a:pt x="927" y="25"/>
                      <a:pt x="927" y="0"/>
                      <a:pt x="9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4" name="Google Shape;734;p28"/>
              <p:cNvSpPr/>
              <p:nvPr/>
            </p:nvSpPr>
            <p:spPr>
              <a:xfrm>
                <a:off x="2767501" y="1953245"/>
                <a:ext cx="19340" cy="8444"/>
              </a:xfrm>
              <a:custGeom>
                <a:avLst/>
                <a:gdLst/>
                <a:ahLst/>
                <a:cxnLst/>
                <a:rect l="l" t="t" r="r" b="b"/>
                <a:pathLst>
                  <a:path w="978" h="427" extrusionOk="0">
                    <a:moveTo>
                      <a:pt x="902" y="0"/>
                    </a:moveTo>
                    <a:lnTo>
                      <a:pt x="0" y="376"/>
                    </a:lnTo>
                    <a:cubicBezTo>
                      <a:pt x="25" y="401"/>
                      <a:pt x="50" y="426"/>
                      <a:pt x="75" y="426"/>
                    </a:cubicBezTo>
                    <a:lnTo>
                      <a:pt x="978" y="50"/>
                    </a:lnTo>
                    <a:cubicBezTo>
                      <a:pt x="953" y="50"/>
                      <a:pt x="928" y="25"/>
                      <a:pt x="90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5" name="Google Shape;735;p28"/>
              <p:cNvSpPr/>
              <p:nvPr/>
            </p:nvSpPr>
            <p:spPr>
              <a:xfrm>
                <a:off x="2768984" y="1954234"/>
                <a:ext cx="18846" cy="8444"/>
              </a:xfrm>
              <a:custGeom>
                <a:avLst/>
                <a:gdLst/>
                <a:ahLst/>
                <a:cxnLst/>
                <a:rect l="l" t="t" r="r" b="b"/>
                <a:pathLst>
                  <a:path w="953" h="427" extrusionOk="0">
                    <a:moveTo>
                      <a:pt x="903" y="0"/>
                    </a:moveTo>
                    <a:lnTo>
                      <a:pt x="0" y="376"/>
                    </a:lnTo>
                    <a:cubicBezTo>
                      <a:pt x="25" y="401"/>
                      <a:pt x="51" y="426"/>
                      <a:pt x="51" y="426"/>
                    </a:cubicBezTo>
                    <a:lnTo>
                      <a:pt x="953" y="51"/>
                    </a:lnTo>
                    <a:cubicBezTo>
                      <a:pt x="928" y="51"/>
                      <a:pt x="928" y="25"/>
                      <a:pt x="9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6" name="Google Shape;736;p28"/>
              <p:cNvSpPr/>
              <p:nvPr/>
            </p:nvSpPr>
            <p:spPr>
              <a:xfrm>
                <a:off x="2769973" y="1955223"/>
                <a:ext cx="19340" cy="8444"/>
              </a:xfrm>
              <a:custGeom>
                <a:avLst/>
                <a:gdLst/>
                <a:ahLst/>
                <a:cxnLst/>
                <a:rect l="l" t="t" r="r" b="b"/>
                <a:pathLst>
                  <a:path w="978" h="427" extrusionOk="0">
                    <a:moveTo>
                      <a:pt x="903" y="1"/>
                    </a:moveTo>
                    <a:lnTo>
                      <a:pt x="1" y="376"/>
                    </a:lnTo>
                    <a:cubicBezTo>
                      <a:pt x="26" y="402"/>
                      <a:pt x="51" y="427"/>
                      <a:pt x="76" y="427"/>
                    </a:cubicBezTo>
                    <a:lnTo>
                      <a:pt x="978" y="51"/>
                    </a:lnTo>
                    <a:cubicBezTo>
                      <a:pt x="953" y="51"/>
                      <a:pt x="928" y="26"/>
                      <a:pt x="903" y="1"/>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7" name="Google Shape;737;p28"/>
              <p:cNvSpPr/>
              <p:nvPr/>
            </p:nvSpPr>
            <p:spPr>
              <a:xfrm>
                <a:off x="2771456" y="1956212"/>
                <a:ext cx="17857" cy="7950"/>
              </a:xfrm>
              <a:custGeom>
                <a:avLst/>
                <a:gdLst/>
                <a:ahLst/>
                <a:cxnLst/>
                <a:rect l="l" t="t" r="r" b="b"/>
                <a:pathLst>
                  <a:path w="903" h="402" extrusionOk="0">
                    <a:moveTo>
                      <a:pt x="903" y="1"/>
                    </a:moveTo>
                    <a:lnTo>
                      <a:pt x="1" y="377"/>
                    </a:lnTo>
                    <a:cubicBezTo>
                      <a:pt x="1" y="402"/>
                      <a:pt x="1" y="402"/>
                      <a:pt x="1" y="402"/>
                    </a:cubicBezTo>
                    <a:lnTo>
                      <a:pt x="903" y="26"/>
                    </a:lnTo>
                    <a:cubicBezTo>
                      <a:pt x="903" y="26"/>
                      <a:pt x="903" y="1"/>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8" name="Google Shape;738;p28"/>
              <p:cNvSpPr/>
              <p:nvPr/>
            </p:nvSpPr>
            <p:spPr>
              <a:xfrm>
                <a:off x="2734297" y="1847167"/>
                <a:ext cx="28753" cy="15879"/>
              </a:xfrm>
              <a:custGeom>
                <a:avLst/>
                <a:gdLst/>
                <a:ahLst/>
                <a:cxnLst/>
                <a:rect l="l" t="t" r="r" b="b"/>
                <a:pathLst>
                  <a:path w="1454" h="803" extrusionOk="0">
                    <a:moveTo>
                      <a:pt x="1454" y="1"/>
                    </a:moveTo>
                    <a:lnTo>
                      <a:pt x="551" y="377"/>
                    </a:lnTo>
                    <a:cubicBezTo>
                      <a:pt x="326" y="477"/>
                      <a:pt x="150" y="602"/>
                      <a:pt x="0" y="803"/>
                    </a:cubicBezTo>
                    <a:lnTo>
                      <a:pt x="877" y="427"/>
                    </a:lnTo>
                    <a:cubicBezTo>
                      <a:pt x="1053" y="226"/>
                      <a:pt x="1228" y="101"/>
                      <a:pt x="14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39" name="Google Shape;739;p28"/>
              <p:cNvSpPr/>
              <p:nvPr/>
            </p:nvSpPr>
            <p:spPr>
              <a:xfrm>
                <a:off x="2731311" y="1855592"/>
                <a:ext cx="20348" cy="10936"/>
              </a:xfrm>
              <a:custGeom>
                <a:avLst/>
                <a:gdLst/>
                <a:ahLst/>
                <a:cxnLst/>
                <a:rect l="l" t="t" r="r" b="b"/>
                <a:pathLst>
                  <a:path w="1029" h="553" extrusionOk="0">
                    <a:moveTo>
                      <a:pt x="1028" y="1"/>
                    </a:moveTo>
                    <a:lnTo>
                      <a:pt x="151" y="377"/>
                    </a:lnTo>
                    <a:cubicBezTo>
                      <a:pt x="101" y="427"/>
                      <a:pt x="51" y="502"/>
                      <a:pt x="1" y="552"/>
                    </a:cubicBezTo>
                    <a:lnTo>
                      <a:pt x="903" y="176"/>
                    </a:lnTo>
                    <a:cubicBezTo>
                      <a:pt x="953" y="126"/>
                      <a:pt x="1003" y="51"/>
                      <a:pt x="1028"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0" name="Google Shape;740;p28"/>
              <p:cNvSpPr/>
              <p:nvPr/>
            </p:nvSpPr>
            <p:spPr>
              <a:xfrm>
                <a:off x="2729828" y="1859073"/>
                <a:ext cx="19340" cy="10421"/>
              </a:xfrm>
              <a:custGeom>
                <a:avLst/>
                <a:gdLst/>
                <a:ahLst/>
                <a:cxnLst/>
                <a:rect l="l" t="t" r="r" b="b"/>
                <a:pathLst>
                  <a:path w="978" h="527" extrusionOk="0">
                    <a:moveTo>
                      <a:pt x="978" y="0"/>
                    </a:moveTo>
                    <a:lnTo>
                      <a:pt x="76" y="376"/>
                    </a:lnTo>
                    <a:cubicBezTo>
                      <a:pt x="51" y="426"/>
                      <a:pt x="26" y="477"/>
                      <a:pt x="0" y="527"/>
                    </a:cubicBezTo>
                    <a:lnTo>
                      <a:pt x="903" y="151"/>
                    </a:lnTo>
                    <a:cubicBezTo>
                      <a:pt x="928" y="101"/>
                      <a:pt x="953" y="50"/>
                      <a:pt x="978"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1" name="Google Shape;741;p28"/>
              <p:cNvSpPr/>
              <p:nvPr/>
            </p:nvSpPr>
            <p:spPr>
              <a:xfrm>
                <a:off x="2728344" y="1862039"/>
                <a:ext cx="19340" cy="10441"/>
              </a:xfrm>
              <a:custGeom>
                <a:avLst/>
                <a:gdLst/>
                <a:ahLst/>
                <a:cxnLst/>
                <a:rect l="l" t="t" r="r" b="b"/>
                <a:pathLst>
                  <a:path w="978" h="528" extrusionOk="0">
                    <a:moveTo>
                      <a:pt x="978" y="1"/>
                    </a:moveTo>
                    <a:lnTo>
                      <a:pt x="75" y="377"/>
                    </a:lnTo>
                    <a:cubicBezTo>
                      <a:pt x="50" y="427"/>
                      <a:pt x="25" y="477"/>
                      <a:pt x="0" y="527"/>
                    </a:cubicBezTo>
                    <a:lnTo>
                      <a:pt x="903" y="151"/>
                    </a:lnTo>
                    <a:cubicBezTo>
                      <a:pt x="928" y="101"/>
                      <a:pt x="953" y="51"/>
                      <a:pt x="978" y="1"/>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2" name="Google Shape;742;p28"/>
              <p:cNvSpPr/>
              <p:nvPr/>
            </p:nvSpPr>
            <p:spPr>
              <a:xfrm>
                <a:off x="2727356" y="1865025"/>
                <a:ext cx="18846" cy="10421"/>
              </a:xfrm>
              <a:custGeom>
                <a:avLst/>
                <a:gdLst/>
                <a:ahLst/>
                <a:cxnLst/>
                <a:rect l="l" t="t" r="r" b="b"/>
                <a:pathLst>
                  <a:path w="953" h="527" extrusionOk="0">
                    <a:moveTo>
                      <a:pt x="953" y="0"/>
                    </a:moveTo>
                    <a:lnTo>
                      <a:pt x="50" y="376"/>
                    </a:lnTo>
                    <a:cubicBezTo>
                      <a:pt x="25" y="426"/>
                      <a:pt x="0" y="476"/>
                      <a:pt x="0" y="526"/>
                    </a:cubicBezTo>
                    <a:lnTo>
                      <a:pt x="902" y="150"/>
                    </a:lnTo>
                    <a:cubicBezTo>
                      <a:pt x="902" y="100"/>
                      <a:pt x="927" y="50"/>
                      <a:pt x="953"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3" name="Google Shape;743;p28"/>
              <p:cNvSpPr/>
              <p:nvPr/>
            </p:nvSpPr>
            <p:spPr>
              <a:xfrm>
                <a:off x="2726367" y="1867991"/>
                <a:ext cx="18846" cy="9927"/>
              </a:xfrm>
              <a:custGeom>
                <a:avLst/>
                <a:gdLst/>
                <a:ahLst/>
                <a:cxnLst/>
                <a:rect l="l" t="t" r="r" b="b"/>
                <a:pathLst>
                  <a:path w="953" h="502" extrusionOk="0">
                    <a:moveTo>
                      <a:pt x="952" y="0"/>
                    </a:moveTo>
                    <a:lnTo>
                      <a:pt x="50" y="376"/>
                    </a:lnTo>
                    <a:cubicBezTo>
                      <a:pt x="25" y="427"/>
                      <a:pt x="0" y="452"/>
                      <a:pt x="0" y="502"/>
                    </a:cubicBezTo>
                    <a:lnTo>
                      <a:pt x="902" y="126"/>
                    </a:lnTo>
                    <a:cubicBezTo>
                      <a:pt x="902" y="76"/>
                      <a:pt x="927" y="26"/>
                      <a:pt x="952"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4" name="Google Shape;744;p28"/>
              <p:cNvSpPr/>
              <p:nvPr/>
            </p:nvSpPr>
            <p:spPr>
              <a:xfrm>
                <a:off x="2725358" y="1870463"/>
                <a:ext cx="18865" cy="10441"/>
              </a:xfrm>
              <a:custGeom>
                <a:avLst/>
                <a:gdLst/>
                <a:ahLst/>
                <a:cxnLst/>
                <a:rect l="l" t="t" r="r" b="b"/>
                <a:pathLst>
                  <a:path w="954" h="528" extrusionOk="0">
                    <a:moveTo>
                      <a:pt x="953" y="1"/>
                    </a:moveTo>
                    <a:lnTo>
                      <a:pt x="51" y="377"/>
                    </a:lnTo>
                    <a:cubicBezTo>
                      <a:pt x="26" y="427"/>
                      <a:pt x="26" y="477"/>
                      <a:pt x="1" y="527"/>
                    </a:cubicBezTo>
                    <a:lnTo>
                      <a:pt x="903" y="126"/>
                    </a:lnTo>
                    <a:cubicBezTo>
                      <a:pt x="928" y="101"/>
                      <a:pt x="928" y="51"/>
                      <a:pt x="953"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5" name="Google Shape;745;p28"/>
              <p:cNvSpPr/>
              <p:nvPr/>
            </p:nvSpPr>
            <p:spPr>
              <a:xfrm>
                <a:off x="2724864" y="1872955"/>
                <a:ext cx="18371" cy="10421"/>
              </a:xfrm>
              <a:custGeom>
                <a:avLst/>
                <a:gdLst/>
                <a:ahLst/>
                <a:cxnLst/>
                <a:rect l="l" t="t" r="r" b="b"/>
                <a:pathLst>
                  <a:path w="929" h="527" extrusionOk="0">
                    <a:moveTo>
                      <a:pt x="928" y="0"/>
                    </a:moveTo>
                    <a:lnTo>
                      <a:pt x="26" y="401"/>
                    </a:lnTo>
                    <a:cubicBezTo>
                      <a:pt x="26" y="426"/>
                      <a:pt x="1" y="476"/>
                      <a:pt x="1" y="526"/>
                    </a:cubicBezTo>
                    <a:lnTo>
                      <a:pt x="903" y="150"/>
                    </a:lnTo>
                    <a:cubicBezTo>
                      <a:pt x="903" y="100"/>
                      <a:pt x="928" y="50"/>
                      <a:pt x="92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6" name="Google Shape;746;p28"/>
              <p:cNvSpPr/>
              <p:nvPr/>
            </p:nvSpPr>
            <p:spPr>
              <a:xfrm>
                <a:off x="2724369" y="1875922"/>
                <a:ext cx="18371" cy="9927"/>
              </a:xfrm>
              <a:custGeom>
                <a:avLst/>
                <a:gdLst/>
                <a:ahLst/>
                <a:cxnLst/>
                <a:rect l="l" t="t" r="r" b="b"/>
                <a:pathLst>
                  <a:path w="929" h="502" extrusionOk="0">
                    <a:moveTo>
                      <a:pt x="928" y="0"/>
                    </a:moveTo>
                    <a:lnTo>
                      <a:pt x="26" y="376"/>
                    </a:lnTo>
                    <a:cubicBezTo>
                      <a:pt x="26" y="427"/>
                      <a:pt x="1" y="452"/>
                      <a:pt x="1" y="502"/>
                    </a:cubicBezTo>
                    <a:lnTo>
                      <a:pt x="903" y="126"/>
                    </a:lnTo>
                    <a:cubicBezTo>
                      <a:pt x="903" y="76"/>
                      <a:pt x="928" y="51"/>
                      <a:pt x="928"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7" name="Google Shape;747;p28"/>
              <p:cNvSpPr/>
              <p:nvPr/>
            </p:nvSpPr>
            <p:spPr>
              <a:xfrm>
                <a:off x="2723875" y="1878394"/>
                <a:ext cx="18371" cy="10441"/>
              </a:xfrm>
              <a:custGeom>
                <a:avLst/>
                <a:gdLst/>
                <a:ahLst/>
                <a:cxnLst/>
                <a:rect l="l" t="t" r="r" b="b"/>
                <a:pathLst>
                  <a:path w="929" h="528" extrusionOk="0">
                    <a:moveTo>
                      <a:pt x="928" y="1"/>
                    </a:moveTo>
                    <a:lnTo>
                      <a:pt x="26" y="377"/>
                    </a:lnTo>
                    <a:cubicBezTo>
                      <a:pt x="26" y="427"/>
                      <a:pt x="1" y="477"/>
                      <a:pt x="1" y="527"/>
                    </a:cubicBezTo>
                    <a:lnTo>
                      <a:pt x="903" y="151"/>
                    </a:lnTo>
                    <a:cubicBezTo>
                      <a:pt x="903" y="101"/>
                      <a:pt x="928" y="51"/>
                      <a:pt x="928"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8" name="Google Shape;748;p28"/>
              <p:cNvSpPr/>
              <p:nvPr/>
            </p:nvSpPr>
            <p:spPr>
              <a:xfrm>
                <a:off x="2723875" y="1881380"/>
                <a:ext cx="17857" cy="9927"/>
              </a:xfrm>
              <a:custGeom>
                <a:avLst/>
                <a:gdLst/>
                <a:ahLst/>
                <a:cxnLst/>
                <a:rect l="l" t="t" r="r" b="b"/>
                <a:pathLst>
                  <a:path w="903" h="502" extrusionOk="0">
                    <a:moveTo>
                      <a:pt x="903" y="0"/>
                    </a:moveTo>
                    <a:lnTo>
                      <a:pt x="1" y="376"/>
                    </a:lnTo>
                    <a:cubicBezTo>
                      <a:pt x="1" y="426"/>
                      <a:pt x="1" y="476"/>
                      <a:pt x="1" y="501"/>
                    </a:cubicBezTo>
                    <a:lnTo>
                      <a:pt x="878" y="125"/>
                    </a:lnTo>
                    <a:cubicBezTo>
                      <a:pt x="903" y="75"/>
                      <a:pt x="903" y="50"/>
                      <a:pt x="903"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49" name="Google Shape;749;p28"/>
              <p:cNvSpPr/>
              <p:nvPr/>
            </p:nvSpPr>
            <p:spPr>
              <a:xfrm>
                <a:off x="2713473" y="1810503"/>
                <a:ext cx="34211" cy="19834"/>
              </a:xfrm>
              <a:custGeom>
                <a:avLst/>
                <a:gdLst/>
                <a:ahLst/>
                <a:cxnLst/>
                <a:rect l="l" t="t" r="r" b="b"/>
                <a:pathLst>
                  <a:path w="1730" h="1003" extrusionOk="0">
                    <a:moveTo>
                      <a:pt x="1730" y="0"/>
                    </a:moveTo>
                    <a:lnTo>
                      <a:pt x="827" y="376"/>
                    </a:lnTo>
                    <a:cubicBezTo>
                      <a:pt x="502" y="527"/>
                      <a:pt x="226" y="727"/>
                      <a:pt x="0" y="1003"/>
                    </a:cubicBezTo>
                    <a:lnTo>
                      <a:pt x="878" y="627"/>
                    </a:lnTo>
                    <a:cubicBezTo>
                      <a:pt x="1128" y="351"/>
                      <a:pt x="1404" y="151"/>
                      <a:pt x="1730" y="0"/>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0" name="Google Shape;750;p28"/>
              <p:cNvSpPr/>
              <p:nvPr/>
            </p:nvSpPr>
            <p:spPr>
              <a:xfrm>
                <a:off x="2709498" y="1822883"/>
                <a:ext cx="21337" cy="12913"/>
              </a:xfrm>
              <a:custGeom>
                <a:avLst/>
                <a:gdLst/>
                <a:ahLst/>
                <a:cxnLst/>
                <a:rect l="l" t="t" r="r" b="b"/>
                <a:pathLst>
                  <a:path w="1079" h="653" extrusionOk="0">
                    <a:moveTo>
                      <a:pt x="1079" y="1"/>
                    </a:moveTo>
                    <a:lnTo>
                      <a:pt x="201" y="377"/>
                    </a:lnTo>
                    <a:cubicBezTo>
                      <a:pt x="126" y="477"/>
                      <a:pt x="51" y="552"/>
                      <a:pt x="1" y="652"/>
                    </a:cubicBezTo>
                    <a:lnTo>
                      <a:pt x="878" y="276"/>
                    </a:lnTo>
                    <a:cubicBezTo>
                      <a:pt x="953" y="176"/>
                      <a:pt x="1028" y="101"/>
                      <a:pt x="1079" y="1"/>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1" name="Google Shape;751;p28"/>
              <p:cNvSpPr/>
              <p:nvPr/>
            </p:nvSpPr>
            <p:spPr>
              <a:xfrm>
                <a:off x="2706532" y="1828341"/>
                <a:ext cx="20348" cy="11905"/>
              </a:xfrm>
              <a:custGeom>
                <a:avLst/>
                <a:gdLst/>
                <a:ahLst/>
                <a:cxnLst/>
                <a:rect l="l" t="t" r="r" b="b"/>
                <a:pathLst>
                  <a:path w="1029" h="602" extrusionOk="0">
                    <a:moveTo>
                      <a:pt x="1028" y="0"/>
                    </a:moveTo>
                    <a:lnTo>
                      <a:pt x="151" y="376"/>
                    </a:lnTo>
                    <a:cubicBezTo>
                      <a:pt x="101" y="452"/>
                      <a:pt x="51" y="527"/>
                      <a:pt x="0" y="602"/>
                    </a:cubicBezTo>
                    <a:lnTo>
                      <a:pt x="903" y="226"/>
                    </a:lnTo>
                    <a:cubicBezTo>
                      <a:pt x="953" y="151"/>
                      <a:pt x="1003" y="76"/>
                      <a:pt x="102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2" name="Google Shape;752;p28"/>
              <p:cNvSpPr/>
              <p:nvPr/>
            </p:nvSpPr>
            <p:spPr>
              <a:xfrm>
                <a:off x="2704554" y="1832810"/>
                <a:ext cx="19834" cy="11905"/>
              </a:xfrm>
              <a:custGeom>
                <a:avLst/>
                <a:gdLst/>
                <a:ahLst/>
                <a:cxnLst/>
                <a:rect l="l" t="t" r="r" b="b"/>
                <a:pathLst>
                  <a:path w="1003" h="602" extrusionOk="0">
                    <a:moveTo>
                      <a:pt x="1003" y="0"/>
                    </a:moveTo>
                    <a:lnTo>
                      <a:pt x="100" y="376"/>
                    </a:lnTo>
                    <a:cubicBezTo>
                      <a:pt x="75" y="451"/>
                      <a:pt x="25" y="526"/>
                      <a:pt x="0" y="602"/>
                    </a:cubicBezTo>
                    <a:lnTo>
                      <a:pt x="903" y="226"/>
                    </a:lnTo>
                    <a:cubicBezTo>
                      <a:pt x="928" y="150"/>
                      <a:pt x="978" y="75"/>
                      <a:pt x="10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3" name="Google Shape;753;p28"/>
              <p:cNvSpPr/>
              <p:nvPr/>
            </p:nvSpPr>
            <p:spPr>
              <a:xfrm>
                <a:off x="2703071" y="1837260"/>
                <a:ext cx="19340" cy="11430"/>
              </a:xfrm>
              <a:custGeom>
                <a:avLst/>
                <a:gdLst/>
                <a:ahLst/>
                <a:cxnLst/>
                <a:rect l="l" t="t" r="r" b="b"/>
                <a:pathLst>
                  <a:path w="978" h="578" extrusionOk="0">
                    <a:moveTo>
                      <a:pt x="978" y="1"/>
                    </a:moveTo>
                    <a:lnTo>
                      <a:pt x="75" y="377"/>
                    </a:lnTo>
                    <a:cubicBezTo>
                      <a:pt x="50" y="452"/>
                      <a:pt x="25" y="527"/>
                      <a:pt x="0" y="577"/>
                    </a:cubicBezTo>
                    <a:lnTo>
                      <a:pt x="902" y="201"/>
                    </a:lnTo>
                    <a:cubicBezTo>
                      <a:pt x="927" y="126"/>
                      <a:pt x="952" y="76"/>
                      <a:pt x="978"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4" name="Google Shape;754;p28"/>
              <p:cNvSpPr/>
              <p:nvPr/>
            </p:nvSpPr>
            <p:spPr>
              <a:xfrm>
                <a:off x="2701568" y="1841235"/>
                <a:ext cx="19360" cy="11905"/>
              </a:xfrm>
              <a:custGeom>
                <a:avLst/>
                <a:gdLst/>
                <a:ahLst/>
                <a:cxnLst/>
                <a:rect l="l" t="t" r="r" b="b"/>
                <a:pathLst>
                  <a:path w="979" h="602" extrusionOk="0">
                    <a:moveTo>
                      <a:pt x="978" y="0"/>
                    </a:moveTo>
                    <a:lnTo>
                      <a:pt x="76" y="376"/>
                    </a:lnTo>
                    <a:cubicBezTo>
                      <a:pt x="51" y="451"/>
                      <a:pt x="26" y="526"/>
                      <a:pt x="1" y="602"/>
                    </a:cubicBezTo>
                    <a:lnTo>
                      <a:pt x="903" y="201"/>
                    </a:lnTo>
                    <a:cubicBezTo>
                      <a:pt x="928" y="150"/>
                      <a:pt x="953" y="75"/>
                      <a:pt x="978"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5" name="Google Shape;755;p28"/>
              <p:cNvSpPr/>
              <p:nvPr/>
            </p:nvSpPr>
            <p:spPr>
              <a:xfrm>
                <a:off x="2700579" y="1845190"/>
                <a:ext cx="18865" cy="11924"/>
              </a:xfrm>
              <a:custGeom>
                <a:avLst/>
                <a:gdLst/>
                <a:ahLst/>
                <a:cxnLst/>
                <a:rect l="l" t="t" r="r" b="b"/>
                <a:pathLst>
                  <a:path w="954" h="603" extrusionOk="0">
                    <a:moveTo>
                      <a:pt x="953" y="1"/>
                    </a:moveTo>
                    <a:lnTo>
                      <a:pt x="51" y="402"/>
                    </a:lnTo>
                    <a:cubicBezTo>
                      <a:pt x="26" y="452"/>
                      <a:pt x="1" y="527"/>
                      <a:pt x="1" y="602"/>
                    </a:cubicBezTo>
                    <a:lnTo>
                      <a:pt x="903" y="201"/>
                    </a:lnTo>
                    <a:cubicBezTo>
                      <a:pt x="903" y="151"/>
                      <a:pt x="928" y="76"/>
                      <a:pt x="95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6" name="Google Shape;756;p28"/>
              <p:cNvSpPr/>
              <p:nvPr/>
            </p:nvSpPr>
            <p:spPr>
              <a:xfrm>
                <a:off x="2699590" y="1849165"/>
                <a:ext cx="18846" cy="11905"/>
              </a:xfrm>
              <a:custGeom>
                <a:avLst/>
                <a:gdLst/>
                <a:ahLst/>
                <a:cxnLst/>
                <a:rect l="l" t="t" r="r" b="b"/>
                <a:pathLst>
                  <a:path w="953" h="602" extrusionOk="0">
                    <a:moveTo>
                      <a:pt x="953" y="0"/>
                    </a:moveTo>
                    <a:lnTo>
                      <a:pt x="51" y="401"/>
                    </a:lnTo>
                    <a:cubicBezTo>
                      <a:pt x="26" y="451"/>
                      <a:pt x="1" y="526"/>
                      <a:pt x="1" y="602"/>
                    </a:cubicBezTo>
                    <a:lnTo>
                      <a:pt x="903" y="226"/>
                    </a:lnTo>
                    <a:cubicBezTo>
                      <a:pt x="903" y="150"/>
                      <a:pt x="928" y="75"/>
                      <a:pt x="953"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7" name="Google Shape;757;p28"/>
              <p:cNvSpPr/>
              <p:nvPr/>
            </p:nvSpPr>
            <p:spPr>
              <a:xfrm>
                <a:off x="2698601" y="1853614"/>
                <a:ext cx="18846" cy="11430"/>
              </a:xfrm>
              <a:custGeom>
                <a:avLst/>
                <a:gdLst/>
                <a:ahLst/>
                <a:cxnLst/>
                <a:rect l="l" t="t" r="r" b="b"/>
                <a:pathLst>
                  <a:path w="953" h="578" extrusionOk="0">
                    <a:moveTo>
                      <a:pt x="953" y="1"/>
                    </a:moveTo>
                    <a:lnTo>
                      <a:pt x="51" y="377"/>
                    </a:lnTo>
                    <a:cubicBezTo>
                      <a:pt x="26" y="427"/>
                      <a:pt x="26" y="502"/>
                      <a:pt x="0" y="577"/>
                    </a:cubicBezTo>
                    <a:lnTo>
                      <a:pt x="903" y="201"/>
                    </a:lnTo>
                    <a:cubicBezTo>
                      <a:pt x="928" y="126"/>
                      <a:pt x="928" y="51"/>
                      <a:pt x="95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8" name="Google Shape;758;p28"/>
              <p:cNvSpPr/>
              <p:nvPr/>
            </p:nvSpPr>
            <p:spPr>
              <a:xfrm>
                <a:off x="2698107" y="1857589"/>
                <a:ext cx="18351" cy="11410"/>
              </a:xfrm>
              <a:custGeom>
                <a:avLst/>
                <a:gdLst/>
                <a:ahLst/>
                <a:cxnLst/>
                <a:rect l="l" t="t" r="r" b="b"/>
                <a:pathLst>
                  <a:path w="928" h="577" extrusionOk="0">
                    <a:moveTo>
                      <a:pt x="928" y="0"/>
                    </a:moveTo>
                    <a:lnTo>
                      <a:pt x="25" y="376"/>
                    </a:lnTo>
                    <a:cubicBezTo>
                      <a:pt x="25" y="426"/>
                      <a:pt x="0" y="501"/>
                      <a:pt x="0" y="577"/>
                    </a:cubicBezTo>
                    <a:lnTo>
                      <a:pt x="903" y="201"/>
                    </a:lnTo>
                    <a:cubicBezTo>
                      <a:pt x="903" y="125"/>
                      <a:pt x="928" y="50"/>
                      <a:pt x="92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59" name="Google Shape;759;p28"/>
              <p:cNvSpPr/>
              <p:nvPr/>
            </p:nvSpPr>
            <p:spPr>
              <a:xfrm>
                <a:off x="2697613" y="1861544"/>
                <a:ext cx="18351" cy="11430"/>
              </a:xfrm>
              <a:custGeom>
                <a:avLst/>
                <a:gdLst/>
                <a:ahLst/>
                <a:cxnLst/>
                <a:rect l="l" t="t" r="r" b="b"/>
                <a:pathLst>
                  <a:path w="928" h="578" extrusionOk="0">
                    <a:moveTo>
                      <a:pt x="928" y="1"/>
                    </a:moveTo>
                    <a:lnTo>
                      <a:pt x="25" y="377"/>
                    </a:lnTo>
                    <a:cubicBezTo>
                      <a:pt x="25" y="452"/>
                      <a:pt x="0" y="502"/>
                      <a:pt x="0" y="577"/>
                    </a:cubicBezTo>
                    <a:lnTo>
                      <a:pt x="903" y="201"/>
                    </a:lnTo>
                    <a:cubicBezTo>
                      <a:pt x="903" y="126"/>
                      <a:pt x="903" y="76"/>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0" name="Google Shape;760;p28"/>
              <p:cNvSpPr/>
              <p:nvPr/>
            </p:nvSpPr>
            <p:spPr>
              <a:xfrm>
                <a:off x="2693143" y="1775302"/>
                <a:ext cx="39669" cy="23809"/>
              </a:xfrm>
              <a:custGeom>
                <a:avLst/>
                <a:gdLst/>
                <a:ahLst/>
                <a:cxnLst/>
                <a:rect l="l" t="t" r="r" b="b"/>
                <a:pathLst>
                  <a:path w="2006" h="1204" extrusionOk="0">
                    <a:moveTo>
                      <a:pt x="2006" y="1"/>
                    </a:moveTo>
                    <a:cubicBezTo>
                      <a:pt x="1998" y="4"/>
                      <a:pt x="1991" y="7"/>
                      <a:pt x="1984" y="10"/>
                    </a:cubicBezTo>
                    <a:lnTo>
                      <a:pt x="1984" y="10"/>
                    </a:lnTo>
                    <a:lnTo>
                      <a:pt x="2006" y="1"/>
                    </a:lnTo>
                    <a:close/>
                    <a:moveTo>
                      <a:pt x="1984" y="10"/>
                    </a:moveTo>
                    <a:lnTo>
                      <a:pt x="1104" y="377"/>
                    </a:lnTo>
                    <a:cubicBezTo>
                      <a:pt x="677" y="552"/>
                      <a:pt x="302" y="828"/>
                      <a:pt x="1" y="1204"/>
                    </a:cubicBezTo>
                    <a:lnTo>
                      <a:pt x="903" y="828"/>
                    </a:lnTo>
                    <a:cubicBezTo>
                      <a:pt x="1199" y="458"/>
                      <a:pt x="1567" y="186"/>
                      <a:pt x="1984" y="1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1" name="Google Shape;761;p28"/>
              <p:cNvSpPr/>
              <p:nvPr/>
            </p:nvSpPr>
            <p:spPr>
              <a:xfrm>
                <a:off x="2687705" y="1791656"/>
                <a:ext cx="23315" cy="14396"/>
              </a:xfrm>
              <a:custGeom>
                <a:avLst/>
                <a:gdLst/>
                <a:ahLst/>
                <a:cxnLst/>
                <a:rect l="l" t="t" r="r" b="b"/>
                <a:pathLst>
                  <a:path w="1179" h="728" extrusionOk="0">
                    <a:moveTo>
                      <a:pt x="1178" y="1"/>
                    </a:moveTo>
                    <a:lnTo>
                      <a:pt x="276" y="377"/>
                    </a:lnTo>
                    <a:cubicBezTo>
                      <a:pt x="176" y="477"/>
                      <a:pt x="100" y="602"/>
                      <a:pt x="0" y="728"/>
                    </a:cubicBezTo>
                    <a:lnTo>
                      <a:pt x="902" y="352"/>
                    </a:lnTo>
                    <a:cubicBezTo>
                      <a:pt x="1003" y="226"/>
                      <a:pt x="1078" y="101"/>
                      <a:pt x="1178"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2" name="Google Shape;762;p28"/>
              <p:cNvSpPr/>
              <p:nvPr/>
            </p:nvSpPr>
            <p:spPr>
              <a:xfrm>
                <a:off x="2684224" y="1798598"/>
                <a:ext cx="21337" cy="13407"/>
              </a:xfrm>
              <a:custGeom>
                <a:avLst/>
                <a:gdLst/>
                <a:ahLst/>
                <a:cxnLst/>
                <a:rect l="l" t="t" r="r" b="b"/>
                <a:pathLst>
                  <a:path w="1079" h="678" extrusionOk="0">
                    <a:moveTo>
                      <a:pt x="1078" y="1"/>
                    </a:moveTo>
                    <a:lnTo>
                      <a:pt x="176" y="377"/>
                    </a:lnTo>
                    <a:cubicBezTo>
                      <a:pt x="126" y="477"/>
                      <a:pt x="76" y="577"/>
                      <a:pt x="1" y="677"/>
                    </a:cubicBezTo>
                    <a:lnTo>
                      <a:pt x="903" y="301"/>
                    </a:lnTo>
                    <a:cubicBezTo>
                      <a:pt x="953" y="201"/>
                      <a:pt x="1028" y="101"/>
                      <a:pt x="1078"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3" name="Google Shape;763;p28"/>
              <p:cNvSpPr/>
              <p:nvPr/>
            </p:nvSpPr>
            <p:spPr>
              <a:xfrm>
                <a:off x="2681752" y="1804550"/>
                <a:ext cx="20329" cy="13407"/>
              </a:xfrm>
              <a:custGeom>
                <a:avLst/>
                <a:gdLst/>
                <a:ahLst/>
                <a:cxnLst/>
                <a:rect l="l" t="t" r="r" b="b"/>
                <a:pathLst>
                  <a:path w="1028" h="678" extrusionOk="0">
                    <a:moveTo>
                      <a:pt x="1028" y="0"/>
                    </a:moveTo>
                    <a:lnTo>
                      <a:pt x="126" y="376"/>
                    </a:lnTo>
                    <a:cubicBezTo>
                      <a:pt x="76" y="477"/>
                      <a:pt x="50" y="577"/>
                      <a:pt x="0" y="677"/>
                    </a:cubicBezTo>
                    <a:lnTo>
                      <a:pt x="903" y="301"/>
                    </a:lnTo>
                    <a:cubicBezTo>
                      <a:pt x="928" y="201"/>
                      <a:pt x="978" y="101"/>
                      <a:pt x="1028"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4" name="Google Shape;764;p28"/>
              <p:cNvSpPr/>
              <p:nvPr/>
            </p:nvSpPr>
            <p:spPr>
              <a:xfrm>
                <a:off x="2679280" y="1810503"/>
                <a:ext cx="20329" cy="12893"/>
              </a:xfrm>
              <a:custGeom>
                <a:avLst/>
                <a:gdLst/>
                <a:ahLst/>
                <a:cxnLst/>
                <a:rect l="l" t="t" r="r" b="b"/>
                <a:pathLst>
                  <a:path w="1028" h="652" extrusionOk="0">
                    <a:moveTo>
                      <a:pt x="1028" y="0"/>
                    </a:moveTo>
                    <a:lnTo>
                      <a:pt x="125" y="376"/>
                    </a:lnTo>
                    <a:cubicBezTo>
                      <a:pt x="75" y="451"/>
                      <a:pt x="50" y="552"/>
                      <a:pt x="0" y="652"/>
                    </a:cubicBezTo>
                    <a:lnTo>
                      <a:pt x="902" y="276"/>
                    </a:lnTo>
                    <a:cubicBezTo>
                      <a:pt x="952" y="176"/>
                      <a:pt x="977" y="75"/>
                      <a:pt x="102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5" name="Google Shape;765;p28"/>
              <p:cNvSpPr/>
              <p:nvPr/>
            </p:nvSpPr>
            <p:spPr>
              <a:xfrm>
                <a:off x="2677777" y="1815941"/>
                <a:ext cx="19360" cy="12419"/>
              </a:xfrm>
              <a:custGeom>
                <a:avLst/>
                <a:gdLst/>
                <a:ahLst/>
                <a:cxnLst/>
                <a:rect l="l" t="t" r="r" b="b"/>
                <a:pathLst>
                  <a:path w="979" h="628" extrusionOk="0">
                    <a:moveTo>
                      <a:pt x="978" y="1"/>
                    </a:moveTo>
                    <a:lnTo>
                      <a:pt x="76" y="377"/>
                    </a:lnTo>
                    <a:cubicBezTo>
                      <a:pt x="51" y="452"/>
                      <a:pt x="26" y="552"/>
                      <a:pt x="1" y="627"/>
                    </a:cubicBezTo>
                    <a:lnTo>
                      <a:pt x="903" y="252"/>
                    </a:lnTo>
                    <a:cubicBezTo>
                      <a:pt x="928" y="176"/>
                      <a:pt x="953" y="76"/>
                      <a:pt x="97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6" name="Google Shape;766;p28"/>
              <p:cNvSpPr/>
              <p:nvPr/>
            </p:nvSpPr>
            <p:spPr>
              <a:xfrm>
                <a:off x="2676294" y="1820905"/>
                <a:ext cx="19360" cy="12913"/>
              </a:xfrm>
              <a:custGeom>
                <a:avLst/>
                <a:gdLst/>
                <a:ahLst/>
                <a:cxnLst/>
                <a:rect l="l" t="t" r="r" b="b"/>
                <a:pathLst>
                  <a:path w="979" h="653" extrusionOk="0">
                    <a:moveTo>
                      <a:pt x="978" y="1"/>
                    </a:moveTo>
                    <a:lnTo>
                      <a:pt x="76" y="376"/>
                    </a:lnTo>
                    <a:cubicBezTo>
                      <a:pt x="51" y="477"/>
                      <a:pt x="26" y="552"/>
                      <a:pt x="1" y="652"/>
                    </a:cubicBezTo>
                    <a:lnTo>
                      <a:pt x="903" y="276"/>
                    </a:lnTo>
                    <a:cubicBezTo>
                      <a:pt x="928" y="176"/>
                      <a:pt x="953" y="101"/>
                      <a:pt x="978"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7" name="Google Shape;767;p28"/>
              <p:cNvSpPr/>
              <p:nvPr/>
            </p:nvSpPr>
            <p:spPr>
              <a:xfrm>
                <a:off x="2674811" y="1826363"/>
                <a:ext cx="19340" cy="12893"/>
              </a:xfrm>
              <a:custGeom>
                <a:avLst/>
                <a:gdLst/>
                <a:ahLst/>
                <a:cxnLst/>
                <a:rect l="l" t="t" r="r" b="b"/>
                <a:pathLst>
                  <a:path w="978" h="652" extrusionOk="0">
                    <a:moveTo>
                      <a:pt x="978" y="0"/>
                    </a:moveTo>
                    <a:lnTo>
                      <a:pt x="76" y="376"/>
                    </a:lnTo>
                    <a:cubicBezTo>
                      <a:pt x="51" y="476"/>
                      <a:pt x="26" y="552"/>
                      <a:pt x="0" y="652"/>
                    </a:cubicBezTo>
                    <a:lnTo>
                      <a:pt x="903" y="276"/>
                    </a:lnTo>
                    <a:cubicBezTo>
                      <a:pt x="928" y="176"/>
                      <a:pt x="953" y="75"/>
                      <a:pt x="97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8" name="Google Shape;768;p28"/>
              <p:cNvSpPr/>
              <p:nvPr/>
            </p:nvSpPr>
            <p:spPr>
              <a:xfrm>
                <a:off x="2673822" y="1831802"/>
                <a:ext cx="18846" cy="12419"/>
              </a:xfrm>
              <a:custGeom>
                <a:avLst/>
                <a:gdLst/>
                <a:ahLst/>
                <a:cxnLst/>
                <a:rect l="l" t="t" r="r" b="b"/>
                <a:pathLst>
                  <a:path w="953" h="628" extrusionOk="0">
                    <a:moveTo>
                      <a:pt x="953" y="1"/>
                    </a:moveTo>
                    <a:lnTo>
                      <a:pt x="50" y="377"/>
                    </a:lnTo>
                    <a:cubicBezTo>
                      <a:pt x="50" y="452"/>
                      <a:pt x="25" y="552"/>
                      <a:pt x="0" y="627"/>
                    </a:cubicBezTo>
                    <a:lnTo>
                      <a:pt x="903" y="252"/>
                    </a:lnTo>
                    <a:cubicBezTo>
                      <a:pt x="928" y="176"/>
                      <a:pt x="928" y="76"/>
                      <a:pt x="953" y="1"/>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69" name="Google Shape;769;p28"/>
              <p:cNvSpPr/>
              <p:nvPr/>
            </p:nvSpPr>
            <p:spPr>
              <a:xfrm>
                <a:off x="2673328" y="1836765"/>
                <a:ext cx="18351" cy="12913"/>
              </a:xfrm>
              <a:custGeom>
                <a:avLst/>
                <a:gdLst/>
                <a:ahLst/>
                <a:cxnLst/>
                <a:rect l="l" t="t" r="r" b="b"/>
                <a:pathLst>
                  <a:path w="928" h="653" extrusionOk="0">
                    <a:moveTo>
                      <a:pt x="928" y="1"/>
                    </a:moveTo>
                    <a:lnTo>
                      <a:pt x="25" y="376"/>
                    </a:lnTo>
                    <a:cubicBezTo>
                      <a:pt x="25" y="477"/>
                      <a:pt x="0" y="552"/>
                      <a:pt x="0" y="652"/>
                    </a:cubicBezTo>
                    <a:lnTo>
                      <a:pt x="877" y="276"/>
                    </a:lnTo>
                    <a:cubicBezTo>
                      <a:pt x="903" y="176"/>
                      <a:pt x="903" y="101"/>
                      <a:pt x="928"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0" name="Google Shape;770;p28"/>
              <p:cNvSpPr/>
              <p:nvPr/>
            </p:nvSpPr>
            <p:spPr>
              <a:xfrm>
                <a:off x="2672339" y="1842223"/>
                <a:ext cx="18351" cy="12893"/>
              </a:xfrm>
              <a:custGeom>
                <a:avLst/>
                <a:gdLst/>
                <a:ahLst/>
                <a:cxnLst/>
                <a:rect l="l" t="t" r="r" b="b"/>
                <a:pathLst>
                  <a:path w="928" h="652" extrusionOk="0">
                    <a:moveTo>
                      <a:pt x="927" y="0"/>
                    </a:moveTo>
                    <a:lnTo>
                      <a:pt x="50" y="376"/>
                    </a:lnTo>
                    <a:cubicBezTo>
                      <a:pt x="50" y="376"/>
                      <a:pt x="50" y="401"/>
                      <a:pt x="25" y="401"/>
                    </a:cubicBezTo>
                    <a:cubicBezTo>
                      <a:pt x="25" y="476"/>
                      <a:pt x="25" y="552"/>
                      <a:pt x="0" y="652"/>
                    </a:cubicBezTo>
                    <a:lnTo>
                      <a:pt x="902" y="276"/>
                    </a:lnTo>
                    <a:cubicBezTo>
                      <a:pt x="902" y="176"/>
                      <a:pt x="927" y="100"/>
                      <a:pt x="927" y="25"/>
                    </a:cubicBezTo>
                    <a:cubicBezTo>
                      <a:pt x="927" y="0"/>
                      <a:pt x="927" y="0"/>
                      <a:pt x="927"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1" name="Google Shape;771;p28"/>
              <p:cNvSpPr/>
              <p:nvPr/>
            </p:nvSpPr>
            <p:spPr>
              <a:xfrm>
                <a:off x="2671845" y="1847662"/>
                <a:ext cx="18351" cy="12913"/>
              </a:xfrm>
              <a:custGeom>
                <a:avLst/>
                <a:gdLst/>
                <a:ahLst/>
                <a:cxnLst/>
                <a:rect l="l" t="t" r="r" b="b"/>
                <a:pathLst>
                  <a:path w="928" h="653" extrusionOk="0">
                    <a:moveTo>
                      <a:pt x="927" y="1"/>
                    </a:moveTo>
                    <a:lnTo>
                      <a:pt x="25" y="377"/>
                    </a:lnTo>
                    <a:cubicBezTo>
                      <a:pt x="25" y="477"/>
                      <a:pt x="25" y="552"/>
                      <a:pt x="0" y="653"/>
                    </a:cubicBezTo>
                    <a:lnTo>
                      <a:pt x="902" y="277"/>
                    </a:lnTo>
                    <a:cubicBezTo>
                      <a:pt x="902" y="176"/>
                      <a:pt x="927" y="76"/>
                      <a:pt x="927"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2" name="Google Shape;772;p28"/>
              <p:cNvSpPr/>
              <p:nvPr/>
            </p:nvSpPr>
            <p:spPr>
              <a:xfrm>
                <a:off x="2671845" y="1853120"/>
                <a:ext cx="17857" cy="12913"/>
              </a:xfrm>
              <a:custGeom>
                <a:avLst/>
                <a:gdLst/>
                <a:ahLst/>
                <a:cxnLst/>
                <a:rect l="l" t="t" r="r" b="b"/>
                <a:pathLst>
                  <a:path w="903" h="653" extrusionOk="0">
                    <a:moveTo>
                      <a:pt x="902" y="1"/>
                    </a:moveTo>
                    <a:lnTo>
                      <a:pt x="0" y="377"/>
                    </a:lnTo>
                    <a:cubicBezTo>
                      <a:pt x="0" y="452"/>
                      <a:pt x="0" y="552"/>
                      <a:pt x="0" y="652"/>
                    </a:cubicBezTo>
                    <a:lnTo>
                      <a:pt x="902" y="276"/>
                    </a:lnTo>
                    <a:cubicBezTo>
                      <a:pt x="902" y="176"/>
                      <a:pt x="902" y="76"/>
                      <a:pt x="902" y="1"/>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3" name="Google Shape;773;p28"/>
              <p:cNvSpPr/>
              <p:nvPr/>
            </p:nvSpPr>
            <p:spPr>
              <a:xfrm>
                <a:off x="2671845" y="1858578"/>
                <a:ext cx="17857" cy="12893"/>
              </a:xfrm>
              <a:custGeom>
                <a:avLst/>
                <a:gdLst/>
                <a:ahLst/>
                <a:cxnLst/>
                <a:rect l="l" t="t" r="r" b="b"/>
                <a:pathLst>
                  <a:path w="903" h="652" extrusionOk="0">
                    <a:moveTo>
                      <a:pt x="902" y="0"/>
                    </a:moveTo>
                    <a:lnTo>
                      <a:pt x="0" y="376"/>
                    </a:lnTo>
                    <a:cubicBezTo>
                      <a:pt x="0" y="476"/>
                      <a:pt x="0" y="552"/>
                      <a:pt x="0" y="652"/>
                    </a:cubicBezTo>
                    <a:lnTo>
                      <a:pt x="902" y="276"/>
                    </a:lnTo>
                    <a:cubicBezTo>
                      <a:pt x="902" y="176"/>
                      <a:pt x="902" y="101"/>
                      <a:pt x="902"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4" name="Google Shape;774;p28"/>
              <p:cNvSpPr/>
              <p:nvPr/>
            </p:nvSpPr>
            <p:spPr>
              <a:xfrm>
                <a:off x="2671845" y="1864016"/>
                <a:ext cx="17857" cy="13407"/>
              </a:xfrm>
              <a:custGeom>
                <a:avLst/>
                <a:gdLst/>
                <a:ahLst/>
                <a:cxnLst/>
                <a:rect l="l" t="t" r="r" b="b"/>
                <a:pathLst>
                  <a:path w="903" h="678" extrusionOk="0">
                    <a:moveTo>
                      <a:pt x="877" y="1"/>
                    </a:moveTo>
                    <a:lnTo>
                      <a:pt x="0" y="377"/>
                    </a:lnTo>
                    <a:cubicBezTo>
                      <a:pt x="0" y="477"/>
                      <a:pt x="0" y="577"/>
                      <a:pt x="0" y="678"/>
                    </a:cubicBezTo>
                    <a:lnTo>
                      <a:pt x="902" y="302"/>
                    </a:lnTo>
                    <a:cubicBezTo>
                      <a:pt x="902" y="201"/>
                      <a:pt x="877" y="101"/>
                      <a:pt x="877"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5" name="Google Shape;775;p28"/>
              <p:cNvSpPr/>
              <p:nvPr/>
            </p:nvSpPr>
            <p:spPr>
              <a:xfrm>
                <a:off x="2671845" y="1869969"/>
                <a:ext cx="17857" cy="12913"/>
              </a:xfrm>
              <a:custGeom>
                <a:avLst/>
                <a:gdLst/>
                <a:ahLst/>
                <a:cxnLst/>
                <a:rect l="l" t="t" r="r" b="b"/>
                <a:pathLst>
                  <a:path w="903" h="653" extrusionOk="0">
                    <a:moveTo>
                      <a:pt x="902" y="1"/>
                    </a:moveTo>
                    <a:lnTo>
                      <a:pt x="0" y="377"/>
                    </a:lnTo>
                    <a:cubicBezTo>
                      <a:pt x="0" y="452"/>
                      <a:pt x="0" y="552"/>
                      <a:pt x="0" y="652"/>
                    </a:cubicBezTo>
                    <a:lnTo>
                      <a:pt x="902" y="276"/>
                    </a:lnTo>
                    <a:cubicBezTo>
                      <a:pt x="902" y="176"/>
                      <a:pt x="902" y="76"/>
                      <a:pt x="902"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6" name="Google Shape;776;p28"/>
              <p:cNvSpPr/>
              <p:nvPr/>
            </p:nvSpPr>
            <p:spPr>
              <a:xfrm>
                <a:off x="2671845" y="1875427"/>
                <a:ext cx="18351" cy="13407"/>
              </a:xfrm>
              <a:custGeom>
                <a:avLst/>
                <a:gdLst/>
                <a:ahLst/>
                <a:cxnLst/>
                <a:rect l="l" t="t" r="r" b="b"/>
                <a:pathLst>
                  <a:path w="928" h="678" extrusionOk="0">
                    <a:moveTo>
                      <a:pt x="902" y="0"/>
                    </a:moveTo>
                    <a:lnTo>
                      <a:pt x="0" y="376"/>
                    </a:lnTo>
                    <a:cubicBezTo>
                      <a:pt x="25" y="477"/>
                      <a:pt x="25" y="577"/>
                      <a:pt x="25" y="677"/>
                    </a:cubicBezTo>
                    <a:lnTo>
                      <a:pt x="927" y="301"/>
                    </a:lnTo>
                    <a:cubicBezTo>
                      <a:pt x="927" y="201"/>
                      <a:pt x="902" y="101"/>
                      <a:pt x="902"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7" name="Google Shape;777;p28"/>
              <p:cNvSpPr/>
              <p:nvPr/>
            </p:nvSpPr>
            <p:spPr>
              <a:xfrm>
                <a:off x="2672339" y="1881380"/>
                <a:ext cx="18351" cy="13388"/>
              </a:xfrm>
              <a:custGeom>
                <a:avLst/>
                <a:gdLst/>
                <a:ahLst/>
                <a:cxnLst/>
                <a:rect l="l" t="t" r="r" b="b"/>
                <a:pathLst>
                  <a:path w="928" h="677" extrusionOk="0">
                    <a:moveTo>
                      <a:pt x="902" y="0"/>
                    </a:moveTo>
                    <a:lnTo>
                      <a:pt x="0" y="376"/>
                    </a:lnTo>
                    <a:cubicBezTo>
                      <a:pt x="25" y="476"/>
                      <a:pt x="25" y="577"/>
                      <a:pt x="25" y="677"/>
                    </a:cubicBezTo>
                    <a:lnTo>
                      <a:pt x="927" y="301"/>
                    </a:lnTo>
                    <a:cubicBezTo>
                      <a:pt x="927" y="201"/>
                      <a:pt x="902" y="100"/>
                      <a:pt x="90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8" name="Google Shape;778;p28"/>
              <p:cNvSpPr/>
              <p:nvPr/>
            </p:nvSpPr>
            <p:spPr>
              <a:xfrm>
                <a:off x="2672833" y="1887313"/>
                <a:ext cx="18846" cy="13902"/>
              </a:xfrm>
              <a:custGeom>
                <a:avLst/>
                <a:gdLst/>
                <a:ahLst/>
                <a:cxnLst/>
                <a:rect l="l" t="t" r="r" b="b"/>
                <a:pathLst>
                  <a:path w="953" h="703" extrusionOk="0">
                    <a:moveTo>
                      <a:pt x="902" y="1"/>
                    </a:moveTo>
                    <a:lnTo>
                      <a:pt x="0" y="377"/>
                    </a:lnTo>
                    <a:cubicBezTo>
                      <a:pt x="25" y="477"/>
                      <a:pt x="25" y="602"/>
                      <a:pt x="50" y="703"/>
                    </a:cubicBezTo>
                    <a:lnTo>
                      <a:pt x="953" y="327"/>
                    </a:lnTo>
                    <a:cubicBezTo>
                      <a:pt x="928" y="226"/>
                      <a:pt x="928" y="101"/>
                      <a:pt x="902"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79" name="Google Shape;779;p28"/>
              <p:cNvSpPr/>
              <p:nvPr/>
            </p:nvSpPr>
            <p:spPr>
              <a:xfrm>
                <a:off x="2673822" y="1893759"/>
                <a:ext cx="18846" cy="13407"/>
              </a:xfrm>
              <a:custGeom>
                <a:avLst/>
                <a:gdLst/>
                <a:ahLst/>
                <a:cxnLst/>
                <a:rect l="l" t="t" r="r" b="b"/>
                <a:pathLst>
                  <a:path w="953" h="678" extrusionOk="0">
                    <a:moveTo>
                      <a:pt x="903" y="1"/>
                    </a:moveTo>
                    <a:lnTo>
                      <a:pt x="0" y="377"/>
                    </a:lnTo>
                    <a:cubicBezTo>
                      <a:pt x="25" y="477"/>
                      <a:pt x="25" y="577"/>
                      <a:pt x="50" y="677"/>
                    </a:cubicBezTo>
                    <a:lnTo>
                      <a:pt x="953" y="302"/>
                    </a:lnTo>
                    <a:cubicBezTo>
                      <a:pt x="928" y="201"/>
                      <a:pt x="903" y="101"/>
                      <a:pt x="903"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0" name="Google Shape;780;p28"/>
              <p:cNvSpPr/>
              <p:nvPr/>
            </p:nvSpPr>
            <p:spPr>
              <a:xfrm>
                <a:off x="2674811" y="1899712"/>
                <a:ext cx="18846" cy="13407"/>
              </a:xfrm>
              <a:custGeom>
                <a:avLst/>
                <a:gdLst/>
                <a:ahLst/>
                <a:cxnLst/>
                <a:rect l="l" t="t" r="r" b="b"/>
                <a:pathLst>
                  <a:path w="953" h="678" extrusionOk="0">
                    <a:moveTo>
                      <a:pt x="903" y="1"/>
                    </a:moveTo>
                    <a:lnTo>
                      <a:pt x="0" y="376"/>
                    </a:lnTo>
                    <a:cubicBezTo>
                      <a:pt x="26" y="477"/>
                      <a:pt x="26" y="577"/>
                      <a:pt x="51" y="677"/>
                    </a:cubicBezTo>
                    <a:lnTo>
                      <a:pt x="953" y="301"/>
                    </a:lnTo>
                    <a:cubicBezTo>
                      <a:pt x="928" y="201"/>
                      <a:pt x="903" y="10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1" name="Google Shape;781;p28"/>
              <p:cNvSpPr/>
              <p:nvPr/>
            </p:nvSpPr>
            <p:spPr>
              <a:xfrm>
                <a:off x="2675800" y="1905665"/>
                <a:ext cx="19360" cy="13388"/>
              </a:xfrm>
              <a:custGeom>
                <a:avLst/>
                <a:gdLst/>
                <a:ahLst/>
                <a:cxnLst/>
                <a:rect l="l" t="t" r="r" b="b"/>
                <a:pathLst>
                  <a:path w="979" h="677" extrusionOk="0">
                    <a:moveTo>
                      <a:pt x="903" y="0"/>
                    </a:moveTo>
                    <a:lnTo>
                      <a:pt x="1" y="376"/>
                    </a:lnTo>
                    <a:cubicBezTo>
                      <a:pt x="26" y="476"/>
                      <a:pt x="51" y="577"/>
                      <a:pt x="76" y="677"/>
                    </a:cubicBezTo>
                    <a:lnTo>
                      <a:pt x="978" y="301"/>
                    </a:lnTo>
                    <a:cubicBezTo>
                      <a:pt x="953" y="201"/>
                      <a:pt x="928" y="101"/>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2" name="Google Shape;782;p28"/>
              <p:cNvSpPr/>
              <p:nvPr/>
            </p:nvSpPr>
            <p:spPr>
              <a:xfrm>
                <a:off x="2677283" y="1911617"/>
                <a:ext cx="18865" cy="13388"/>
              </a:xfrm>
              <a:custGeom>
                <a:avLst/>
                <a:gdLst/>
                <a:ahLst/>
                <a:cxnLst/>
                <a:rect l="l" t="t" r="r" b="b"/>
                <a:pathLst>
                  <a:path w="954" h="677" extrusionOk="0">
                    <a:moveTo>
                      <a:pt x="878" y="0"/>
                    </a:moveTo>
                    <a:lnTo>
                      <a:pt x="1" y="376"/>
                    </a:lnTo>
                    <a:cubicBezTo>
                      <a:pt x="26" y="476"/>
                      <a:pt x="26" y="576"/>
                      <a:pt x="51" y="677"/>
                    </a:cubicBezTo>
                    <a:lnTo>
                      <a:pt x="953" y="301"/>
                    </a:lnTo>
                    <a:cubicBezTo>
                      <a:pt x="928" y="201"/>
                      <a:pt x="903" y="100"/>
                      <a:pt x="878" y="0"/>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3" name="Google Shape;783;p28"/>
              <p:cNvSpPr/>
              <p:nvPr/>
            </p:nvSpPr>
            <p:spPr>
              <a:xfrm>
                <a:off x="2678272" y="1917550"/>
                <a:ext cx="19360" cy="12913"/>
              </a:xfrm>
              <a:custGeom>
                <a:avLst/>
                <a:gdLst/>
                <a:ahLst/>
                <a:cxnLst/>
                <a:rect l="l" t="t" r="r" b="b"/>
                <a:pathLst>
                  <a:path w="979" h="653" extrusionOk="0">
                    <a:moveTo>
                      <a:pt x="903" y="1"/>
                    </a:moveTo>
                    <a:lnTo>
                      <a:pt x="1" y="377"/>
                    </a:lnTo>
                    <a:cubicBezTo>
                      <a:pt x="26" y="477"/>
                      <a:pt x="51" y="552"/>
                      <a:pt x="76" y="652"/>
                    </a:cubicBezTo>
                    <a:lnTo>
                      <a:pt x="978" y="276"/>
                    </a:lnTo>
                    <a:cubicBezTo>
                      <a:pt x="953" y="176"/>
                      <a:pt x="928" y="76"/>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4" name="Google Shape;784;p28"/>
              <p:cNvSpPr/>
              <p:nvPr/>
            </p:nvSpPr>
            <p:spPr>
              <a:xfrm>
                <a:off x="2679775" y="1923008"/>
                <a:ext cx="19340" cy="12913"/>
              </a:xfrm>
              <a:custGeom>
                <a:avLst/>
                <a:gdLst/>
                <a:ahLst/>
                <a:cxnLst/>
                <a:rect l="l" t="t" r="r" b="b"/>
                <a:pathLst>
                  <a:path w="978" h="653" extrusionOk="0">
                    <a:moveTo>
                      <a:pt x="902" y="0"/>
                    </a:moveTo>
                    <a:lnTo>
                      <a:pt x="0" y="376"/>
                    </a:lnTo>
                    <a:cubicBezTo>
                      <a:pt x="25" y="477"/>
                      <a:pt x="50" y="577"/>
                      <a:pt x="100" y="652"/>
                    </a:cubicBezTo>
                    <a:lnTo>
                      <a:pt x="978" y="276"/>
                    </a:lnTo>
                    <a:cubicBezTo>
                      <a:pt x="952" y="201"/>
                      <a:pt x="927" y="101"/>
                      <a:pt x="902"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5" name="Google Shape;785;p28"/>
              <p:cNvSpPr/>
              <p:nvPr/>
            </p:nvSpPr>
            <p:spPr>
              <a:xfrm>
                <a:off x="2681752" y="1928466"/>
                <a:ext cx="19340" cy="13388"/>
              </a:xfrm>
              <a:custGeom>
                <a:avLst/>
                <a:gdLst/>
                <a:ahLst/>
                <a:cxnLst/>
                <a:rect l="l" t="t" r="r" b="b"/>
                <a:pathLst>
                  <a:path w="978" h="677" extrusionOk="0">
                    <a:moveTo>
                      <a:pt x="878" y="0"/>
                    </a:moveTo>
                    <a:lnTo>
                      <a:pt x="0" y="401"/>
                    </a:lnTo>
                    <a:cubicBezTo>
                      <a:pt x="25" y="476"/>
                      <a:pt x="50" y="577"/>
                      <a:pt x="76" y="677"/>
                    </a:cubicBezTo>
                    <a:lnTo>
                      <a:pt x="978" y="301"/>
                    </a:lnTo>
                    <a:cubicBezTo>
                      <a:pt x="953" y="201"/>
                      <a:pt x="928" y="100"/>
                      <a:pt x="878"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6" name="Google Shape;786;p28"/>
              <p:cNvSpPr/>
              <p:nvPr/>
            </p:nvSpPr>
            <p:spPr>
              <a:xfrm>
                <a:off x="2683235" y="1934399"/>
                <a:ext cx="19854" cy="13902"/>
              </a:xfrm>
              <a:custGeom>
                <a:avLst/>
                <a:gdLst/>
                <a:ahLst/>
                <a:cxnLst/>
                <a:rect l="l" t="t" r="r" b="b"/>
                <a:pathLst>
                  <a:path w="1004" h="703" extrusionOk="0">
                    <a:moveTo>
                      <a:pt x="903" y="1"/>
                    </a:moveTo>
                    <a:lnTo>
                      <a:pt x="1" y="377"/>
                    </a:lnTo>
                    <a:cubicBezTo>
                      <a:pt x="26" y="477"/>
                      <a:pt x="76" y="577"/>
                      <a:pt x="101" y="703"/>
                    </a:cubicBezTo>
                    <a:lnTo>
                      <a:pt x="1003" y="327"/>
                    </a:lnTo>
                    <a:cubicBezTo>
                      <a:pt x="978" y="201"/>
                      <a:pt x="928" y="101"/>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7" name="Google Shape;787;p28"/>
              <p:cNvSpPr/>
              <p:nvPr/>
            </p:nvSpPr>
            <p:spPr>
              <a:xfrm>
                <a:off x="2685213" y="1940846"/>
                <a:ext cx="20348" cy="14396"/>
              </a:xfrm>
              <a:custGeom>
                <a:avLst/>
                <a:gdLst/>
                <a:ahLst/>
                <a:cxnLst/>
                <a:rect l="l" t="t" r="r" b="b"/>
                <a:pathLst>
                  <a:path w="1029" h="728" extrusionOk="0">
                    <a:moveTo>
                      <a:pt x="903" y="1"/>
                    </a:moveTo>
                    <a:lnTo>
                      <a:pt x="1" y="377"/>
                    </a:lnTo>
                    <a:cubicBezTo>
                      <a:pt x="51" y="477"/>
                      <a:pt x="101" y="602"/>
                      <a:pt x="151" y="728"/>
                    </a:cubicBezTo>
                    <a:lnTo>
                      <a:pt x="1028" y="352"/>
                    </a:lnTo>
                    <a:cubicBezTo>
                      <a:pt x="1003" y="226"/>
                      <a:pt x="953" y="10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8" name="Google Shape;788;p28"/>
              <p:cNvSpPr/>
              <p:nvPr/>
            </p:nvSpPr>
            <p:spPr>
              <a:xfrm>
                <a:off x="2688199" y="1947787"/>
                <a:ext cx="21812" cy="17857"/>
              </a:xfrm>
              <a:custGeom>
                <a:avLst/>
                <a:gdLst/>
                <a:ahLst/>
                <a:cxnLst/>
                <a:rect l="l" t="t" r="r" b="b"/>
                <a:pathLst>
                  <a:path w="1103" h="903" extrusionOk="0">
                    <a:moveTo>
                      <a:pt x="877" y="1"/>
                    </a:moveTo>
                    <a:lnTo>
                      <a:pt x="0" y="377"/>
                    </a:lnTo>
                    <a:cubicBezTo>
                      <a:pt x="50" y="552"/>
                      <a:pt x="125" y="727"/>
                      <a:pt x="201" y="903"/>
                    </a:cubicBezTo>
                    <a:lnTo>
                      <a:pt x="1103" y="527"/>
                    </a:lnTo>
                    <a:cubicBezTo>
                      <a:pt x="1028" y="351"/>
                      <a:pt x="953" y="176"/>
                      <a:pt x="877"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89" name="Google Shape;789;p28"/>
              <p:cNvSpPr/>
              <p:nvPr/>
            </p:nvSpPr>
            <p:spPr>
              <a:xfrm>
                <a:off x="2692154" y="1958189"/>
                <a:ext cx="24303" cy="21832"/>
              </a:xfrm>
              <a:custGeom>
                <a:avLst/>
                <a:gdLst/>
                <a:ahLst/>
                <a:cxnLst/>
                <a:rect l="l" t="t" r="r" b="b"/>
                <a:pathLst>
                  <a:path w="1229" h="1104" extrusionOk="0">
                    <a:moveTo>
                      <a:pt x="903" y="1"/>
                    </a:moveTo>
                    <a:lnTo>
                      <a:pt x="1" y="377"/>
                    </a:lnTo>
                    <a:cubicBezTo>
                      <a:pt x="101" y="627"/>
                      <a:pt x="226" y="878"/>
                      <a:pt x="326" y="1104"/>
                    </a:cubicBezTo>
                    <a:lnTo>
                      <a:pt x="1229" y="728"/>
                    </a:lnTo>
                    <a:cubicBezTo>
                      <a:pt x="1103" y="477"/>
                      <a:pt x="1003" y="252"/>
                      <a:pt x="903"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0" name="Google Shape;790;p28"/>
              <p:cNvSpPr/>
              <p:nvPr/>
            </p:nvSpPr>
            <p:spPr>
              <a:xfrm>
                <a:off x="2698601" y="1972566"/>
                <a:ext cx="23809" cy="18371"/>
              </a:xfrm>
              <a:custGeom>
                <a:avLst/>
                <a:gdLst/>
                <a:ahLst/>
                <a:cxnLst/>
                <a:rect l="l" t="t" r="r" b="b"/>
                <a:pathLst>
                  <a:path w="1204" h="929" extrusionOk="0">
                    <a:moveTo>
                      <a:pt x="903" y="1"/>
                    </a:moveTo>
                    <a:lnTo>
                      <a:pt x="0" y="377"/>
                    </a:lnTo>
                    <a:cubicBezTo>
                      <a:pt x="101" y="552"/>
                      <a:pt x="201" y="753"/>
                      <a:pt x="301" y="928"/>
                    </a:cubicBezTo>
                    <a:lnTo>
                      <a:pt x="1204" y="552"/>
                    </a:lnTo>
                    <a:cubicBezTo>
                      <a:pt x="1103" y="377"/>
                      <a:pt x="1003" y="176"/>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1" name="Google Shape;791;p28"/>
              <p:cNvSpPr/>
              <p:nvPr/>
            </p:nvSpPr>
            <p:spPr>
              <a:xfrm>
                <a:off x="2704554" y="1983483"/>
                <a:ext cx="21812" cy="14871"/>
              </a:xfrm>
              <a:custGeom>
                <a:avLst/>
                <a:gdLst/>
                <a:ahLst/>
                <a:cxnLst/>
                <a:rect l="l" t="t" r="r" b="b"/>
                <a:pathLst>
                  <a:path w="1103" h="752" extrusionOk="0">
                    <a:moveTo>
                      <a:pt x="903" y="0"/>
                    </a:moveTo>
                    <a:lnTo>
                      <a:pt x="0" y="376"/>
                    </a:lnTo>
                    <a:cubicBezTo>
                      <a:pt x="75" y="501"/>
                      <a:pt x="126" y="627"/>
                      <a:pt x="201" y="752"/>
                    </a:cubicBezTo>
                    <a:lnTo>
                      <a:pt x="1103" y="351"/>
                    </a:lnTo>
                    <a:cubicBezTo>
                      <a:pt x="1028" y="251"/>
                      <a:pt x="978" y="12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2" name="Google Shape;792;p28"/>
              <p:cNvSpPr/>
              <p:nvPr/>
            </p:nvSpPr>
            <p:spPr>
              <a:xfrm>
                <a:off x="2708509" y="1990404"/>
                <a:ext cx="21337" cy="13407"/>
              </a:xfrm>
              <a:custGeom>
                <a:avLst/>
                <a:gdLst/>
                <a:ahLst/>
                <a:cxnLst/>
                <a:rect l="l" t="t" r="r" b="b"/>
                <a:pathLst>
                  <a:path w="1079" h="678" extrusionOk="0">
                    <a:moveTo>
                      <a:pt x="903" y="1"/>
                    </a:moveTo>
                    <a:lnTo>
                      <a:pt x="1" y="402"/>
                    </a:lnTo>
                    <a:cubicBezTo>
                      <a:pt x="76" y="502"/>
                      <a:pt x="126" y="577"/>
                      <a:pt x="201" y="678"/>
                    </a:cubicBezTo>
                    <a:lnTo>
                      <a:pt x="1078" y="302"/>
                    </a:lnTo>
                    <a:cubicBezTo>
                      <a:pt x="1028" y="201"/>
                      <a:pt x="953" y="101"/>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3" name="Google Shape;793;p28"/>
              <p:cNvSpPr/>
              <p:nvPr/>
            </p:nvSpPr>
            <p:spPr>
              <a:xfrm>
                <a:off x="2712484" y="1996357"/>
                <a:ext cx="21317" cy="13407"/>
              </a:xfrm>
              <a:custGeom>
                <a:avLst/>
                <a:gdLst/>
                <a:ahLst/>
                <a:cxnLst/>
                <a:rect l="l" t="t" r="r" b="b"/>
                <a:pathLst>
                  <a:path w="1078" h="678" extrusionOk="0">
                    <a:moveTo>
                      <a:pt x="877" y="1"/>
                    </a:moveTo>
                    <a:lnTo>
                      <a:pt x="0" y="377"/>
                    </a:lnTo>
                    <a:cubicBezTo>
                      <a:pt x="50" y="477"/>
                      <a:pt x="100" y="577"/>
                      <a:pt x="176" y="677"/>
                    </a:cubicBezTo>
                    <a:lnTo>
                      <a:pt x="1078" y="301"/>
                    </a:lnTo>
                    <a:cubicBezTo>
                      <a:pt x="1003" y="201"/>
                      <a:pt x="953" y="101"/>
                      <a:pt x="877"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4" name="Google Shape;794;p28"/>
              <p:cNvSpPr/>
              <p:nvPr/>
            </p:nvSpPr>
            <p:spPr>
              <a:xfrm>
                <a:off x="2715945" y="2002309"/>
                <a:ext cx="21337" cy="12419"/>
              </a:xfrm>
              <a:custGeom>
                <a:avLst/>
                <a:gdLst/>
                <a:ahLst/>
                <a:cxnLst/>
                <a:rect l="l" t="t" r="r" b="b"/>
                <a:pathLst>
                  <a:path w="1079" h="628" extrusionOk="0">
                    <a:moveTo>
                      <a:pt x="903" y="0"/>
                    </a:moveTo>
                    <a:lnTo>
                      <a:pt x="1" y="376"/>
                    </a:lnTo>
                    <a:cubicBezTo>
                      <a:pt x="51" y="452"/>
                      <a:pt x="126" y="552"/>
                      <a:pt x="176" y="627"/>
                    </a:cubicBezTo>
                    <a:lnTo>
                      <a:pt x="1078" y="251"/>
                    </a:lnTo>
                    <a:cubicBezTo>
                      <a:pt x="1028" y="176"/>
                      <a:pt x="953" y="76"/>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5" name="Google Shape;795;p28"/>
              <p:cNvSpPr/>
              <p:nvPr/>
            </p:nvSpPr>
            <p:spPr>
              <a:xfrm>
                <a:off x="2719425" y="2007273"/>
                <a:ext cx="21812" cy="12893"/>
              </a:xfrm>
              <a:custGeom>
                <a:avLst/>
                <a:gdLst/>
                <a:ahLst/>
                <a:cxnLst/>
                <a:rect l="l" t="t" r="r" b="b"/>
                <a:pathLst>
                  <a:path w="1103" h="652" extrusionOk="0">
                    <a:moveTo>
                      <a:pt x="902" y="0"/>
                    </a:moveTo>
                    <a:lnTo>
                      <a:pt x="0" y="376"/>
                    </a:lnTo>
                    <a:cubicBezTo>
                      <a:pt x="75" y="476"/>
                      <a:pt x="151" y="577"/>
                      <a:pt x="201" y="652"/>
                    </a:cubicBezTo>
                    <a:lnTo>
                      <a:pt x="1103" y="276"/>
                    </a:lnTo>
                    <a:cubicBezTo>
                      <a:pt x="1053" y="201"/>
                      <a:pt x="978" y="100"/>
                      <a:pt x="90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6" name="Google Shape;796;p28"/>
              <p:cNvSpPr/>
              <p:nvPr/>
            </p:nvSpPr>
            <p:spPr>
              <a:xfrm>
                <a:off x="2723381" y="2012712"/>
                <a:ext cx="21832" cy="12913"/>
              </a:xfrm>
              <a:custGeom>
                <a:avLst/>
                <a:gdLst/>
                <a:ahLst/>
                <a:cxnLst/>
                <a:rect l="l" t="t" r="r" b="b"/>
                <a:pathLst>
                  <a:path w="1104" h="653" extrusionOk="0">
                    <a:moveTo>
                      <a:pt x="903" y="1"/>
                    </a:moveTo>
                    <a:lnTo>
                      <a:pt x="1" y="377"/>
                    </a:lnTo>
                    <a:cubicBezTo>
                      <a:pt x="76" y="477"/>
                      <a:pt x="151" y="552"/>
                      <a:pt x="226" y="652"/>
                    </a:cubicBezTo>
                    <a:lnTo>
                      <a:pt x="1103" y="277"/>
                    </a:lnTo>
                    <a:cubicBezTo>
                      <a:pt x="1053" y="176"/>
                      <a:pt x="978" y="101"/>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7" name="Google Shape;797;p28"/>
              <p:cNvSpPr/>
              <p:nvPr/>
            </p:nvSpPr>
            <p:spPr>
              <a:xfrm>
                <a:off x="2727850" y="2018170"/>
                <a:ext cx="21812" cy="12419"/>
              </a:xfrm>
              <a:custGeom>
                <a:avLst/>
                <a:gdLst/>
                <a:ahLst/>
                <a:cxnLst/>
                <a:rect l="l" t="t" r="r" b="b"/>
                <a:pathLst>
                  <a:path w="1103" h="628" extrusionOk="0">
                    <a:moveTo>
                      <a:pt x="877" y="1"/>
                    </a:moveTo>
                    <a:lnTo>
                      <a:pt x="0" y="376"/>
                    </a:lnTo>
                    <a:cubicBezTo>
                      <a:pt x="75" y="452"/>
                      <a:pt x="126" y="552"/>
                      <a:pt x="201" y="627"/>
                    </a:cubicBezTo>
                    <a:lnTo>
                      <a:pt x="1103" y="251"/>
                    </a:lnTo>
                    <a:cubicBezTo>
                      <a:pt x="1028" y="176"/>
                      <a:pt x="953" y="76"/>
                      <a:pt x="877"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8" name="Google Shape;798;p28"/>
              <p:cNvSpPr/>
              <p:nvPr/>
            </p:nvSpPr>
            <p:spPr>
              <a:xfrm>
                <a:off x="2731805" y="2023133"/>
                <a:ext cx="22326" cy="12399"/>
              </a:xfrm>
              <a:custGeom>
                <a:avLst/>
                <a:gdLst/>
                <a:ahLst/>
                <a:cxnLst/>
                <a:rect l="l" t="t" r="r" b="b"/>
                <a:pathLst>
                  <a:path w="1129" h="627" extrusionOk="0">
                    <a:moveTo>
                      <a:pt x="903" y="0"/>
                    </a:moveTo>
                    <a:lnTo>
                      <a:pt x="1" y="376"/>
                    </a:lnTo>
                    <a:cubicBezTo>
                      <a:pt x="76" y="476"/>
                      <a:pt x="151" y="552"/>
                      <a:pt x="226" y="627"/>
                    </a:cubicBezTo>
                    <a:lnTo>
                      <a:pt x="1129" y="251"/>
                    </a:lnTo>
                    <a:cubicBezTo>
                      <a:pt x="1053" y="176"/>
                      <a:pt x="978" y="100"/>
                      <a:pt x="903"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799" name="Google Shape;799;p28"/>
              <p:cNvSpPr/>
              <p:nvPr/>
            </p:nvSpPr>
            <p:spPr>
              <a:xfrm>
                <a:off x="2736274" y="2028077"/>
                <a:ext cx="22326" cy="12419"/>
              </a:xfrm>
              <a:custGeom>
                <a:avLst/>
                <a:gdLst/>
                <a:ahLst/>
                <a:cxnLst/>
                <a:rect l="l" t="t" r="r" b="b"/>
                <a:pathLst>
                  <a:path w="1129" h="628" extrusionOk="0">
                    <a:moveTo>
                      <a:pt x="903" y="1"/>
                    </a:moveTo>
                    <a:lnTo>
                      <a:pt x="0" y="377"/>
                    </a:lnTo>
                    <a:cubicBezTo>
                      <a:pt x="75" y="477"/>
                      <a:pt x="151" y="552"/>
                      <a:pt x="226" y="627"/>
                    </a:cubicBezTo>
                    <a:lnTo>
                      <a:pt x="1128" y="251"/>
                    </a:lnTo>
                    <a:cubicBezTo>
                      <a:pt x="1053" y="176"/>
                      <a:pt x="978" y="101"/>
                      <a:pt x="903"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0" name="Google Shape;800;p28"/>
              <p:cNvSpPr/>
              <p:nvPr/>
            </p:nvSpPr>
            <p:spPr>
              <a:xfrm>
                <a:off x="2740724" y="2033041"/>
                <a:ext cx="22326" cy="11905"/>
              </a:xfrm>
              <a:custGeom>
                <a:avLst/>
                <a:gdLst/>
                <a:ahLst/>
                <a:cxnLst/>
                <a:rect l="l" t="t" r="r" b="b"/>
                <a:pathLst>
                  <a:path w="1129" h="602" extrusionOk="0">
                    <a:moveTo>
                      <a:pt x="903" y="0"/>
                    </a:moveTo>
                    <a:lnTo>
                      <a:pt x="1" y="376"/>
                    </a:lnTo>
                    <a:cubicBezTo>
                      <a:pt x="76" y="452"/>
                      <a:pt x="151" y="527"/>
                      <a:pt x="226" y="602"/>
                    </a:cubicBezTo>
                    <a:lnTo>
                      <a:pt x="1129" y="226"/>
                    </a:lnTo>
                    <a:cubicBezTo>
                      <a:pt x="1053" y="151"/>
                      <a:pt x="978" y="76"/>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1" name="Google Shape;801;p28"/>
              <p:cNvSpPr/>
              <p:nvPr/>
            </p:nvSpPr>
            <p:spPr>
              <a:xfrm>
                <a:off x="2745193" y="2037491"/>
                <a:ext cx="22326" cy="11430"/>
              </a:xfrm>
              <a:custGeom>
                <a:avLst/>
                <a:gdLst/>
                <a:ahLst/>
                <a:cxnLst/>
                <a:rect l="l" t="t" r="r" b="b"/>
                <a:pathLst>
                  <a:path w="1129" h="578" extrusionOk="0">
                    <a:moveTo>
                      <a:pt x="903" y="1"/>
                    </a:moveTo>
                    <a:lnTo>
                      <a:pt x="0" y="377"/>
                    </a:lnTo>
                    <a:cubicBezTo>
                      <a:pt x="76" y="452"/>
                      <a:pt x="151" y="502"/>
                      <a:pt x="226" y="577"/>
                    </a:cubicBezTo>
                    <a:lnTo>
                      <a:pt x="1128" y="201"/>
                    </a:lnTo>
                    <a:cubicBezTo>
                      <a:pt x="1053" y="126"/>
                      <a:pt x="978"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2" name="Google Shape;802;p28"/>
              <p:cNvSpPr/>
              <p:nvPr/>
            </p:nvSpPr>
            <p:spPr>
              <a:xfrm>
                <a:off x="2749643" y="2041466"/>
                <a:ext cx="22326" cy="10916"/>
              </a:xfrm>
              <a:custGeom>
                <a:avLst/>
                <a:gdLst/>
                <a:ahLst/>
                <a:cxnLst/>
                <a:rect l="l" t="t" r="r" b="b"/>
                <a:pathLst>
                  <a:path w="1129" h="552" extrusionOk="0">
                    <a:moveTo>
                      <a:pt x="903" y="0"/>
                    </a:moveTo>
                    <a:lnTo>
                      <a:pt x="1" y="376"/>
                    </a:lnTo>
                    <a:cubicBezTo>
                      <a:pt x="76" y="452"/>
                      <a:pt x="151" y="502"/>
                      <a:pt x="227" y="552"/>
                    </a:cubicBezTo>
                    <a:lnTo>
                      <a:pt x="1129" y="176"/>
                    </a:lnTo>
                    <a:cubicBezTo>
                      <a:pt x="1054" y="126"/>
                      <a:pt x="978" y="51"/>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3" name="Google Shape;803;p28"/>
              <p:cNvSpPr/>
              <p:nvPr/>
            </p:nvSpPr>
            <p:spPr>
              <a:xfrm>
                <a:off x="2754112" y="2044926"/>
                <a:ext cx="21832" cy="11430"/>
              </a:xfrm>
              <a:custGeom>
                <a:avLst/>
                <a:gdLst/>
                <a:ahLst/>
                <a:cxnLst/>
                <a:rect l="l" t="t" r="r" b="b"/>
                <a:pathLst>
                  <a:path w="1104" h="578" extrusionOk="0">
                    <a:moveTo>
                      <a:pt x="903" y="1"/>
                    </a:moveTo>
                    <a:lnTo>
                      <a:pt x="1" y="377"/>
                    </a:lnTo>
                    <a:cubicBezTo>
                      <a:pt x="76" y="452"/>
                      <a:pt x="151" y="502"/>
                      <a:pt x="226" y="577"/>
                    </a:cubicBezTo>
                    <a:lnTo>
                      <a:pt x="1103" y="176"/>
                    </a:lnTo>
                    <a:cubicBezTo>
                      <a:pt x="1028" y="126"/>
                      <a:pt x="953" y="76"/>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4" name="Google Shape;804;p28"/>
              <p:cNvSpPr/>
              <p:nvPr/>
            </p:nvSpPr>
            <p:spPr>
              <a:xfrm>
                <a:off x="2758582" y="2048407"/>
                <a:ext cx="18351" cy="8444"/>
              </a:xfrm>
              <a:custGeom>
                <a:avLst/>
                <a:gdLst/>
                <a:ahLst/>
                <a:cxnLst/>
                <a:rect l="l" t="t" r="r" b="b"/>
                <a:pathLst>
                  <a:path w="928" h="427" extrusionOk="0">
                    <a:moveTo>
                      <a:pt x="877" y="0"/>
                    </a:moveTo>
                    <a:lnTo>
                      <a:pt x="0" y="401"/>
                    </a:lnTo>
                    <a:cubicBezTo>
                      <a:pt x="0" y="401"/>
                      <a:pt x="25" y="426"/>
                      <a:pt x="50" y="426"/>
                    </a:cubicBezTo>
                    <a:lnTo>
                      <a:pt x="927" y="50"/>
                    </a:lnTo>
                    <a:cubicBezTo>
                      <a:pt x="927" y="50"/>
                      <a:pt x="902" y="25"/>
                      <a:pt x="877"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5" name="Google Shape;805;p28"/>
              <p:cNvSpPr/>
              <p:nvPr/>
            </p:nvSpPr>
            <p:spPr>
              <a:xfrm>
                <a:off x="2670836" y="1736640"/>
                <a:ext cx="45621" cy="28278"/>
              </a:xfrm>
              <a:custGeom>
                <a:avLst/>
                <a:gdLst/>
                <a:ahLst/>
                <a:cxnLst/>
                <a:rect l="l" t="t" r="r" b="b"/>
                <a:pathLst>
                  <a:path w="2307" h="1430" extrusionOk="0">
                    <a:moveTo>
                      <a:pt x="2307" y="1"/>
                    </a:moveTo>
                    <a:lnTo>
                      <a:pt x="1404" y="377"/>
                    </a:lnTo>
                    <a:cubicBezTo>
                      <a:pt x="878" y="602"/>
                      <a:pt x="402" y="953"/>
                      <a:pt x="1" y="1429"/>
                    </a:cubicBezTo>
                    <a:lnTo>
                      <a:pt x="903" y="1053"/>
                    </a:lnTo>
                    <a:cubicBezTo>
                      <a:pt x="1304" y="577"/>
                      <a:pt x="1780" y="226"/>
                      <a:pt x="2307" y="1"/>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6" name="Google Shape;806;p28"/>
              <p:cNvSpPr/>
              <p:nvPr/>
            </p:nvSpPr>
            <p:spPr>
              <a:xfrm>
                <a:off x="2664409" y="1757464"/>
                <a:ext cx="24303" cy="16374"/>
              </a:xfrm>
              <a:custGeom>
                <a:avLst/>
                <a:gdLst/>
                <a:ahLst/>
                <a:cxnLst/>
                <a:rect l="l" t="t" r="r" b="b"/>
                <a:pathLst>
                  <a:path w="1229" h="828" extrusionOk="0">
                    <a:moveTo>
                      <a:pt x="1228" y="0"/>
                    </a:moveTo>
                    <a:lnTo>
                      <a:pt x="326" y="376"/>
                    </a:lnTo>
                    <a:cubicBezTo>
                      <a:pt x="226" y="502"/>
                      <a:pt x="100" y="652"/>
                      <a:pt x="0" y="828"/>
                    </a:cubicBezTo>
                    <a:lnTo>
                      <a:pt x="902" y="452"/>
                    </a:lnTo>
                    <a:cubicBezTo>
                      <a:pt x="1003" y="276"/>
                      <a:pt x="1128" y="126"/>
                      <a:pt x="1228" y="0"/>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7" name="Google Shape;807;p28"/>
              <p:cNvSpPr/>
              <p:nvPr/>
            </p:nvSpPr>
            <p:spPr>
              <a:xfrm>
                <a:off x="2659939" y="1766383"/>
                <a:ext cx="22326" cy="14891"/>
              </a:xfrm>
              <a:custGeom>
                <a:avLst/>
                <a:gdLst/>
                <a:ahLst/>
                <a:cxnLst/>
                <a:rect l="l" t="t" r="r" b="b"/>
                <a:pathLst>
                  <a:path w="1129" h="753" extrusionOk="0">
                    <a:moveTo>
                      <a:pt x="1128" y="1"/>
                    </a:moveTo>
                    <a:lnTo>
                      <a:pt x="226" y="377"/>
                    </a:lnTo>
                    <a:cubicBezTo>
                      <a:pt x="151" y="502"/>
                      <a:pt x="76" y="627"/>
                      <a:pt x="1" y="752"/>
                    </a:cubicBezTo>
                    <a:lnTo>
                      <a:pt x="903" y="377"/>
                    </a:lnTo>
                    <a:cubicBezTo>
                      <a:pt x="978" y="251"/>
                      <a:pt x="1053" y="126"/>
                      <a:pt x="1128"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8" name="Google Shape;808;p28"/>
              <p:cNvSpPr/>
              <p:nvPr/>
            </p:nvSpPr>
            <p:spPr>
              <a:xfrm>
                <a:off x="2656479" y="1773819"/>
                <a:ext cx="21317" cy="14396"/>
              </a:xfrm>
              <a:custGeom>
                <a:avLst/>
                <a:gdLst/>
                <a:ahLst/>
                <a:cxnLst/>
                <a:rect l="l" t="t" r="r" b="b"/>
                <a:pathLst>
                  <a:path w="1078" h="728" extrusionOk="0">
                    <a:moveTo>
                      <a:pt x="1078" y="1"/>
                    </a:moveTo>
                    <a:lnTo>
                      <a:pt x="176" y="376"/>
                    </a:lnTo>
                    <a:cubicBezTo>
                      <a:pt x="125" y="502"/>
                      <a:pt x="75" y="602"/>
                      <a:pt x="0" y="727"/>
                    </a:cubicBezTo>
                    <a:lnTo>
                      <a:pt x="902" y="351"/>
                    </a:lnTo>
                    <a:cubicBezTo>
                      <a:pt x="953" y="226"/>
                      <a:pt x="1028" y="126"/>
                      <a:pt x="1078"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09" name="Google Shape;809;p28"/>
              <p:cNvSpPr/>
              <p:nvPr/>
            </p:nvSpPr>
            <p:spPr>
              <a:xfrm>
                <a:off x="2653987" y="1780760"/>
                <a:ext cx="20348" cy="14396"/>
              </a:xfrm>
              <a:custGeom>
                <a:avLst/>
                <a:gdLst/>
                <a:ahLst/>
                <a:cxnLst/>
                <a:rect l="l" t="t" r="r" b="b"/>
                <a:pathLst>
                  <a:path w="1029" h="728" extrusionOk="0">
                    <a:moveTo>
                      <a:pt x="1028" y="0"/>
                    </a:moveTo>
                    <a:lnTo>
                      <a:pt x="126" y="376"/>
                    </a:lnTo>
                    <a:cubicBezTo>
                      <a:pt x="76" y="502"/>
                      <a:pt x="51" y="627"/>
                      <a:pt x="1" y="727"/>
                    </a:cubicBezTo>
                    <a:lnTo>
                      <a:pt x="903" y="351"/>
                    </a:lnTo>
                    <a:cubicBezTo>
                      <a:pt x="928" y="251"/>
                      <a:pt x="978" y="126"/>
                      <a:pt x="102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0" name="Google Shape;810;p28"/>
              <p:cNvSpPr/>
              <p:nvPr/>
            </p:nvSpPr>
            <p:spPr>
              <a:xfrm>
                <a:off x="2651515" y="1787701"/>
                <a:ext cx="20348" cy="14396"/>
              </a:xfrm>
              <a:custGeom>
                <a:avLst/>
                <a:gdLst/>
                <a:ahLst/>
                <a:cxnLst/>
                <a:rect l="l" t="t" r="r" b="b"/>
                <a:pathLst>
                  <a:path w="1029" h="728" extrusionOk="0">
                    <a:moveTo>
                      <a:pt x="1028" y="0"/>
                    </a:moveTo>
                    <a:lnTo>
                      <a:pt x="126" y="376"/>
                    </a:lnTo>
                    <a:cubicBezTo>
                      <a:pt x="76" y="502"/>
                      <a:pt x="51" y="602"/>
                      <a:pt x="1" y="727"/>
                    </a:cubicBezTo>
                    <a:lnTo>
                      <a:pt x="903" y="351"/>
                    </a:lnTo>
                    <a:cubicBezTo>
                      <a:pt x="928" y="226"/>
                      <a:pt x="978" y="126"/>
                      <a:pt x="1028"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1" name="Google Shape;811;p28"/>
              <p:cNvSpPr/>
              <p:nvPr/>
            </p:nvSpPr>
            <p:spPr>
              <a:xfrm>
                <a:off x="2649537" y="1794643"/>
                <a:ext cx="19834" cy="13882"/>
              </a:xfrm>
              <a:custGeom>
                <a:avLst/>
                <a:gdLst/>
                <a:ahLst/>
                <a:cxnLst/>
                <a:rect l="l" t="t" r="r" b="b"/>
                <a:pathLst>
                  <a:path w="1003" h="702" extrusionOk="0">
                    <a:moveTo>
                      <a:pt x="1003" y="0"/>
                    </a:moveTo>
                    <a:lnTo>
                      <a:pt x="101" y="376"/>
                    </a:lnTo>
                    <a:cubicBezTo>
                      <a:pt x="75" y="476"/>
                      <a:pt x="50" y="602"/>
                      <a:pt x="0" y="702"/>
                    </a:cubicBezTo>
                    <a:lnTo>
                      <a:pt x="903" y="326"/>
                    </a:lnTo>
                    <a:cubicBezTo>
                      <a:pt x="928" y="226"/>
                      <a:pt x="978" y="100"/>
                      <a:pt x="10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2" name="Google Shape;812;p28"/>
              <p:cNvSpPr/>
              <p:nvPr/>
            </p:nvSpPr>
            <p:spPr>
              <a:xfrm>
                <a:off x="2648054" y="1801090"/>
                <a:ext cx="19340" cy="14376"/>
              </a:xfrm>
              <a:custGeom>
                <a:avLst/>
                <a:gdLst/>
                <a:ahLst/>
                <a:cxnLst/>
                <a:rect l="l" t="t" r="r" b="b"/>
                <a:pathLst>
                  <a:path w="978" h="727" extrusionOk="0">
                    <a:moveTo>
                      <a:pt x="978" y="0"/>
                    </a:moveTo>
                    <a:lnTo>
                      <a:pt x="75" y="376"/>
                    </a:lnTo>
                    <a:cubicBezTo>
                      <a:pt x="50" y="501"/>
                      <a:pt x="25" y="602"/>
                      <a:pt x="0" y="727"/>
                    </a:cubicBezTo>
                    <a:lnTo>
                      <a:pt x="902" y="351"/>
                    </a:lnTo>
                    <a:cubicBezTo>
                      <a:pt x="927" y="226"/>
                      <a:pt x="952" y="125"/>
                      <a:pt x="978"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3" name="Google Shape;813;p28"/>
              <p:cNvSpPr/>
              <p:nvPr/>
            </p:nvSpPr>
            <p:spPr>
              <a:xfrm>
                <a:off x="2647046" y="1808011"/>
                <a:ext cx="18865" cy="13902"/>
              </a:xfrm>
              <a:custGeom>
                <a:avLst/>
                <a:gdLst/>
                <a:ahLst/>
                <a:cxnLst/>
                <a:rect l="l" t="t" r="r" b="b"/>
                <a:pathLst>
                  <a:path w="954" h="703" extrusionOk="0">
                    <a:moveTo>
                      <a:pt x="953" y="1"/>
                    </a:moveTo>
                    <a:lnTo>
                      <a:pt x="51" y="377"/>
                    </a:lnTo>
                    <a:cubicBezTo>
                      <a:pt x="26" y="477"/>
                      <a:pt x="1" y="602"/>
                      <a:pt x="1" y="703"/>
                    </a:cubicBezTo>
                    <a:lnTo>
                      <a:pt x="878" y="327"/>
                    </a:lnTo>
                    <a:cubicBezTo>
                      <a:pt x="903" y="226"/>
                      <a:pt x="928" y="101"/>
                      <a:pt x="95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4" name="Google Shape;814;p28"/>
              <p:cNvSpPr/>
              <p:nvPr/>
            </p:nvSpPr>
            <p:spPr>
              <a:xfrm>
                <a:off x="2646057" y="1814458"/>
                <a:ext cx="18371" cy="14396"/>
              </a:xfrm>
              <a:custGeom>
                <a:avLst/>
                <a:gdLst/>
                <a:ahLst/>
                <a:cxnLst/>
                <a:rect l="l" t="t" r="r" b="b"/>
                <a:pathLst>
                  <a:path w="929" h="728" extrusionOk="0">
                    <a:moveTo>
                      <a:pt x="928" y="1"/>
                    </a:moveTo>
                    <a:lnTo>
                      <a:pt x="51" y="377"/>
                    </a:lnTo>
                    <a:cubicBezTo>
                      <a:pt x="26" y="502"/>
                      <a:pt x="1" y="602"/>
                      <a:pt x="1" y="728"/>
                    </a:cubicBezTo>
                    <a:lnTo>
                      <a:pt x="878" y="352"/>
                    </a:lnTo>
                    <a:cubicBezTo>
                      <a:pt x="903" y="226"/>
                      <a:pt x="928" y="126"/>
                      <a:pt x="928"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5" name="Google Shape;815;p28"/>
              <p:cNvSpPr/>
              <p:nvPr/>
            </p:nvSpPr>
            <p:spPr>
              <a:xfrm>
                <a:off x="2645068" y="1821399"/>
                <a:ext cx="18371" cy="14396"/>
              </a:xfrm>
              <a:custGeom>
                <a:avLst/>
                <a:gdLst/>
                <a:ahLst/>
                <a:cxnLst/>
                <a:rect l="l" t="t" r="r" b="b"/>
                <a:pathLst>
                  <a:path w="929" h="728" extrusionOk="0">
                    <a:moveTo>
                      <a:pt x="928" y="1"/>
                    </a:moveTo>
                    <a:lnTo>
                      <a:pt x="51" y="377"/>
                    </a:lnTo>
                    <a:cubicBezTo>
                      <a:pt x="26" y="377"/>
                      <a:pt x="26" y="377"/>
                      <a:pt x="26" y="402"/>
                    </a:cubicBezTo>
                    <a:cubicBezTo>
                      <a:pt x="26" y="502"/>
                      <a:pt x="1" y="602"/>
                      <a:pt x="1" y="727"/>
                    </a:cubicBezTo>
                    <a:lnTo>
                      <a:pt x="903" y="326"/>
                    </a:lnTo>
                    <a:cubicBezTo>
                      <a:pt x="903" y="226"/>
                      <a:pt x="928" y="126"/>
                      <a:pt x="928" y="26"/>
                    </a:cubicBezTo>
                    <a:cubicBezTo>
                      <a:pt x="928" y="1"/>
                      <a:pt x="928" y="1"/>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6" name="Google Shape;816;p28"/>
              <p:cNvSpPr/>
              <p:nvPr/>
            </p:nvSpPr>
            <p:spPr>
              <a:xfrm>
                <a:off x="2644574" y="1827846"/>
                <a:ext cx="18351" cy="14396"/>
              </a:xfrm>
              <a:custGeom>
                <a:avLst/>
                <a:gdLst/>
                <a:ahLst/>
                <a:cxnLst/>
                <a:rect l="l" t="t" r="r" b="b"/>
                <a:pathLst>
                  <a:path w="928" h="728" extrusionOk="0">
                    <a:moveTo>
                      <a:pt x="928" y="0"/>
                    </a:moveTo>
                    <a:lnTo>
                      <a:pt x="26" y="401"/>
                    </a:lnTo>
                    <a:cubicBezTo>
                      <a:pt x="1" y="502"/>
                      <a:pt x="1" y="627"/>
                      <a:pt x="1" y="727"/>
                    </a:cubicBezTo>
                    <a:lnTo>
                      <a:pt x="903" y="351"/>
                    </a:lnTo>
                    <a:cubicBezTo>
                      <a:pt x="903" y="251"/>
                      <a:pt x="903" y="126"/>
                      <a:pt x="92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7" name="Google Shape;817;p28"/>
              <p:cNvSpPr/>
              <p:nvPr/>
            </p:nvSpPr>
            <p:spPr>
              <a:xfrm>
                <a:off x="2644079" y="1834788"/>
                <a:ext cx="18351" cy="14396"/>
              </a:xfrm>
              <a:custGeom>
                <a:avLst/>
                <a:gdLst/>
                <a:ahLst/>
                <a:cxnLst/>
                <a:rect l="l" t="t" r="r" b="b"/>
                <a:pathLst>
                  <a:path w="928" h="728" extrusionOk="0">
                    <a:moveTo>
                      <a:pt x="928" y="0"/>
                    </a:moveTo>
                    <a:lnTo>
                      <a:pt x="26" y="376"/>
                    </a:lnTo>
                    <a:cubicBezTo>
                      <a:pt x="1" y="502"/>
                      <a:pt x="1" y="627"/>
                      <a:pt x="1" y="727"/>
                    </a:cubicBezTo>
                    <a:lnTo>
                      <a:pt x="903" y="351"/>
                    </a:lnTo>
                    <a:cubicBezTo>
                      <a:pt x="903" y="251"/>
                      <a:pt x="903" y="126"/>
                      <a:pt x="928"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8" name="Google Shape;818;p28"/>
              <p:cNvSpPr/>
              <p:nvPr/>
            </p:nvSpPr>
            <p:spPr>
              <a:xfrm>
                <a:off x="2644079" y="1841729"/>
                <a:ext cx="17857" cy="14376"/>
              </a:xfrm>
              <a:custGeom>
                <a:avLst/>
                <a:gdLst/>
                <a:ahLst/>
                <a:cxnLst/>
                <a:rect l="l" t="t" r="r" b="b"/>
                <a:pathLst>
                  <a:path w="903" h="727" extrusionOk="0">
                    <a:moveTo>
                      <a:pt x="903" y="0"/>
                    </a:moveTo>
                    <a:lnTo>
                      <a:pt x="1" y="376"/>
                    </a:lnTo>
                    <a:cubicBezTo>
                      <a:pt x="1" y="501"/>
                      <a:pt x="1" y="627"/>
                      <a:pt x="1" y="727"/>
                    </a:cubicBezTo>
                    <a:lnTo>
                      <a:pt x="903" y="351"/>
                    </a:lnTo>
                    <a:cubicBezTo>
                      <a:pt x="903" y="251"/>
                      <a:pt x="903" y="1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19" name="Google Shape;819;p28"/>
              <p:cNvSpPr/>
              <p:nvPr/>
            </p:nvSpPr>
            <p:spPr>
              <a:xfrm>
                <a:off x="2644079" y="1848670"/>
                <a:ext cx="17857" cy="14871"/>
              </a:xfrm>
              <a:custGeom>
                <a:avLst/>
                <a:gdLst/>
                <a:ahLst/>
                <a:cxnLst/>
                <a:rect l="l" t="t" r="r" b="b"/>
                <a:pathLst>
                  <a:path w="903" h="752" extrusionOk="0">
                    <a:moveTo>
                      <a:pt x="903" y="0"/>
                    </a:moveTo>
                    <a:lnTo>
                      <a:pt x="1" y="376"/>
                    </a:lnTo>
                    <a:cubicBezTo>
                      <a:pt x="1" y="501"/>
                      <a:pt x="1" y="627"/>
                      <a:pt x="1" y="752"/>
                    </a:cubicBezTo>
                    <a:lnTo>
                      <a:pt x="903" y="376"/>
                    </a:lnTo>
                    <a:cubicBezTo>
                      <a:pt x="903" y="251"/>
                      <a:pt x="903" y="125"/>
                      <a:pt x="903"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0" name="Google Shape;820;p28"/>
              <p:cNvSpPr/>
              <p:nvPr/>
            </p:nvSpPr>
            <p:spPr>
              <a:xfrm>
                <a:off x="2644079" y="1856086"/>
                <a:ext cx="17857" cy="14891"/>
              </a:xfrm>
              <a:custGeom>
                <a:avLst/>
                <a:gdLst/>
                <a:ahLst/>
                <a:cxnLst/>
                <a:rect l="l" t="t" r="r" b="b"/>
                <a:pathLst>
                  <a:path w="903" h="753" extrusionOk="0">
                    <a:moveTo>
                      <a:pt x="903" y="1"/>
                    </a:moveTo>
                    <a:lnTo>
                      <a:pt x="1" y="377"/>
                    </a:lnTo>
                    <a:cubicBezTo>
                      <a:pt x="1" y="502"/>
                      <a:pt x="1" y="628"/>
                      <a:pt x="26" y="753"/>
                    </a:cubicBezTo>
                    <a:lnTo>
                      <a:pt x="903" y="377"/>
                    </a:lnTo>
                    <a:cubicBezTo>
                      <a:pt x="903" y="252"/>
                      <a:pt x="903" y="126"/>
                      <a:pt x="903" y="1"/>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1" name="Google Shape;821;p28"/>
              <p:cNvSpPr/>
              <p:nvPr/>
            </p:nvSpPr>
            <p:spPr>
              <a:xfrm>
                <a:off x="2644574" y="1863522"/>
                <a:ext cx="18351" cy="14891"/>
              </a:xfrm>
              <a:custGeom>
                <a:avLst/>
                <a:gdLst/>
                <a:ahLst/>
                <a:cxnLst/>
                <a:rect l="l" t="t" r="r" b="b"/>
                <a:pathLst>
                  <a:path w="928" h="753" extrusionOk="0">
                    <a:moveTo>
                      <a:pt x="878" y="1"/>
                    </a:moveTo>
                    <a:lnTo>
                      <a:pt x="1" y="377"/>
                    </a:lnTo>
                    <a:cubicBezTo>
                      <a:pt x="1" y="502"/>
                      <a:pt x="1" y="627"/>
                      <a:pt x="26" y="753"/>
                    </a:cubicBezTo>
                    <a:lnTo>
                      <a:pt x="928" y="377"/>
                    </a:lnTo>
                    <a:cubicBezTo>
                      <a:pt x="903" y="252"/>
                      <a:pt x="903" y="126"/>
                      <a:pt x="878"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2" name="Google Shape;822;p28"/>
              <p:cNvSpPr/>
              <p:nvPr/>
            </p:nvSpPr>
            <p:spPr>
              <a:xfrm>
                <a:off x="2645068" y="1870958"/>
                <a:ext cx="18371" cy="14891"/>
              </a:xfrm>
              <a:custGeom>
                <a:avLst/>
                <a:gdLst/>
                <a:ahLst/>
                <a:cxnLst/>
                <a:rect l="l" t="t" r="r" b="b"/>
                <a:pathLst>
                  <a:path w="929" h="753" extrusionOk="0">
                    <a:moveTo>
                      <a:pt x="903" y="1"/>
                    </a:moveTo>
                    <a:lnTo>
                      <a:pt x="1" y="377"/>
                    </a:lnTo>
                    <a:cubicBezTo>
                      <a:pt x="1" y="502"/>
                      <a:pt x="26" y="627"/>
                      <a:pt x="26" y="753"/>
                    </a:cubicBezTo>
                    <a:lnTo>
                      <a:pt x="928" y="377"/>
                    </a:lnTo>
                    <a:cubicBezTo>
                      <a:pt x="928" y="251"/>
                      <a:pt x="903" y="126"/>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3" name="Google Shape;823;p28"/>
              <p:cNvSpPr/>
              <p:nvPr/>
            </p:nvSpPr>
            <p:spPr>
              <a:xfrm>
                <a:off x="2645562" y="1878394"/>
                <a:ext cx="18865" cy="15385"/>
              </a:xfrm>
              <a:custGeom>
                <a:avLst/>
                <a:gdLst/>
                <a:ahLst/>
                <a:cxnLst/>
                <a:rect l="l" t="t" r="r" b="b"/>
                <a:pathLst>
                  <a:path w="954" h="778" extrusionOk="0">
                    <a:moveTo>
                      <a:pt x="903" y="1"/>
                    </a:moveTo>
                    <a:lnTo>
                      <a:pt x="1" y="377"/>
                    </a:lnTo>
                    <a:cubicBezTo>
                      <a:pt x="26" y="502"/>
                      <a:pt x="51" y="652"/>
                      <a:pt x="51" y="778"/>
                    </a:cubicBezTo>
                    <a:lnTo>
                      <a:pt x="953" y="402"/>
                    </a:lnTo>
                    <a:cubicBezTo>
                      <a:pt x="928" y="276"/>
                      <a:pt x="928" y="126"/>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4" name="Google Shape;824;p28"/>
              <p:cNvSpPr/>
              <p:nvPr/>
            </p:nvSpPr>
            <p:spPr>
              <a:xfrm>
                <a:off x="2646551" y="1886324"/>
                <a:ext cx="19360" cy="14891"/>
              </a:xfrm>
              <a:custGeom>
                <a:avLst/>
                <a:gdLst/>
                <a:ahLst/>
                <a:cxnLst/>
                <a:rect l="l" t="t" r="r" b="b"/>
                <a:pathLst>
                  <a:path w="979" h="753" extrusionOk="0">
                    <a:moveTo>
                      <a:pt x="903" y="1"/>
                    </a:moveTo>
                    <a:lnTo>
                      <a:pt x="1" y="377"/>
                    </a:lnTo>
                    <a:cubicBezTo>
                      <a:pt x="26" y="502"/>
                      <a:pt x="51" y="627"/>
                      <a:pt x="76" y="753"/>
                    </a:cubicBezTo>
                    <a:lnTo>
                      <a:pt x="978" y="377"/>
                    </a:lnTo>
                    <a:cubicBezTo>
                      <a:pt x="953" y="251"/>
                      <a:pt x="928" y="126"/>
                      <a:pt x="903"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5" name="Google Shape;825;p28"/>
              <p:cNvSpPr/>
              <p:nvPr/>
            </p:nvSpPr>
            <p:spPr>
              <a:xfrm>
                <a:off x="2648054" y="1893759"/>
                <a:ext cx="18846" cy="15385"/>
              </a:xfrm>
              <a:custGeom>
                <a:avLst/>
                <a:gdLst/>
                <a:ahLst/>
                <a:cxnLst/>
                <a:rect l="l" t="t" r="r" b="b"/>
                <a:pathLst>
                  <a:path w="953" h="778" extrusionOk="0">
                    <a:moveTo>
                      <a:pt x="902" y="1"/>
                    </a:moveTo>
                    <a:lnTo>
                      <a:pt x="0" y="377"/>
                    </a:lnTo>
                    <a:cubicBezTo>
                      <a:pt x="25" y="527"/>
                      <a:pt x="50" y="652"/>
                      <a:pt x="75" y="778"/>
                    </a:cubicBezTo>
                    <a:lnTo>
                      <a:pt x="952" y="402"/>
                    </a:lnTo>
                    <a:cubicBezTo>
                      <a:pt x="927" y="276"/>
                      <a:pt x="902" y="151"/>
                      <a:pt x="902"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6" name="Google Shape;826;p28"/>
              <p:cNvSpPr/>
              <p:nvPr/>
            </p:nvSpPr>
            <p:spPr>
              <a:xfrm>
                <a:off x="2649537" y="1901690"/>
                <a:ext cx="19340" cy="14891"/>
              </a:xfrm>
              <a:custGeom>
                <a:avLst/>
                <a:gdLst/>
                <a:ahLst/>
                <a:cxnLst/>
                <a:rect l="l" t="t" r="r" b="b"/>
                <a:pathLst>
                  <a:path w="978" h="753" extrusionOk="0">
                    <a:moveTo>
                      <a:pt x="877" y="1"/>
                    </a:moveTo>
                    <a:lnTo>
                      <a:pt x="0" y="377"/>
                    </a:lnTo>
                    <a:cubicBezTo>
                      <a:pt x="25" y="502"/>
                      <a:pt x="50" y="627"/>
                      <a:pt x="75" y="753"/>
                    </a:cubicBezTo>
                    <a:lnTo>
                      <a:pt x="978" y="377"/>
                    </a:lnTo>
                    <a:cubicBezTo>
                      <a:pt x="928" y="251"/>
                      <a:pt x="903" y="126"/>
                      <a:pt x="8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7" name="Google Shape;827;p28"/>
              <p:cNvSpPr/>
              <p:nvPr/>
            </p:nvSpPr>
            <p:spPr>
              <a:xfrm>
                <a:off x="2651021" y="1909125"/>
                <a:ext cx="19340" cy="14891"/>
              </a:xfrm>
              <a:custGeom>
                <a:avLst/>
                <a:gdLst/>
                <a:ahLst/>
                <a:cxnLst/>
                <a:rect l="l" t="t" r="r" b="b"/>
                <a:pathLst>
                  <a:path w="978" h="753" extrusionOk="0">
                    <a:moveTo>
                      <a:pt x="903" y="1"/>
                    </a:moveTo>
                    <a:lnTo>
                      <a:pt x="0" y="377"/>
                    </a:lnTo>
                    <a:cubicBezTo>
                      <a:pt x="26" y="502"/>
                      <a:pt x="51" y="627"/>
                      <a:pt x="76" y="753"/>
                    </a:cubicBezTo>
                    <a:lnTo>
                      <a:pt x="978" y="377"/>
                    </a:lnTo>
                    <a:cubicBezTo>
                      <a:pt x="953" y="251"/>
                      <a:pt x="928" y="12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8" name="Google Shape;828;p28"/>
              <p:cNvSpPr/>
              <p:nvPr/>
            </p:nvSpPr>
            <p:spPr>
              <a:xfrm>
                <a:off x="2652504" y="1916561"/>
                <a:ext cx="19854" cy="14396"/>
              </a:xfrm>
              <a:custGeom>
                <a:avLst/>
                <a:gdLst/>
                <a:ahLst/>
                <a:cxnLst/>
                <a:rect l="l" t="t" r="r" b="b"/>
                <a:pathLst>
                  <a:path w="1004" h="728" extrusionOk="0">
                    <a:moveTo>
                      <a:pt x="903" y="1"/>
                    </a:moveTo>
                    <a:lnTo>
                      <a:pt x="1" y="377"/>
                    </a:lnTo>
                    <a:cubicBezTo>
                      <a:pt x="26" y="477"/>
                      <a:pt x="76" y="602"/>
                      <a:pt x="101" y="727"/>
                    </a:cubicBezTo>
                    <a:lnTo>
                      <a:pt x="1003" y="352"/>
                    </a:lnTo>
                    <a:cubicBezTo>
                      <a:pt x="953" y="226"/>
                      <a:pt x="928" y="101"/>
                      <a:pt x="903"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9" name="Google Shape;829;p28"/>
              <p:cNvSpPr/>
              <p:nvPr/>
            </p:nvSpPr>
            <p:spPr>
              <a:xfrm>
                <a:off x="2654481" y="1923502"/>
                <a:ext cx="19854" cy="14396"/>
              </a:xfrm>
              <a:custGeom>
                <a:avLst/>
                <a:gdLst/>
                <a:ahLst/>
                <a:cxnLst/>
                <a:rect l="l" t="t" r="r" b="b"/>
                <a:pathLst>
                  <a:path w="1004" h="728" extrusionOk="0">
                    <a:moveTo>
                      <a:pt x="903" y="1"/>
                    </a:moveTo>
                    <a:lnTo>
                      <a:pt x="1" y="376"/>
                    </a:lnTo>
                    <a:cubicBezTo>
                      <a:pt x="26" y="502"/>
                      <a:pt x="76" y="627"/>
                      <a:pt x="101" y="727"/>
                    </a:cubicBezTo>
                    <a:lnTo>
                      <a:pt x="1003" y="351"/>
                    </a:lnTo>
                    <a:cubicBezTo>
                      <a:pt x="953" y="251"/>
                      <a:pt x="928" y="126"/>
                      <a:pt x="90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0" name="Google Shape;830;p28"/>
              <p:cNvSpPr/>
              <p:nvPr/>
            </p:nvSpPr>
            <p:spPr>
              <a:xfrm>
                <a:off x="2656479" y="1930444"/>
                <a:ext cx="19834" cy="14891"/>
              </a:xfrm>
              <a:custGeom>
                <a:avLst/>
                <a:gdLst/>
                <a:ahLst/>
                <a:cxnLst/>
                <a:rect l="l" t="t" r="r" b="b"/>
                <a:pathLst>
                  <a:path w="1003" h="753" extrusionOk="0">
                    <a:moveTo>
                      <a:pt x="902" y="0"/>
                    </a:moveTo>
                    <a:lnTo>
                      <a:pt x="0" y="376"/>
                    </a:lnTo>
                    <a:cubicBezTo>
                      <a:pt x="25" y="502"/>
                      <a:pt x="75" y="627"/>
                      <a:pt x="125" y="752"/>
                    </a:cubicBezTo>
                    <a:lnTo>
                      <a:pt x="1003" y="376"/>
                    </a:lnTo>
                    <a:cubicBezTo>
                      <a:pt x="978" y="251"/>
                      <a:pt x="927" y="126"/>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1" name="Google Shape;831;p28"/>
              <p:cNvSpPr/>
              <p:nvPr/>
            </p:nvSpPr>
            <p:spPr>
              <a:xfrm>
                <a:off x="2658456" y="1937879"/>
                <a:ext cx="20843" cy="15385"/>
              </a:xfrm>
              <a:custGeom>
                <a:avLst/>
                <a:gdLst/>
                <a:ahLst/>
                <a:cxnLst/>
                <a:rect l="l" t="t" r="r" b="b"/>
                <a:pathLst>
                  <a:path w="1054" h="778" extrusionOk="0">
                    <a:moveTo>
                      <a:pt x="903" y="0"/>
                    </a:moveTo>
                    <a:lnTo>
                      <a:pt x="0" y="376"/>
                    </a:lnTo>
                    <a:cubicBezTo>
                      <a:pt x="51" y="502"/>
                      <a:pt x="101" y="652"/>
                      <a:pt x="151" y="777"/>
                    </a:cubicBezTo>
                    <a:lnTo>
                      <a:pt x="1053" y="401"/>
                    </a:lnTo>
                    <a:cubicBezTo>
                      <a:pt x="1003" y="276"/>
                      <a:pt x="953" y="126"/>
                      <a:pt x="903"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2" name="Google Shape;832;p28"/>
              <p:cNvSpPr/>
              <p:nvPr/>
            </p:nvSpPr>
            <p:spPr>
              <a:xfrm>
                <a:off x="2661423" y="1945810"/>
                <a:ext cx="20843" cy="16374"/>
              </a:xfrm>
              <a:custGeom>
                <a:avLst/>
                <a:gdLst/>
                <a:ahLst/>
                <a:cxnLst/>
                <a:rect l="l" t="t" r="r" b="b"/>
                <a:pathLst>
                  <a:path w="1054" h="828" extrusionOk="0">
                    <a:moveTo>
                      <a:pt x="903" y="0"/>
                    </a:moveTo>
                    <a:lnTo>
                      <a:pt x="1" y="376"/>
                    </a:lnTo>
                    <a:cubicBezTo>
                      <a:pt x="51" y="527"/>
                      <a:pt x="101" y="677"/>
                      <a:pt x="151" y="827"/>
                    </a:cubicBezTo>
                    <a:lnTo>
                      <a:pt x="1053" y="451"/>
                    </a:lnTo>
                    <a:cubicBezTo>
                      <a:pt x="1003" y="301"/>
                      <a:pt x="953" y="151"/>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3" name="Google Shape;833;p28"/>
              <p:cNvSpPr/>
              <p:nvPr/>
            </p:nvSpPr>
            <p:spPr>
              <a:xfrm>
                <a:off x="2664409" y="1954729"/>
                <a:ext cx="23315" cy="20843"/>
              </a:xfrm>
              <a:custGeom>
                <a:avLst/>
                <a:gdLst/>
                <a:ahLst/>
                <a:cxnLst/>
                <a:rect l="l" t="t" r="r" b="b"/>
                <a:pathLst>
                  <a:path w="1179" h="1054" extrusionOk="0">
                    <a:moveTo>
                      <a:pt x="902" y="0"/>
                    </a:moveTo>
                    <a:lnTo>
                      <a:pt x="0" y="376"/>
                    </a:lnTo>
                    <a:cubicBezTo>
                      <a:pt x="100" y="602"/>
                      <a:pt x="176" y="828"/>
                      <a:pt x="276" y="1053"/>
                    </a:cubicBezTo>
                    <a:lnTo>
                      <a:pt x="1178" y="677"/>
                    </a:lnTo>
                    <a:cubicBezTo>
                      <a:pt x="1078" y="452"/>
                      <a:pt x="1003" y="226"/>
                      <a:pt x="902"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4" name="Google Shape;834;p28"/>
              <p:cNvSpPr/>
              <p:nvPr/>
            </p:nvSpPr>
            <p:spPr>
              <a:xfrm>
                <a:off x="2669847" y="1968117"/>
                <a:ext cx="26301" cy="25292"/>
              </a:xfrm>
              <a:custGeom>
                <a:avLst/>
                <a:gdLst/>
                <a:ahLst/>
                <a:cxnLst/>
                <a:rect l="l" t="t" r="r" b="b"/>
                <a:pathLst>
                  <a:path w="1330" h="1279" extrusionOk="0">
                    <a:moveTo>
                      <a:pt x="903" y="0"/>
                    </a:moveTo>
                    <a:lnTo>
                      <a:pt x="1" y="376"/>
                    </a:lnTo>
                    <a:cubicBezTo>
                      <a:pt x="126" y="677"/>
                      <a:pt x="277" y="978"/>
                      <a:pt x="427" y="1278"/>
                    </a:cubicBezTo>
                    <a:lnTo>
                      <a:pt x="1329" y="902"/>
                    </a:lnTo>
                    <a:cubicBezTo>
                      <a:pt x="1179" y="602"/>
                      <a:pt x="1028" y="301"/>
                      <a:pt x="903"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5" name="Google Shape;835;p28"/>
              <p:cNvSpPr/>
              <p:nvPr/>
            </p:nvSpPr>
            <p:spPr>
              <a:xfrm>
                <a:off x="2678272" y="1985955"/>
                <a:ext cx="25312" cy="21337"/>
              </a:xfrm>
              <a:custGeom>
                <a:avLst/>
                <a:gdLst/>
                <a:ahLst/>
                <a:cxnLst/>
                <a:rect l="l" t="t" r="r" b="b"/>
                <a:pathLst>
                  <a:path w="1280" h="1079" extrusionOk="0">
                    <a:moveTo>
                      <a:pt x="903" y="0"/>
                    </a:moveTo>
                    <a:lnTo>
                      <a:pt x="1" y="376"/>
                    </a:lnTo>
                    <a:cubicBezTo>
                      <a:pt x="126" y="627"/>
                      <a:pt x="252" y="853"/>
                      <a:pt x="377" y="1078"/>
                    </a:cubicBezTo>
                    <a:lnTo>
                      <a:pt x="1279" y="702"/>
                    </a:lnTo>
                    <a:cubicBezTo>
                      <a:pt x="1129" y="477"/>
                      <a:pt x="1028" y="251"/>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6" name="Google Shape;836;p28"/>
              <p:cNvSpPr/>
              <p:nvPr/>
            </p:nvSpPr>
            <p:spPr>
              <a:xfrm>
                <a:off x="2759571" y="1880391"/>
                <a:ext cx="20329" cy="8444"/>
              </a:xfrm>
              <a:custGeom>
                <a:avLst/>
                <a:gdLst/>
                <a:ahLst/>
                <a:cxnLst/>
                <a:rect l="l" t="t" r="r" b="b"/>
                <a:pathLst>
                  <a:path w="1028" h="427" extrusionOk="0">
                    <a:moveTo>
                      <a:pt x="1028" y="0"/>
                    </a:moveTo>
                    <a:cubicBezTo>
                      <a:pt x="978" y="0"/>
                      <a:pt x="928" y="25"/>
                      <a:pt x="877" y="50"/>
                    </a:cubicBezTo>
                    <a:lnTo>
                      <a:pt x="117" y="376"/>
                    </a:lnTo>
                    <a:lnTo>
                      <a:pt x="117" y="376"/>
                    </a:lnTo>
                    <a:cubicBezTo>
                      <a:pt x="120" y="376"/>
                      <a:pt x="123" y="376"/>
                      <a:pt x="126" y="376"/>
                    </a:cubicBezTo>
                    <a:lnTo>
                      <a:pt x="1028" y="0"/>
                    </a:lnTo>
                    <a:close/>
                    <a:moveTo>
                      <a:pt x="117" y="376"/>
                    </a:moveTo>
                    <a:lnTo>
                      <a:pt x="117" y="376"/>
                    </a:lnTo>
                    <a:cubicBezTo>
                      <a:pt x="70" y="379"/>
                      <a:pt x="24" y="403"/>
                      <a:pt x="0" y="426"/>
                    </a:cubicBezTo>
                    <a:lnTo>
                      <a:pt x="117" y="376"/>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7" name="Google Shape;837;p28"/>
              <p:cNvSpPr/>
              <p:nvPr/>
            </p:nvSpPr>
            <p:spPr>
              <a:xfrm>
                <a:off x="2762043" y="1879877"/>
                <a:ext cx="19854" cy="7950"/>
              </a:xfrm>
              <a:custGeom>
                <a:avLst/>
                <a:gdLst/>
                <a:ahLst/>
                <a:cxnLst/>
                <a:rect l="l" t="t" r="r" b="b"/>
                <a:pathLst>
                  <a:path w="1004" h="402" extrusionOk="0">
                    <a:moveTo>
                      <a:pt x="1003" y="1"/>
                    </a:moveTo>
                    <a:cubicBezTo>
                      <a:pt x="978" y="1"/>
                      <a:pt x="928" y="26"/>
                      <a:pt x="903" y="26"/>
                    </a:cubicBezTo>
                    <a:lnTo>
                      <a:pt x="1" y="402"/>
                    </a:lnTo>
                    <a:cubicBezTo>
                      <a:pt x="26" y="402"/>
                      <a:pt x="76" y="377"/>
                      <a:pt x="101" y="377"/>
                    </a:cubicBezTo>
                    <a:lnTo>
                      <a:pt x="1003"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8" name="Google Shape;838;p28"/>
              <p:cNvSpPr/>
              <p:nvPr/>
            </p:nvSpPr>
            <p:spPr>
              <a:xfrm>
                <a:off x="2764020" y="1879877"/>
                <a:ext cx="19854" cy="7455"/>
              </a:xfrm>
              <a:custGeom>
                <a:avLst/>
                <a:gdLst/>
                <a:ahLst/>
                <a:cxnLst/>
                <a:rect l="l" t="t" r="r" b="b"/>
                <a:pathLst>
                  <a:path w="1004" h="377" extrusionOk="0">
                    <a:moveTo>
                      <a:pt x="903" y="1"/>
                    </a:moveTo>
                    <a:lnTo>
                      <a:pt x="1" y="377"/>
                    </a:lnTo>
                    <a:lnTo>
                      <a:pt x="101" y="377"/>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39" name="Google Shape;839;p28"/>
              <p:cNvSpPr/>
              <p:nvPr/>
            </p:nvSpPr>
            <p:spPr>
              <a:xfrm>
                <a:off x="2766017" y="1879877"/>
                <a:ext cx="19340" cy="7455"/>
              </a:xfrm>
              <a:custGeom>
                <a:avLst/>
                <a:gdLst/>
                <a:ahLst/>
                <a:cxnLst/>
                <a:rect l="l" t="t" r="r" b="b"/>
                <a:pathLst>
                  <a:path w="978" h="377" extrusionOk="0">
                    <a:moveTo>
                      <a:pt x="902" y="1"/>
                    </a:moveTo>
                    <a:lnTo>
                      <a:pt x="0" y="377"/>
                    </a:lnTo>
                    <a:lnTo>
                      <a:pt x="75" y="377"/>
                    </a:lnTo>
                    <a:lnTo>
                      <a:pt x="977" y="1"/>
                    </a:ln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0" name="Google Shape;840;p28"/>
              <p:cNvSpPr/>
              <p:nvPr/>
            </p:nvSpPr>
            <p:spPr>
              <a:xfrm>
                <a:off x="2767501" y="1879877"/>
                <a:ext cx="19340" cy="7950"/>
              </a:xfrm>
              <a:custGeom>
                <a:avLst/>
                <a:gdLst/>
                <a:ahLst/>
                <a:cxnLst/>
                <a:rect l="l" t="t" r="r" b="b"/>
                <a:pathLst>
                  <a:path w="978" h="402" extrusionOk="0">
                    <a:moveTo>
                      <a:pt x="902" y="1"/>
                    </a:moveTo>
                    <a:lnTo>
                      <a:pt x="0" y="377"/>
                    </a:lnTo>
                    <a:cubicBezTo>
                      <a:pt x="25" y="402"/>
                      <a:pt x="50" y="402"/>
                      <a:pt x="75" y="402"/>
                    </a:cubicBezTo>
                    <a:lnTo>
                      <a:pt x="978" y="26"/>
                    </a:lnTo>
                    <a:cubicBezTo>
                      <a:pt x="953" y="26"/>
                      <a:pt x="928" y="26"/>
                      <a:pt x="902"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1" name="Google Shape;841;p28"/>
              <p:cNvSpPr/>
              <p:nvPr/>
            </p:nvSpPr>
            <p:spPr>
              <a:xfrm>
                <a:off x="2768984" y="1880391"/>
                <a:ext cx="19340" cy="7950"/>
              </a:xfrm>
              <a:custGeom>
                <a:avLst/>
                <a:gdLst/>
                <a:ahLst/>
                <a:cxnLst/>
                <a:rect l="l" t="t" r="r" b="b"/>
                <a:pathLst>
                  <a:path w="978" h="402" extrusionOk="0">
                    <a:moveTo>
                      <a:pt x="903" y="0"/>
                    </a:moveTo>
                    <a:lnTo>
                      <a:pt x="0" y="376"/>
                    </a:lnTo>
                    <a:cubicBezTo>
                      <a:pt x="25" y="376"/>
                      <a:pt x="51" y="376"/>
                      <a:pt x="76" y="401"/>
                    </a:cubicBezTo>
                    <a:lnTo>
                      <a:pt x="978" y="25"/>
                    </a:lnTo>
                    <a:cubicBezTo>
                      <a:pt x="953" y="0"/>
                      <a:pt x="928" y="0"/>
                      <a:pt x="903"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2" name="Google Shape;842;p28"/>
              <p:cNvSpPr/>
              <p:nvPr/>
            </p:nvSpPr>
            <p:spPr>
              <a:xfrm>
                <a:off x="2770467" y="1880885"/>
                <a:ext cx="18846" cy="7455"/>
              </a:xfrm>
              <a:custGeom>
                <a:avLst/>
                <a:gdLst/>
                <a:ahLst/>
                <a:cxnLst/>
                <a:rect l="l" t="t" r="r" b="b"/>
                <a:pathLst>
                  <a:path w="953" h="377" extrusionOk="0">
                    <a:moveTo>
                      <a:pt x="903" y="0"/>
                    </a:moveTo>
                    <a:lnTo>
                      <a:pt x="1" y="376"/>
                    </a:lnTo>
                    <a:lnTo>
                      <a:pt x="76" y="376"/>
                    </a:lnTo>
                    <a:lnTo>
                      <a:pt x="953" y="0"/>
                    </a:ln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3" name="Google Shape;843;p28"/>
              <p:cNvSpPr/>
              <p:nvPr/>
            </p:nvSpPr>
            <p:spPr>
              <a:xfrm>
                <a:off x="2771950" y="1880885"/>
                <a:ext cx="18865" cy="7950"/>
              </a:xfrm>
              <a:custGeom>
                <a:avLst/>
                <a:gdLst/>
                <a:ahLst/>
                <a:cxnLst/>
                <a:rect l="l" t="t" r="r" b="b"/>
                <a:pathLst>
                  <a:path w="954" h="402" extrusionOk="0">
                    <a:moveTo>
                      <a:pt x="878" y="0"/>
                    </a:moveTo>
                    <a:lnTo>
                      <a:pt x="1" y="376"/>
                    </a:lnTo>
                    <a:cubicBezTo>
                      <a:pt x="1" y="401"/>
                      <a:pt x="26" y="401"/>
                      <a:pt x="51" y="401"/>
                    </a:cubicBezTo>
                    <a:lnTo>
                      <a:pt x="953" y="25"/>
                    </a:lnTo>
                    <a:cubicBezTo>
                      <a:pt x="928" y="25"/>
                      <a:pt x="903" y="25"/>
                      <a:pt x="87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4" name="Google Shape;844;p28"/>
              <p:cNvSpPr/>
              <p:nvPr/>
            </p:nvSpPr>
            <p:spPr>
              <a:xfrm>
                <a:off x="2772939" y="1881380"/>
                <a:ext cx="18865" cy="7950"/>
              </a:xfrm>
              <a:custGeom>
                <a:avLst/>
                <a:gdLst/>
                <a:ahLst/>
                <a:cxnLst/>
                <a:rect l="l" t="t" r="r" b="b"/>
                <a:pathLst>
                  <a:path w="954" h="402" extrusionOk="0">
                    <a:moveTo>
                      <a:pt x="903" y="0"/>
                    </a:moveTo>
                    <a:lnTo>
                      <a:pt x="1" y="376"/>
                    </a:lnTo>
                    <a:cubicBezTo>
                      <a:pt x="26" y="401"/>
                      <a:pt x="51" y="401"/>
                      <a:pt x="51" y="401"/>
                    </a:cubicBezTo>
                    <a:lnTo>
                      <a:pt x="953" y="25"/>
                    </a:lnTo>
                    <a:cubicBezTo>
                      <a:pt x="928" y="25"/>
                      <a:pt x="928" y="25"/>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5" name="Google Shape;845;p28"/>
              <p:cNvSpPr/>
              <p:nvPr/>
            </p:nvSpPr>
            <p:spPr>
              <a:xfrm>
                <a:off x="2773948" y="1881874"/>
                <a:ext cx="19340" cy="7950"/>
              </a:xfrm>
              <a:custGeom>
                <a:avLst/>
                <a:gdLst/>
                <a:ahLst/>
                <a:cxnLst/>
                <a:rect l="l" t="t" r="r" b="b"/>
                <a:pathLst>
                  <a:path w="978" h="402" extrusionOk="0">
                    <a:moveTo>
                      <a:pt x="902" y="0"/>
                    </a:moveTo>
                    <a:lnTo>
                      <a:pt x="0" y="376"/>
                    </a:lnTo>
                    <a:cubicBezTo>
                      <a:pt x="25" y="401"/>
                      <a:pt x="50" y="401"/>
                      <a:pt x="75" y="401"/>
                    </a:cubicBezTo>
                    <a:lnTo>
                      <a:pt x="977" y="25"/>
                    </a:lnTo>
                    <a:cubicBezTo>
                      <a:pt x="952" y="25"/>
                      <a:pt x="927" y="25"/>
                      <a:pt x="902"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6" name="Google Shape;846;p28"/>
              <p:cNvSpPr/>
              <p:nvPr/>
            </p:nvSpPr>
            <p:spPr>
              <a:xfrm>
                <a:off x="2775431" y="1882369"/>
                <a:ext cx="18846" cy="8444"/>
              </a:xfrm>
              <a:custGeom>
                <a:avLst/>
                <a:gdLst/>
                <a:ahLst/>
                <a:cxnLst/>
                <a:rect l="l" t="t" r="r" b="b"/>
                <a:pathLst>
                  <a:path w="953" h="427" extrusionOk="0">
                    <a:moveTo>
                      <a:pt x="902" y="0"/>
                    </a:moveTo>
                    <a:lnTo>
                      <a:pt x="0" y="376"/>
                    </a:lnTo>
                    <a:cubicBezTo>
                      <a:pt x="25" y="401"/>
                      <a:pt x="25" y="401"/>
                      <a:pt x="50" y="426"/>
                    </a:cubicBezTo>
                    <a:lnTo>
                      <a:pt x="953" y="50"/>
                    </a:lnTo>
                    <a:cubicBezTo>
                      <a:pt x="928" y="25"/>
                      <a:pt x="902" y="25"/>
                      <a:pt x="902"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7" name="Google Shape;847;p28"/>
              <p:cNvSpPr/>
              <p:nvPr/>
            </p:nvSpPr>
            <p:spPr>
              <a:xfrm>
                <a:off x="2776420" y="1883357"/>
                <a:ext cx="18846" cy="7950"/>
              </a:xfrm>
              <a:custGeom>
                <a:avLst/>
                <a:gdLst/>
                <a:ahLst/>
                <a:cxnLst/>
                <a:rect l="l" t="t" r="r" b="b"/>
                <a:pathLst>
                  <a:path w="953" h="402" extrusionOk="0">
                    <a:moveTo>
                      <a:pt x="903" y="0"/>
                    </a:moveTo>
                    <a:lnTo>
                      <a:pt x="0" y="376"/>
                    </a:lnTo>
                    <a:cubicBezTo>
                      <a:pt x="25" y="376"/>
                      <a:pt x="50" y="401"/>
                      <a:pt x="76" y="401"/>
                    </a:cubicBezTo>
                    <a:lnTo>
                      <a:pt x="953" y="25"/>
                    </a:lnTo>
                    <a:cubicBezTo>
                      <a:pt x="953" y="25"/>
                      <a:pt x="928" y="0"/>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8" name="Google Shape;848;p28"/>
              <p:cNvSpPr/>
              <p:nvPr/>
            </p:nvSpPr>
            <p:spPr>
              <a:xfrm>
                <a:off x="2777903" y="1883852"/>
                <a:ext cx="18846" cy="8444"/>
              </a:xfrm>
              <a:custGeom>
                <a:avLst/>
                <a:gdLst/>
                <a:ahLst/>
                <a:cxnLst/>
                <a:rect l="l" t="t" r="r" b="b"/>
                <a:pathLst>
                  <a:path w="953" h="427" extrusionOk="0">
                    <a:moveTo>
                      <a:pt x="878" y="0"/>
                    </a:moveTo>
                    <a:lnTo>
                      <a:pt x="1" y="376"/>
                    </a:lnTo>
                    <a:cubicBezTo>
                      <a:pt x="1" y="401"/>
                      <a:pt x="26" y="401"/>
                      <a:pt x="51" y="427"/>
                    </a:cubicBezTo>
                    <a:lnTo>
                      <a:pt x="953" y="51"/>
                    </a:lnTo>
                    <a:cubicBezTo>
                      <a:pt x="928" y="26"/>
                      <a:pt x="903" y="0"/>
                      <a:pt x="87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49" name="Google Shape;849;p28"/>
              <p:cNvSpPr/>
              <p:nvPr/>
            </p:nvSpPr>
            <p:spPr>
              <a:xfrm>
                <a:off x="2778892" y="1884841"/>
                <a:ext cx="18865" cy="7950"/>
              </a:xfrm>
              <a:custGeom>
                <a:avLst/>
                <a:gdLst/>
                <a:ahLst/>
                <a:cxnLst/>
                <a:rect l="l" t="t" r="r" b="b"/>
                <a:pathLst>
                  <a:path w="954" h="402" extrusionOk="0">
                    <a:moveTo>
                      <a:pt x="903" y="1"/>
                    </a:moveTo>
                    <a:lnTo>
                      <a:pt x="1" y="377"/>
                    </a:lnTo>
                    <a:cubicBezTo>
                      <a:pt x="26" y="377"/>
                      <a:pt x="26" y="402"/>
                      <a:pt x="51" y="402"/>
                    </a:cubicBezTo>
                    <a:lnTo>
                      <a:pt x="953" y="26"/>
                    </a:lnTo>
                    <a:cubicBezTo>
                      <a:pt x="928" y="26"/>
                      <a:pt x="928" y="1"/>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0" name="Google Shape;850;p28"/>
              <p:cNvSpPr/>
              <p:nvPr/>
            </p:nvSpPr>
            <p:spPr>
              <a:xfrm>
                <a:off x="2779880" y="1885335"/>
                <a:ext cx="18865" cy="8444"/>
              </a:xfrm>
              <a:custGeom>
                <a:avLst/>
                <a:gdLst/>
                <a:ahLst/>
                <a:cxnLst/>
                <a:rect l="l" t="t" r="r" b="b"/>
                <a:pathLst>
                  <a:path w="954" h="427" extrusionOk="0">
                    <a:moveTo>
                      <a:pt x="903" y="1"/>
                    </a:moveTo>
                    <a:lnTo>
                      <a:pt x="1" y="377"/>
                    </a:lnTo>
                    <a:cubicBezTo>
                      <a:pt x="26" y="402"/>
                      <a:pt x="26" y="402"/>
                      <a:pt x="51" y="427"/>
                    </a:cubicBezTo>
                    <a:lnTo>
                      <a:pt x="953" y="51"/>
                    </a:lnTo>
                    <a:cubicBezTo>
                      <a:pt x="928" y="26"/>
                      <a:pt x="928" y="26"/>
                      <a:pt x="903"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1" name="Google Shape;851;p28"/>
              <p:cNvSpPr/>
              <p:nvPr/>
            </p:nvSpPr>
            <p:spPr>
              <a:xfrm>
                <a:off x="2780869" y="1886324"/>
                <a:ext cx="17877" cy="7455"/>
              </a:xfrm>
              <a:custGeom>
                <a:avLst/>
                <a:gdLst/>
                <a:ahLst/>
                <a:cxnLst/>
                <a:rect l="l" t="t" r="r" b="b"/>
                <a:pathLst>
                  <a:path w="904" h="377" extrusionOk="0">
                    <a:moveTo>
                      <a:pt x="903" y="1"/>
                    </a:moveTo>
                    <a:lnTo>
                      <a:pt x="1" y="377"/>
                    </a:lnTo>
                    <a:lnTo>
                      <a:pt x="26" y="377"/>
                    </a:lnTo>
                    <a:lnTo>
                      <a:pt x="903" y="1"/>
                    </a:ln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2" name="Google Shape;852;p28"/>
              <p:cNvSpPr/>
              <p:nvPr/>
            </p:nvSpPr>
            <p:spPr>
              <a:xfrm>
                <a:off x="2781364" y="1886324"/>
                <a:ext cx="18865" cy="8444"/>
              </a:xfrm>
              <a:custGeom>
                <a:avLst/>
                <a:gdLst/>
                <a:ahLst/>
                <a:cxnLst/>
                <a:rect l="l" t="t" r="r" b="b"/>
                <a:pathLst>
                  <a:path w="954" h="427" extrusionOk="0">
                    <a:moveTo>
                      <a:pt x="878" y="1"/>
                    </a:moveTo>
                    <a:lnTo>
                      <a:pt x="1" y="377"/>
                    </a:lnTo>
                    <a:cubicBezTo>
                      <a:pt x="1" y="402"/>
                      <a:pt x="26" y="402"/>
                      <a:pt x="51" y="427"/>
                    </a:cubicBezTo>
                    <a:lnTo>
                      <a:pt x="953" y="51"/>
                    </a:lnTo>
                    <a:cubicBezTo>
                      <a:pt x="928" y="26"/>
                      <a:pt x="903" y="26"/>
                      <a:pt x="878"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3" name="Google Shape;853;p28"/>
              <p:cNvSpPr/>
              <p:nvPr/>
            </p:nvSpPr>
            <p:spPr>
              <a:xfrm>
                <a:off x="2782372" y="1887313"/>
                <a:ext cx="18846" cy="8444"/>
              </a:xfrm>
              <a:custGeom>
                <a:avLst/>
                <a:gdLst/>
                <a:ahLst/>
                <a:cxnLst/>
                <a:rect l="l" t="t" r="r" b="b"/>
                <a:pathLst>
                  <a:path w="953" h="427" extrusionOk="0">
                    <a:moveTo>
                      <a:pt x="902" y="1"/>
                    </a:moveTo>
                    <a:lnTo>
                      <a:pt x="0" y="377"/>
                    </a:lnTo>
                    <a:cubicBezTo>
                      <a:pt x="25" y="402"/>
                      <a:pt x="50" y="402"/>
                      <a:pt x="50" y="427"/>
                    </a:cubicBezTo>
                    <a:lnTo>
                      <a:pt x="952" y="51"/>
                    </a:lnTo>
                    <a:cubicBezTo>
                      <a:pt x="952" y="26"/>
                      <a:pt x="927" y="26"/>
                      <a:pt x="902"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4" name="Google Shape;854;p28"/>
              <p:cNvSpPr/>
              <p:nvPr/>
            </p:nvSpPr>
            <p:spPr>
              <a:xfrm>
                <a:off x="2783361" y="1888321"/>
                <a:ext cx="19340" cy="8444"/>
              </a:xfrm>
              <a:custGeom>
                <a:avLst/>
                <a:gdLst/>
                <a:ahLst/>
                <a:cxnLst/>
                <a:rect l="l" t="t" r="r" b="b"/>
                <a:pathLst>
                  <a:path w="978" h="427" extrusionOk="0">
                    <a:moveTo>
                      <a:pt x="902" y="0"/>
                    </a:moveTo>
                    <a:lnTo>
                      <a:pt x="0" y="376"/>
                    </a:lnTo>
                    <a:cubicBezTo>
                      <a:pt x="25" y="401"/>
                      <a:pt x="50" y="426"/>
                      <a:pt x="75" y="426"/>
                    </a:cubicBezTo>
                    <a:lnTo>
                      <a:pt x="978" y="50"/>
                    </a:lnTo>
                    <a:cubicBezTo>
                      <a:pt x="953" y="25"/>
                      <a:pt x="928" y="25"/>
                      <a:pt x="90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5" name="Google Shape;855;p28"/>
              <p:cNvSpPr/>
              <p:nvPr/>
            </p:nvSpPr>
            <p:spPr>
              <a:xfrm>
                <a:off x="2784844" y="1889310"/>
                <a:ext cx="18846" cy="8938"/>
              </a:xfrm>
              <a:custGeom>
                <a:avLst/>
                <a:gdLst/>
                <a:ahLst/>
                <a:cxnLst/>
                <a:rect l="l" t="t" r="r" b="b"/>
                <a:pathLst>
                  <a:path w="953" h="452" extrusionOk="0">
                    <a:moveTo>
                      <a:pt x="903" y="0"/>
                    </a:moveTo>
                    <a:lnTo>
                      <a:pt x="0" y="376"/>
                    </a:lnTo>
                    <a:cubicBezTo>
                      <a:pt x="25" y="401"/>
                      <a:pt x="51" y="426"/>
                      <a:pt x="51" y="451"/>
                    </a:cubicBezTo>
                    <a:lnTo>
                      <a:pt x="953" y="75"/>
                    </a:lnTo>
                    <a:cubicBezTo>
                      <a:pt x="928" y="50"/>
                      <a:pt x="928" y="25"/>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6" name="Google Shape;856;p28"/>
              <p:cNvSpPr/>
              <p:nvPr/>
            </p:nvSpPr>
            <p:spPr>
              <a:xfrm>
                <a:off x="2785833" y="1890793"/>
                <a:ext cx="19340" cy="8444"/>
              </a:xfrm>
              <a:custGeom>
                <a:avLst/>
                <a:gdLst/>
                <a:ahLst/>
                <a:cxnLst/>
                <a:rect l="l" t="t" r="r" b="b"/>
                <a:pathLst>
                  <a:path w="978" h="427" extrusionOk="0">
                    <a:moveTo>
                      <a:pt x="903" y="0"/>
                    </a:moveTo>
                    <a:lnTo>
                      <a:pt x="1" y="376"/>
                    </a:lnTo>
                    <a:cubicBezTo>
                      <a:pt x="26" y="401"/>
                      <a:pt x="51" y="401"/>
                      <a:pt x="76" y="426"/>
                    </a:cubicBezTo>
                    <a:lnTo>
                      <a:pt x="978" y="50"/>
                    </a:lnTo>
                    <a:cubicBezTo>
                      <a:pt x="953" y="25"/>
                      <a:pt x="928" y="0"/>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7" name="Google Shape;857;p28"/>
              <p:cNvSpPr/>
              <p:nvPr/>
            </p:nvSpPr>
            <p:spPr>
              <a:xfrm>
                <a:off x="2787316" y="1891782"/>
                <a:ext cx="18865" cy="8938"/>
              </a:xfrm>
              <a:custGeom>
                <a:avLst/>
                <a:gdLst/>
                <a:ahLst/>
                <a:cxnLst/>
                <a:rect l="l" t="t" r="r" b="b"/>
                <a:pathLst>
                  <a:path w="954" h="452" extrusionOk="0">
                    <a:moveTo>
                      <a:pt x="903" y="0"/>
                    </a:moveTo>
                    <a:lnTo>
                      <a:pt x="1" y="376"/>
                    </a:lnTo>
                    <a:cubicBezTo>
                      <a:pt x="26" y="402"/>
                      <a:pt x="26" y="427"/>
                      <a:pt x="51" y="452"/>
                    </a:cubicBezTo>
                    <a:lnTo>
                      <a:pt x="953" y="76"/>
                    </a:lnTo>
                    <a:cubicBezTo>
                      <a:pt x="928" y="51"/>
                      <a:pt x="903" y="26"/>
                      <a:pt x="903"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8" name="Google Shape;858;p28"/>
              <p:cNvSpPr/>
              <p:nvPr/>
            </p:nvSpPr>
            <p:spPr>
              <a:xfrm>
                <a:off x="2788305" y="1893265"/>
                <a:ext cx="18865" cy="8938"/>
              </a:xfrm>
              <a:custGeom>
                <a:avLst/>
                <a:gdLst/>
                <a:ahLst/>
                <a:cxnLst/>
                <a:rect l="l" t="t" r="r" b="b"/>
                <a:pathLst>
                  <a:path w="954" h="452" extrusionOk="0">
                    <a:moveTo>
                      <a:pt x="903" y="1"/>
                    </a:moveTo>
                    <a:lnTo>
                      <a:pt x="1" y="377"/>
                    </a:lnTo>
                    <a:cubicBezTo>
                      <a:pt x="26" y="402"/>
                      <a:pt x="51" y="427"/>
                      <a:pt x="76" y="452"/>
                    </a:cubicBezTo>
                    <a:lnTo>
                      <a:pt x="953" y="76"/>
                    </a:lnTo>
                    <a:cubicBezTo>
                      <a:pt x="953" y="51"/>
                      <a:pt x="928" y="26"/>
                      <a:pt x="903"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59" name="Google Shape;859;p28"/>
              <p:cNvSpPr/>
              <p:nvPr/>
            </p:nvSpPr>
            <p:spPr>
              <a:xfrm>
                <a:off x="2789808" y="1894748"/>
                <a:ext cx="18846" cy="8938"/>
              </a:xfrm>
              <a:custGeom>
                <a:avLst/>
                <a:gdLst/>
                <a:ahLst/>
                <a:cxnLst/>
                <a:rect l="l" t="t" r="r" b="b"/>
                <a:pathLst>
                  <a:path w="953" h="452" extrusionOk="0">
                    <a:moveTo>
                      <a:pt x="877" y="1"/>
                    </a:moveTo>
                    <a:lnTo>
                      <a:pt x="0" y="377"/>
                    </a:lnTo>
                    <a:cubicBezTo>
                      <a:pt x="0" y="402"/>
                      <a:pt x="25" y="427"/>
                      <a:pt x="50" y="452"/>
                    </a:cubicBezTo>
                    <a:lnTo>
                      <a:pt x="952" y="76"/>
                    </a:lnTo>
                    <a:cubicBezTo>
                      <a:pt x="927" y="51"/>
                      <a:pt x="902" y="26"/>
                      <a:pt x="877"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0" name="Google Shape;860;p28"/>
              <p:cNvSpPr/>
              <p:nvPr/>
            </p:nvSpPr>
            <p:spPr>
              <a:xfrm>
                <a:off x="2790797" y="1896251"/>
                <a:ext cx="18846" cy="8938"/>
              </a:xfrm>
              <a:custGeom>
                <a:avLst/>
                <a:gdLst/>
                <a:ahLst/>
                <a:cxnLst/>
                <a:rect l="l" t="t" r="r" b="b"/>
                <a:pathLst>
                  <a:path w="953" h="452" extrusionOk="0">
                    <a:moveTo>
                      <a:pt x="902" y="0"/>
                    </a:moveTo>
                    <a:lnTo>
                      <a:pt x="0" y="376"/>
                    </a:lnTo>
                    <a:cubicBezTo>
                      <a:pt x="25" y="401"/>
                      <a:pt x="25" y="426"/>
                      <a:pt x="50" y="451"/>
                    </a:cubicBezTo>
                    <a:lnTo>
                      <a:pt x="953" y="75"/>
                    </a:lnTo>
                    <a:cubicBezTo>
                      <a:pt x="927" y="50"/>
                      <a:pt x="902" y="25"/>
                      <a:pt x="90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1" name="Google Shape;861;p28"/>
              <p:cNvSpPr/>
              <p:nvPr/>
            </p:nvSpPr>
            <p:spPr>
              <a:xfrm>
                <a:off x="2791786" y="1897734"/>
                <a:ext cx="18846" cy="8938"/>
              </a:xfrm>
              <a:custGeom>
                <a:avLst/>
                <a:gdLst/>
                <a:ahLst/>
                <a:cxnLst/>
                <a:rect l="l" t="t" r="r" b="b"/>
                <a:pathLst>
                  <a:path w="953" h="452" extrusionOk="0">
                    <a:moveTo>
                      <a:pt x="903" y="0"/>
                    </a:moveTo>
                    <a:lnTo>
                      <a:pt x="0" y="376"/>
                    </a:lnTo>
                    <a:cubicBezTo>
                      <a:pt x="25" y="401"/>
                      <a:pt x="50" y="426"/>
                      <a:pt x="50" y="451"/>
                    </a:cubicBezTo>
                    <a:lnTo>
                      <a:pt x="953" y="75"/>
                    </a:lnTo>
                    <a:cubicBezTo>
                      <a:pt x="928" y="50"/>
                      <a:pt x="928" y="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2" name="Google Shape;862;p28"/>
              <p:cNvSpPr/>
              <p:nvPr/>
            </p:nvSpPr>
            <p:spPr>
              <a:xfrm>
                <a:off x="2792774" y="1899218"/>
                <a:ext cx="18846" cy="8938"/>
              </a:xfrm>
              <a:custGeom>
                <a:avLst/>
                <a:gdLst/>
                <a:ahLst/>
                <a:cxnLst/>
                <a:rect l="l" t="t" r="r" b="b"/>
                <a:pathLst>
                  <a:path w="953" h="452" extrusionOk="0">
                    <a:moveTo>
                      <a:pt x="903" y="0"/>
                    </a:moveTo>
                    <a:lnTo>
                      <a:pt x="0" y="376"/>
                    </a:lnTo>
                    <a:cubicBezTo>
                      <a:pt x="25" y="401"/>
                      <a:pt x="51" y="427"/>
                      <a:pt x="51" y="452"/>
                    </a:cubicBezTo>
                    <a:lnTo>
                      <a:pt x="953" y="76"/>
                    </a:lnTo>
                    <a:cubicBezTo>
                      <a:pt x="928" y="51"/>
                      <a:pt x="928" y="26"/>
                      <a:pt x="903"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3" name="Google Shape;863;p28"/>
              <p:cNvSpPr/>
              <p:nvPr/>
            </p:nvSpPr>
            <p:spPr>
              <a:xfrm>
                <a:off x="2793763" y="1900701"/>
                <a:ext cx="18846" cy="8938"/>
              </a:xfrm>
              <a:custGeom>
                <a:avLst/>
                <a:gdLst/>
                <a:ahLst/>
                <a:cxnLst/>
                <a:rect l="l" t="t" r="r" b="b"/>
                <a:pathLst>
                  <a:path w="953" h="452" extrusionOk="0">
                    <a:moveTo>
                      <a:pt x="903" y="1"/>
                    </a:moveTo>
                    <a:lnTo>
                      <a:pt x="1" y="377"/>
                    </a:lnTo>
                    <a:cubicBezTo>
                      <a:pt x="26" y="402"/>
                      <a:pt x="51" y="427"/>
                      <a:pt x="51" y="452"/>
                    </a:cubicBezTo>
                    <a:lnTo>
                      <a:pt x="953" y="76"/>
                    </a:lnTo>
                    <a:cubicBezTo>
                      <a:pt x="928" y="51"/>
                      <a:pt x="928" y="26"/>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4" name="Google Shape;864;p28"/>
              <p:cNvSpPr/>
              <p:nvPr/>
            </p:nvSpPr>
            <p:spPr>
              <a:xfrm>
                <a:off x="2794752" y="1902184"/>
                <a:ext cx="18865" cy="9452"/>
              </a:xfrm>
              <a:custGeom>
                <a:avLst/>
                <a:gdLst/>
                <a:ahLst/>
                <a:cxnLst/>
                <a:rect l="l" t="t" r="r" b="b"/>
                <a:pathLst>
                  <a:path w="954" h="478" extrusionOk="0">
                    <a:moveTo>
                      <a:pt x="903" y="1"/>
                    </a:moveTo>
                    <a:lnTo>
                      <a:pt x="1" y="377"/>
                    </a:lnTo>
                    <a:cubicBezTo>
                      <a:pt x="26" y="402"/>
                      <a:pt x="51" y="452"/>
                      <a:pt x="51" y="477"/>
                    </a:cubicBezTo>
                    <a:lnTo>
                      <a:pt x="953" y="101"/>
                    </a:lnTo>
                    <a:cubicBezTo>
                      <a:pt x="953" y="76"/>
                      <a:pt x="928" y="26"/>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5" name="Google Shape;865;p28"/>
              <p:cNvSpPr/>
              <p:nvPr/>
            </p:nvSpPr>
            <p:spPr>
              <a:xfrm>
                <a:off x="2795741" y="1904181"/>
                <a:ext cx="19854" cy="10421"/>
              </a:xfrm>
              <a:custGeom>
                <a:avLst/>
                <a:gdLst/>
                <a:ahLst/>
                <a:cxnLst/>
                <a:rect l="l" t="t" r="r" b="b"/>
                <a:pathLst>
                  <a:path w="1004" h="527" extrusionOk="0">
                    <a:moveTo>
                      <a:pt x="903" y="0"/>
                    </a:moveTo>
                    <a:lnTo>
                      <a:pt x="1" y="376"/>
                    </a:lnTo>
                    <a:cubicBezTo>
                      <a:pt x="51" y="426"/>
                      <a:pt x="76" y="476"/>
                      <a:pt x="101" y="526"/>
                    </a:cubicBezTo>
                    <a:lnTo>
                      <a:pt x="1003" y="150"/>
                    </a:lnTo>
                    <a:cubicBezTo>
                      <a:pt x="953" y="100"/>
                      <a:pt x="928" y="50"/>
                      <a:pt x="903"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6" name="Google Shape;866;p28"/>
              <p:cNvSpPr/>
              <p:nvPr/>
            </p:nvSpPr>
            <p:spPr>
              <a:xfrm>
                <a:off x="2797738" y="1907148"/>
                <a:ext cx="19340" cy="11410"/>
              </a:xfrm>
              <a:custGeom>
                <a:avLst/>
                <a:gdLst/>
                <a:ahLst/>
                <a:cxnLst/>
                <a:rect l="l" t="t" r="r" b="b"/>
                <a:pathLst>
                  <a:path w="978" h="577" extrusionOk="0">
                    <a:moveTo>
                      <a:pt x="877" y="0"/>
                    </a:moveTo>
                    <a:lnTo>
                      <a:pt x="0" y="376"/>
                    </a:lnTo>
                    <a:cubicBezTo>
                      <a:pt x="25" y="452"/>
                      <a:pt x="50" y="502"/>
                      <a:pt x="75" y="577"/>
                    </a:cubicBezTo>
                    <a:lnTo>
                      <a:pt x="977" y="201"/>
                    </a:lnTo>
                    <a:cubicBezTo>
                      <a:pt x="952" y="126"/>
                      <a:pt x="927" y="76"/>
                      <a:pt x="877"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7" name="Google Shape;867;p28"/>
              <p:cNvSpPr/>
              <p:nvPr/>
            </p:nvSpPr>
            <p:spPr>
              <a:xfrm>
                <a:off x="2799221" y="1911103"/>
                <a:ext cx="19340" cy="10441"/>
              </a:xfrm>
              <a:custGeom>
                <a:avLst/>
                <a:gdLst/>
                <a:ahLst/>
                <a:cxnLst/>
                <a:rect l="l" t="t" r="r" b="b"/>
                <a:pathLst>
                  <a:path w="978" h="528" extrusionOk="0">
                    <a:moveTo>
                      <a:pt x="902" y="1"/>
                    </a:moveTo>
                    <a:lnTo>
                      <a:pt x="0" y="377"/>
                    </a:lnTo>
                    <a:cubicBezTo>
                      <a:pt x="25" y="427"/>
                      <a:pt x="50" y="477"/>
                      <a:pt x="75" y="527"/>
                    </a:cubicBezTo>
                    <a:lnTo>
                      <a:pt x="978" y="151"/>
                    </a:lnTo>
                    <a:cubicBezTo>
                      <a:pt x="953" y="101"/>
                      <a:pt x="928" y="51"/>
                      <a:pt x="902"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8" name="Google Shape;868;p28"/>
              <p:cNvSpPr/>
              <p:nvPr/>
            </p:nvSpPr>
            <p:spPr>
              <a:xfrm>
                <a:off x="2800704" y="1914089"/>
                <a:ext cx="18351" cy="9433"/>
              </a:xfrm>
              <a:custGeom>
                <a:avLst/>
                <a:gdLst/>
                <a:ahLst/>
                <a:cxnLst/>
                <a:rect l="l" t="t" r="r" b="b"/>
                <a:pathLst>
                  <a:path w="928" h="477" extrusionOk="0">
                    <a:moveTo>
                      <a:pt x="903" y="0"/>
                    </a:moveTo>
                    <a:lnTo>
                      <a:pt x="0" y="376"/>
                    </a:lnTo>
                    <a:cubicBezTo>
                      <a:pt x="0" y="401"/>
                      <a:pt x="25" y="451"/>
                      <a:pt x="25" y="477"/>
                    </a:cubicBezTo>
                    <a:lnTo>
                      <a:pt x="928" y="101"/>
                    </a:lnTo>
                    <a:cubicBezTo>
                      <a:pt x="903" y="76"/>
                      <a:pt x="903" y="2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69" name="Google Shape;869;p28"/>
              <p:cNvSpPr/>
              <p:nvPr/>
            </p:nvSpPr>
            <p:spPr>
              <a:xfrm>
                <a:off x="2801199" y="1916067"/>
                <a:ext cx="18351" cy="8938"/>
              </a:xfrm>
              <a:custGeom>
                <a:avLst/>
                <a:gdLst/>
                <a:ahLst/>
                <a:cxnLst/>
                <a:rect l="l" t="t" r="r" b="b"/>
                <a:pathLst>
                  <a:path w="928" h="452" extrusionOk="0">
                    <a:moveTo>
                      <a:pt x="903" y="1"/>
                    </a:moveTo>
                    <a:lnTo>
                      <a:pt x="0" y="377"/>
                    </a:lnTo>
                    <a:cubicBezTo>
                      <a:pt x="26" y="402"/>
                      <a:pt x="26" y="427"/>
                      <a:pt x="26" y="452"/>
                    </a:cubicBezTo>
                    <a:lnTo>
                      <a:pt x="928" y="76"/>
                    </a:lnTo>
                    <a:cubicBezTo>
                      <a:pt x="928" y="51"/>
                      <a:pt x="903" y="26"/>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0" name="Google Shape;870;p28"/>
              <p:cNvSpPr/>
              <p:nvPr/>
            </p:nvSpPr>
            <p:spPr>
              <a:xfrm>
                <a:off x="2801693" y="1917550"/>
                <a:ext cx="18351" cy="9433"/>
              </a:xfrm>
              <a:custGeom>
                <a:avLst/>
                <a:gdLst/>
                <a:ahLst/>
                <a:cxnLst/>
                <a:rect l="l" t="t" r="r" b="b"/>
                <a:pathLst>
                  <a:path w="928" h="477" extrusionOk="0">
                    <a:moveTo>
                      <a:pt x="903" y="1"/>
                    </a:moveTo>
                    <a:lnTo>
                      <a:pt x="1" y="377"/>
                    </a:lnTo>
                    <a:lnTo>
                      <a:pt x="26" y="477"/>
                    </a:lnTo>
                    <a:lnTo>
                      <a:pt x="928" y="101"/>
                    </a:lnTo>
                    <a:cubicBezTo>
                      <a:pt x="928" y="51"/>
                      <a:pt x="903" y="26"/>
                      <a:pt x="903"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1" name="Google Shape;871;p28"/>
              <p:cNvSpPr/>
              <p:nvPr/>
            </p:nvSpPr>
            <p:spPr>
              <a:xfrm>
                <a:off x="2802188" y="1919547"/>
                <a:ext cx="18351" cy="8938"/>
              </a:xfrm>
              <a:custGeom>
                <a:avLst/>
                <a:gdLst/>
                <a:ahLst/>
                <a:cxnLst/>
                <a:rect l="l" t="t" r="r" b="b"/>
                <a:pathLst>
                  <a:path w="928" h="452" extrusionOk="0">
                    <a:moveTo>
                      <a:pt x="903" y="0"/>
                    </a:moveTo>
                    <a:lnTo>
                      <a:pt x="1" y="376"/>
                    </a:lnTo>
                    <a:cubicBezTo>
                      <a:pt x="26" y="401"/>
                      <a:pt x="26" y="426"/>
                      <a:pt x="26" y="451"/>
                    </a:cubicBezTo>
                    <a:lnTo>
                      <a:pt x="928" y="75"/>
                    </a:lnTo>
                    <a:cubicBezTo>
                      <a:pt x="928" y="50"/>
                      <a:pt x="903" y="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2" name="Google Shape;872;p28"/>
              <p:cNvSpPr/>
              <p:nvPr/>
            </p:nvSpPr>
            <p:spPr>
              <a:xfrm>
                <a:off x="2802682" y="1921030"/>
                <a:ext cx="18351" cy="8938"/>
              </a:xfrm>
              <a:custGeom>
                <a:avLst/>
                <a:gdLst/>
                <a:ahLst/>
                <a:cxnLst/>
                <a:rect l="l" t="t" r="r" b="b"/>
                <a:pathLst>
                  <a:path w="928" h="452" extrusionOk="0">
                    <a:moveTo>
                      <a:pt x="903" y="0"/>
                    </a:moveTo>
                    <a:lnTo>
                      <a:pt x="1" y="376"/>
                    </a:lnTo>
                    <a:cubicBezTo>
                      <a:pt x="1" y="401"/>
                      <a:pt x="26" y="426"/>
                      <a:pt x="26" y="451"/>
                    </a:cubicBezTo>
                    <a:lnTo>
                      <a:pt x="928" y="75"/>
                    </a:lnTo>
                    <a:cubicBezTo>
                      <a:pt x="928" y="50"/>
                      <a:pt x="903" y="25"/>
                      <a:pt x="903"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3" name="Google Shape;873;p28"/>
              <p:cNvSpPr/>
              <p:nvPr/>
            </p:nvSpPr>
            <p:spPr>
              <a:xfrm>
                <a:off x="2803176" y="1922514"/>
                <a:ext cx="18371" cy="8938"/>
              </a:xfrm>
              <a:custGeom>
                <a:avLst/>
                <a:gdLst/>
                <a:ahLst/>
                <a:cxnLst/>
                <a:rect l="l" t="t" r="r" b="b"/>
                <a:pathLst>
                  <a:path w="929" h="452" extrusionOk="0">
                    <a:moveTo>
                      <a:pt x="903" y="0"/>
                    </a:moveTo>
                    <a:lnTo>
                      <a:pt x="1" y="376"/>
                    </a:lnTo>
                    <a:cubicBezTo>
                      <a:pt x="1" y="401"/>
                      <a:pt x="1" y="426"/>
                      <a:pt x="26" y="452"/>
                    </a:cubicBezTo>
                    <a:lnTo>
                      <a:pt x="928" y="76"/>
                    </a:lnTo>
                    <a:cubicBezTo>
                      <a:pt x="903" y="51"/>
                      <a:pt x="903" y="25"/>
                      <a:pt x="903" y="0"/>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4" name="Google Shape;874;p28"/>
              <p:cNvSpPr/>
              <p:nvPr/>
            </p:nvSpPr>
            <p:spPr>
              <a:xfrm>
                <a:off x="2803671" y="1923997"/>
                <a:ext cx="17877" cy="8938"/>
              </a:xfrm>
              <a:custGeom>
                <a:avLst/>
                <a:gdLst/>
                <a:ahLst/>
                <a:cxnLst/>
                <a:rect l="l" t="t" r="r" b="b"/>
                <a:pathLst>
                  <a:path w="904" h="452" extrusionOk="0">
                    <a:moveTo>
                      <a:pt x="903" y="1"/>
                    </a:moveTo>
                    <a:lnTo>
                      <a:pt x="1" y="377"/>
                    </a:lnTo>
                    <a:cubicBezTo>
                      <a:pt x="1" y="402"/>
                      <a:pt x="1" y="427"/>
                      <a:pt x="1" y="452"/>
                    </a:cubicBezTo>
                    <a:lnTo>
                      <a:pt x="903" y="76"/>
                    </a:lnTo>
                    <a:cubicBezTo>
                      <a:pt x="903" y="51"/>
                      <a:pt x="903" y="26"/>
                      <a:pt x="903"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5" name="Google Shape;875;p28"/>
              <p:cNvSpPr/>
              <p:nvPr/>
            </p:nvSpPr>
            <p:spPr>
              <a:xfrm>
                <a:off x="2803671" y="1925480"/>
                <a:ext cx="18371" cy="9433"/>
              </a:xfrm>
              <a:custGeom>
                <a:avLst/>
                <a:gdLst/>
                <a:ahLst/>
                <a:cxnLst/>
                <a:rect l="l" t="t" r="r" b="b"/>
                <a:pathLst>
                  <a:path w="929" h="477" extrusionOk="0">
                    <a:moveTo>
                      <a:pt x="903" y="1"/>
                    </a:moveTo>
                    <a:lnTo>
                      <a:pt x="1" y="377"/>
                    </a:lnTo>
                    <a:cubicBezTo>
                      <a:pt x="26" y="402"/>
                      <a:pt x="26" y="452"/>
                      <a:pt x="26" y="477"/>
                    </a:cubicBezTo>
                    <a:lnTo>
                      <a:pt x="928" y="101"/>
                    </a:lnTo>
                    <a:cubicBezTo>
                      <a:pt x="928" y="76"/>
                      <a:pt x="903" y="26"/>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6" name="Google Shape;876;p28"/>
              <p:cNvSpPr/>
              <p:nvPr/>
            </p:nvSpPr>
            <p:spPr>
              <a:xfrm>
                <a:off x="2804165" y="1927477"/>
                <a:ext cx="17877" cy="8938"/>
              </a:xfrm>
              <a:custGeom>
                <a:avLst/>
                <a:gdLst/>
                <a:ahLst/>
                <a:cxnLst/>
                <a:rect l="l" t="t" r="r" b="b"/>
                <a:pathLst>
                  <a:path w="904" h="452" extrusionOk="0">
                    <a:moveTo>
                      <a:pt x="903" y="0"/>
                    </a:moveTo>
                    <a:lnTo>
                      <a:pt x="1" y="376"/>
                    </a:lnTo>
                    <a:cubicBezTo>
                      <a:pt x="1" y="401"/>
                      <a:pt x="1" y="426"/>
                      <a:pt x="26" y="451"/>
                    </a:cubicBezTo>
                    <a:lnTo>
                      <a:pt x="903" y="75"/>
                    </a:lnTo>
                    <a:cubicBezTo>
                      <a:pt x="903" y="50"/>
                      <a:pt x="903" y="25"/>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7" name="Google Shape;877;p28"/>
              <p:cNvSpPr/>
              <p:nvPr/>
            </p:nvSpPr>
            <p:spPr>
              <a:xfrm>
                <a:off x="2804660" y="1928961"/>
                <a:ext cx="17877" cy="8938"/>
              </a:xfrm>
              <a:custGeom>
                <a:avLst/>
                <a:gdLst/>
                <a:ahLst/>
                <a:cxnLst/>
                <a:rect l="l" t="t" r="r" b="b"/>
                <a:pathLst>
                  <a:path w="904" h="452" extrusionOk="0">
                    <a:moveTo>
                      <a:pt x="878" y="0"/>
                    </a:moveTo>
                    <a:lnTo>
                      <a:pt x="1" y="376"/>
                    </a:lnTo>
                    <a:cubicBezTo>
                      <a:pt x="1" y="401"/>
                      <a:pt x="1" y="426"/>
                      <a:pt x="1" y="451"/>
                    </a:cubicBezTo>
                    <a:lnTo>
                      <a:pt x="903" y="75"/>
                    </a:lnTo>
                    <a:cubicBezTo>
                      <a:pt x="903" y="50"/>
                      <a:pt x="903" y="25"/>
                      <a:pt x="878"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8" name="Google Shape;878;p28"/>
              <p:cNvSpPr/>
              <p:nvPr/>
            </p:nvSpPr>
            <p:spPr>
              <a:xfrm>
                <a:off x="2804660" y="1930444"/>
                <a:ext cx="17877" cy="9433"/>
              </a:xfrm>
              <a:custGeom>
                <a:avLst/>
                <a:gdLst/>
                <a:ahLst/>
                <a:cxnLst/>
                <a:rect l="l" t="t" r="r" b="b"/>
                <a:pathLst>
                  <a:path w="904" h="477" extrusionOk="0">
                    <a:moveTo>
                      <a:pt x="903" y="0"/>
                    </a:moveTo>
                    <a:lnTo>
                      <a:pt x="1" y="376"/>
                    </a:lnTo>
                    <a:cubicBezTo>
                      <a:pt x="1" y="426"/>
                      <a:pt x="1" y="452"/>
                      <a:pt x="1" y="477"/>
                    </a:cubicBezTo>
                    <a:lnTo>
                      <a:pt x="903" y="101"/>
                    </a:lnTo>
                    <a:cubicBezTo>
                      <a:pt x="903" y="76"/>
                      <a:pt x="903" y="51"/>
                      <a:pt x="90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79" name="Google Shape;879;p28"/>
              <p:cNvSpPr/>
              <p:nvPr/>
            </p:nvSpPr>
            <p:spPr>
              <a:xfrm>
                <a:off x="2804660" y="1932421"/>
                <a:ext cx="17877" cy="8938"/>
              </a:xfrm>
              <a:custGeom>
                <a:avLst/>
                <a:gdLst/>
                <a:ahLst/>
                <a:cxnLst/>
                <a:rect l="l" t="t" r="r" b="b"/>
                <a:pathLst>
                  <a:path w="904" h="452" extrusionOk="0">
                    <a:moveTo>
                      <a:pt x="903" y="1"/>
                    </a:moveTo>
                    <a:lnTo>
                      <a:pt x="1" y="377"/>
                    </a:lnTo>
                    <a:cubicBezTo>
                      <a:pt x="1" y="402"/>
                      <a:pt x="26" y="427"/>
                      <a:pt x="26" y="452"/>
                    </a:cubicBezTo>
                    <a:lnTo>
                      <a:pt x="903" y="76"/>
                    </a:lnTo>
                    <a:cubicBezTo>
                      <a:pt x="903" y="51"/>
                      <a:pt x="903" y="26"/>
                      <a:pt x="903"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0" name="Google Shape;880;p28"/>
              <p:cNvSpPr/>
              <p:nvPr/>
            </p:nvSpPr>
            <p:spPr>
              <a:xfrm>
                <a:off x="2805154" y="1933905"/>
                <a:ext cx="17877" cy="8938"/>
              </a:xfrm>
              <a:custGeom>
                <a:avLst/>
                <a:gdLst/>
                <a:ahLst/>
                <a:cxnLst/>
                <a:rect l="l" t="t" r="r" b="b"/>
                <a:pathLst>
                  <a:path w="904" h="452" extrusionOk="0">
                    <a:moveTo>
                      <a:pt x="878" y="1"/>
                    </a:moveTo>
                    <a:lnTo>
                      <a:pt x="1" y="377"/>
                    </a:lnTo>
                    <a:cubicBezTo>
                      <a:pt x="1" y="402"/>
                      <a:pt x="1" y="427"/>
                      <a:pt x="1" y="452"/>
                    </a:cubicBezTo>
                    <a:lnTo>
                      <a:pt x="903" y="76"/>
                    </a:lnTo>
                    <a:cubicBezTo>
                      <a:pt x="903" y="51"/>
                      <a:pt x="878" y="26"/>
                      <a:pt x="878"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1" name="Google Shape;881;p28"/>
              <p:cNvSpPr/>
              <p:nvPr/>
            </p:nvSpPr>
            <p:spPr>
              <a:xfrm>
                <a:off x="2805154" y="1935408"/>
                <a:ext cx="17877" cy="9433"/>
              </a:xfrm>
              <a:custGeom>
                <a:avLst/>
                <a:gdLst/>
                <a:ahLst/>
                <a:cxnLst/>
                <a:rect l="l" t="t" r="r" b="b"/>
                <a:pathLst>
                  <a:path w="904" h="477" extrusionOk="0">
                    <a:moveTo>
                      <a:pt x="903" y="0"/>
                    </a:moveTo>
                    <a:lnTo>
                      <a:pt x="1" y="376"/>
                    </a:lnTo>
                    <a:cubicBezTo>
                      <a:pt x="1" y="401"/>
                      <a:pt x="1" y="426"/>
                      <a:pt x="1" y="476"/>
                    </a:cubicBezTo>
                    <a:lnTo>
                      <a:pt x="903" y="75"/>
                    </a:lnTo>
                    <a:cubicBezTo>
                      <a:pt x="903" y="50"/>
                      <a:pt x="903" y="25"/>
                      <a:pt x="903"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2" name="Google Shape;882;p28"/>
              <p:cNvSpPr/>
              <p:nvPr/>
            </p:nvSpPr>
            <p:spPr>
              <a:xfrm>
                <a:off x="2805154" y="1936891"/>
                <a:ext cx="17877" cy="9433"/>
              </a:xfrm>
              <a:custGeom>
                <a:avLst/>
                <a:gdLst/>
                <a:ahLst/>
                <a:cxnLst/>
                <a:rect l="l" t="t" r="r" b="b"/>
                <a:pathLst>
                  <a:path w="904" h="477" extrusionOk="0">
                    <a:moveTo>
                      <a:pt x="903" y="0"/>
                    </a:moveTo>
                    <a:lnTo>
                      <a:pt x="1" y="401"/>
                    </a:lnTo>
                    <a:cubicBezTo>
                      <a:pt x="1" y="426"/>
                      <a:pt x="1" y="451"/>
                      <a:pt x="1" y="476"/>
                    </a:cubicBezTo>
                    <a:lnTo>
                      <a:pt x="903" y="100"/>
                    </a:lnTo>
                    <a:cubicBezTo>
                      <a:pt x="903" y="75"/>
                      <a:pt x="903" y="25"/>
                      <a:pt x="903"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3" name="Google Shape;883;p28"/>
              <p:cNvSpPr/>
              <p:nvPr/>
            </p:nvSpPr>
            <p:spPr>
              <a:xfrm>
                <a:off x="2805154" y="1938868"/>
                <a:ext cx="17877" cy="8938"/>
              </a:xfrm>
              <a:custGeom>
                <a:avLst/>
                <a:gdLst/>
                <a:ahLst/>
                <a:cxnLst/>
                <a:rect l="l" t="t" r="r" b="b"/>
                <a:pathLst>
                  <a:path w="904" h="452" extrusionOk="0">
                    <a:moveTo>
                      <a:pt x="903" y="0"/>
                    </a:moveTo>
                    <a:lnTo>
                      <a:pt x="1" y="376"/>
                    </a:lnTo>
                    <a:cubicBezTo>
                      <a:pt x="1" y="401"/>
                      <a:pt x="1" y="427"/>
                      <a:pt x="1" y="452"/>
                    </a:cubicBezTo>
                    <a:lnTo>
                      <a:pt x="878" y="76"/>
                    </a:lnTo>
                    <a:cubicBezTo>
                      <a:pt x="878" y="51"/>
                      <a:pt x="878" y="26"/>
                      <a:pt x="903"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4" name="Google Shape;884;p28"/>
              <p:cNvSpPr/>
              <p:nvPr/>
            </p:nvSpPr>
            <p:spPr>
              <a:xfrm>
                <a:off x="2804660" y="1940351"/>
                <a:ext cx="17877" cy="8938"/>
              </a:xfrm>
              <a:custGeom>
                <a:avLst/>
                <a:gdLst/>
                <a:ahLst/>
                <a:cxnLst/>
                <a:rect l="l" t="t" r="r" b="b"/>
                <a:pathLst>
                  <a:path w="904" h="452" extrusionOk="0">
                    <a:moveTo>
                      <a:pt x="903" y="1"/>
                    </a:moveTo>
                    <a:lnTo>
                      <a:pt x="26" y="377"/>
                    </a:lnTo>
                    <a:cubicBezTo>
                      <a:pt x="1" y="402"/>
                      <a:pt x="1" y="427"/>
                      <a:pt x="1" y="452"/>
                    </a:cubicBezTo>
                    <a:lnTo>
                      <a:pt x="903" y="76"/>
                    </a:lnTo>
                    <a:cubicBezTo>
                      <a:pt x="903" y="51"/>
                      <a:pt x="903" y="26"/>
                      <a:pt x="903"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5" name="Google Shape;885;p28"/>
              <p:cNvSpPr/>
              <p:nvPr/>
            </p:nvSpPr>
            <p:spPr>
              <a:xfrm>
                <a:off x="2804660" y="1941835"/>
                <a:ext cx="17877" cy="8938"/>
              </a:xfrm>
              <a:custGeom>
                <a:avLst/>
                <a:gdLst/>
                <a:ahLst/>
                <a:cxnLst/>
                <a:rect l="l" t="t" r="r" b="b"/>
                <a:pathLst>
                  <a:path w="904" h="452" extrusionOk="0">
                    <a:moveTo>
                      <a:pt x="903" y="1"/>
                    </a:moveTo>
                    <a:lnTo>
                      <a:pt x="1" y="377"/>
                    </a:lnTo>
                    <a:cubicBezTo>
                      <a:pt x="1" y="402"/>
                      <a:pt x="1" y="427"/>
                      <a:pt x="1" y="427"/>
                    </a:cubicBezTo>
                    <a:cubicBezTo>
                      <a:pt x="1" y="452"/>
                      <a:pt x="1" y="452"/>
                      <a:pt x="1" y="452"/>
                    </a:cubicBezTo>
                    <a:lnTo>
                      <a:pt x="903" y="76"/>
                    </a:lnTo>
                    <a:cubicBezTo>
                      <a:pt x="903" y="76"/>
                      <a:pt x="903" y="51"/>
                      <a:pt x="903" y="51"/>
                    </a:cubicBezTo>
                    <a:cubicBezTo>
                      <a:pt x="903" y="26"/>
                      <a:pt x="903" y="26"/>
                      <a:pt x="903"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6" name="Google Shape;886;p28"/>
              <p:cNvSpPr/>
              <p:nvPr/>
            </p:nvSpPr>
            <p:spPr>
              <a:xfrm>
                <a:off x="2804165" y="1943338"/>
                <a:ext cx="18371" cy="8938"/>
              </a:xfrm>
              <a:custGeom>
                <a:avLst/>
                <a:gdLst/>
                <a:ahLst/>
                <a:cxnLst/>
                <a:rect l="l" t="t" r="r" b="b"/>
                <a:pathLst>
                  <a:path w="929" h="452" extrusionOk="0">
                    <a:moveTo>
                      <a:pt x="928" y="0"/>
                    </a:moveTo>
                    <a:lnTo>
                      <a:pt x="26" y="376"/>
                    </a:lnTo>
                    <a:cubicBezTo>
                      <a:pt x="26" y="401"/>
                      <a:pt x="26" y="426"/>
                      <a:pt x="1" y="451"/>
                    </a:cubicBezTo>
                    <a:lnTo>
                      <a:pt x="903" y="75"/>
                    </a:lnTo>
                    <a:cubicBezTo>
                      <a:pt x="903" y="50"/>
                      <a:pt x="928" y="25"/>
                      <a:pt x="928"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7" name="Google Shape;887;p28"/>
              <p:cNvSpPr/>
              <p:nvPr/>
            </p:nvSpPr>
            <p:spPr>
              <a:xfrm>
                <a:off x="2804165" y="1944821"/>
                <a:ext cx="17877" cy="8938"/>
              </a:xfrm>
              <a:custGeom>
                <a:avLst/>
                <a:gdLst/>
                <a:ahLst/>
                <a:cxnLst/>
                <a:rect l="l" t="t" r="r" b="b"/>
                <a:pathLst>
                  <a:path w="904" h="452" extrusionOk="0">
                    <a:moveTo>
                      <a:pt x="903" y="0"/>
                    </a:moveTo>
                    <a:lnTo>
                      <a:pt x="1" y="376"/>
                    </a:lnTo>
                    <a:cubicBezTo>
                      <a:pt x="1" y="401"/>
                      <a:pt x="1" y="426"/>
                      <a:pt x="1" y="451"/>
                    </a:cubicBezTo>
                    <a:lnTo>
                      <a:pt x="903" y="50"/>
                    </a:lnTo>
                    <a:cubicBezTo>
                      <a:pt x="903" y="25"/>
                      <a:pt x="903" y="25"/>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8" name="Google Shape;888;p28"/>
              <p:cNvSpPr/>
              <p:nvPr/>
            </p:nvSpPr>
            <p:spPr>
              <a:xfrm>
                <a:off x="2803671" y="1945810"/>
                <a:ext cx="18371" cy="8938"/>
              </a:xfrm>
              <a:custGeom>
                <a:avLst/>
                <a:gdLst/>
                <a:ahLst/>
                <a:cxnLst/>
                <a:rect l="l" t="t" r="r" b="b"/>
                <a:pathLst>
                  <a:path w="929" h="452" extrusionOk="0">
                    <a:moveTo>
                      <a:pt x="928" y="0"/>
                    </a:moveTo>
                    <a:lnTo>
                      <a:pt x="26" y="401"/>
                    </a:lnTo>
                    <a:cubicBezTo>
                      <a:pt x="26" y="426"/>
                      <a:pt x="1" y="426"/>
                      <a:pt x="1" y="451"/>
                    </a:cubicBezTo>
                    <a:lnTo>
                      <a:pt x="903" y="76"/>
                    </a:lnTo>
                    <a:cubicBezTo>
                      <a:pt x="903" y="50"/>
                      <a:pt x="928" y="25"/>
                      <a:pt x="92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89" name="Google Shape;889;p28"/>
              <p:cNvSpPr/>
              <p:nvPr/>
            </p:nvSpPr>
            <p:spPr>
              <a:xfrm>
                <a:off x="2803176" y="1947293"/>
                <a:ext cx="18371" cy="8938"/>
              </a:xfrm>
              <a:custGeom>
                <a:avLst/>
                <a:gdLst/>
                <a:ahLst/>
                <a:cxnLst/>
                <a:rect l="l" t="t" r="r" b="b"/>
                <a:pathLst>
                  <a:path w="929" h="452" extrusionOk="0">
                    <a:moveTo>
                      <a:pt x="928" y="1"/>
                    </a:moveTo>
                    <a:lnTo>
                      <a:pt x="26" y="376"/>
                    </a:lnTo>
                    <a:cubicBezTo>
                      <a:pt x="26" y="402"/>
                      <a:pt x="26" y="427"/>
                      <a:pt x="1" y="452"/>
                    </a:cubicBezTo>
                    <a:lnTo>
                      <a:pt x="903" y="76"/>
                    </a:lnTo>
                    <a:cubicBezTo>
                      <a:pt x="928" y="51"/>
                      <a:pt x="928" y="26"/>
                      <a:pt x="928"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0" name="Google Shape;890;p28"/>
              <p:cNvSpPr/>
              <p:nvPr/>
            </p:nvSpPr>
            <p:spPr>
              <a:xfrm>
                <a:off x="2802682" y="1948776"/>
                <a:ext cx="18351" cy="8938"/>
              </a:xfrm>
              <a:custGeom>
                <a:avLst/>
                <a:gdLst/>
                <a:ahLst/>
                <a:cxnLst/>
                <a:rect l="l" t="t" r="r" b="b"/>
                <a:pathLst>
                  <a:path w="928" h="452" extrusionOk="0">
                    <a:moveTo>
                      <a:pt x="928" y="1"/>
                    </a:moveTo>
                    <a:lnTo>
                      <a:pt x="26" y="377"/>
                    </a:lnTo>
                    <a:cubicBezTo>
                      <a:pt x="26" y="402"/>
                      <a:pt x="26" y="427"/>
                      <a:pt x="1" y="452"/>
                    </a:cubicBezTo>
                    <a:lnTo>
                      <a:pt x="903" y="76"/>
                    </a:lnTo>
                    <a:cubicBezTo>
                      <a:pt x="928" y="51"/>
                      <a:pt x="928" y="26"/>
                      <a:pt x="92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1" name="Google Shape;891;p28"/>
              <p:cNvSpPr/>
              <p:nvPr/>
            </p:nvSpPr>
            <p:spPr>
              <a:xfrm>
                <a:off x="2802188" y="1950259"/>
                <a:ext cx="18351" cy="8958"/>
              </a:xfrm>
              <a:custGeom>
                <a:avLst/>
                <a:gdLst/>
                <a:ahLst/>
                <a:cxnLst/>
                <a:rect l="l" t="t" r="r" b="b"/>
                <a:pathLst>
                  <a:path w="928" h="453" extrusionOk="0">
                    <a:moveTo>
                      <a:pt x="928" y="1"/>
                    </a:moveTo>
                    <a:lnTo>
                      <a:pt x="26" y="377"/>
                    </a:lnTo>
                    <a:cubicBezTo>
                      <a:pt x="26" y="402"/>
                      <a:pt x="26" y="427"/>
                      <a:pt x="1" y="452"/>
                    </a:cubicBezTo>
                    <a:lnTo>
                      <a:pt x="903" y="76"/>
                    </a:lnTo>
                    <a:cubicBezTo>
                      <a:pt x="903" y="51"/>
                      <a:pt x="928" y="26"/>
                      <a:pt x="928"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2" name="Google Shape;892;p28"/>
              <p:cNvSpPr/>
              <p:nvPr/>
            </p:nvSpPr>
            <p:spPr>
              <a:xfrm>
                <a:off x="2801693" y="1951762"/>
                <a:ext cx="18351" cy="8938"/>
              </a:xfrm>
              <a:custGeom>
                <a:avLst/>
                <a:gdLst/>
                <a:ahLst/>
                <a:cxnLst/>
                <a:rect l="l" t="t" r="r" b="b"/>
                <a:pathLst>
                  <a:path w="928" h="452" extrusionOk="0">
                    <a:moveTo>
                      <a:pt x="928" y="0"/>
                    </a:moveTo>
                    <a:lnTo>
                      <a:pt x="26" y="376"/>
                    </a:lnTo>
                    <a:cubicBezTo>
                      <a:pt x="26" y="401"/>
                      <a:pt x="1" y="426"/>
                      <a:pt x="1" y="451"/>
                    </a:cubicBezTo>
                    <a:lnTo>
                      <a:pt x="903" y="75"/>
                    </a:lnTo>
                    <a:cubicBezTo>
                      <a:pt x="903" y="50"/>
                      <a:pt x="928" y="25"/>
                      <a:pt x="928"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3" name="Google Shape;893;p28"/>
              <p:cNvSpPr/>
              <p:nvPr/>
            </p:nvSpPr>
            <p:spPr>
              <a:xfrm>
                <a:off x="2800704" y="1953245"/>
                <a:ext cx="18351" cy="9433"/>
              </a:xfrm>
              <a:custGeom>
                <a:avLst/>
                <a:gdLst/>
                <a:ahLst/>
                <a:cxnLst/>
                <a:rect l="l" t="t" r="r" b="b"/>
                <a:pathLst>
                  <a:path w="928" h="477" extrusionOk="0">
                    <a:moveTo>
                      <a:pt x="928" y="0"/>
                    </a:moveTo>
                    <a:lnTo>
                      <a:pt x="51" y="376"/>
                    </a:lnTo>
                    <a:cubicBezTo>
                      <a:pt x="25" y="426"/>
                      <a:pt x="0" y="451"/>
                      <a:pt x="0" y="476"/>
                    </a:cubicBezTo>
                    <a:lnTo>
                      <a:pt x="903" y="101"/>
                    </a:lnTo>
                    <a:cubicBezTo>
                      <a:pt x="903" y="75"/>
                      <a:pt x="928" y="50"/>
                      <a:pt x="928"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4" name="Google Shape;894;p28"/>
              <p:cNvSpPr/>
              <p:nvPr/>
            </p:nvSpPr>
            <p:spPr>
              <a:xfrm>
                <a:off x="2799221" y="1955223"/>
                <a:ext cx="19340" cy="9433"/>
              </a:xfrm>
              <a:custGeom>
                <a:avLst/>
                <a:gdLst/>
                <a:ahLst/>
                <a:cxnLst/>
                <a:rect l="l" t="t" r="r" b="b"/>
                <a:pathLst>
                  <a:path w="978" h="477" extrusionOk="0">
                    <a:moveTo>
                      <a:pt x="978" y="1"/>
                    </a:moveTo>
                    <a:lnTo>
                      <a:pt x="75" y="376"/>
                    </a:lnTo>
                    <a:cubicBezTo>
                      <a:pt x="50" y="402"/>
                      <a:pt x="25" y="427"/>
                      <a:pt x="0" y="477"/>
                    </a:cubicBezTo>
                    <a:lnTo>
                      <a:pt x="902" y="101"/>
                    </a:lnTo>
                    <a:cubicBezTo>
                      <a:pt x="928" y="51"/>
                      <a:pt x="953" y="26"/>
                      <a:pt x="978"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5" name="Google Shape;895;p28"/>
              <p:cNvSpPr/>
              <p:nvPr/>
            </p:nvSpPr>
            <p:spPr>
              <a:xfrm>
                <a:off x="2793269" y="1957201"/>
                <a:ext cx="23809" cy="11924"/>
              </a:xfrm>
              <a:custGeom>
                <a:avLst/>
                <a:gdLst/>
                <a:ahLst/>
                <a:cxnLst/>
                <a:rect l="l" t="t" r="r" b="b"/>
                <a:pathLst>
                  <a:path w="1204" h="603" extrusionOk="0">
                    <a:moveTo>
                      <a:pt x="1203" y="1"/>
                    </a:moveTo>
                    <a:lnTo>
                      <a:pt x="301" y="377"/>
                    </a:lnTo>
                    <a:cubicBezTo>
                      <a:pt x="201" y="477"/>
                      <a:pt x="101" y="552"/>
                      <a:pt x="0" y="602"/>
                    </a:cubicBezTo>
                    <a:lnTo>
                      <a:pt x="903" y="226"/>
                    </a:lnTo>
                    <a:cubicBezTo>
                      <a:pt x="1003" y="176"/>
                      <a:pt x="1103" y="101"/>
                      <a:pt x="120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6" name="Google Shape;896;p28"/>
              <p:cNvSpPr/>
              <p:nvPr/>
            </p:nvSpPr>
            <p:spPr>
              <a:xfrm>
                <a:off x="2745193" y="1845684"/>
                <a:ext cx="22326" cy="8938"/>
              </a:xfrm>
              <a:custGeom>
                <a:avLst/>
                <a:gdLst/>
                <a:ahLst/>
                <a:cxnLst/>
                <a:rect l="l" t="t" r="r" b="b"/>
                <a:pathLst>
                  <a:path w="1129" h="452" extrusionOk="0">
                    <a:moveTo>
                      <a:pt x="1128" y="1"/>
                    </a:moveTo>
                    <a:cubicBezTo>
                      <a:pt x="1053" y="26"/>
                      <a:pt x="978" y="51"/>
                      <a:pt x="903" y="76"/>
                    </a:cubicBezTo>
                    <a:lnTo>
                      <a:pt x="0" y="452"/>
                    </a:lnTo>
                    <a:cubicBezTo>
                      <a:pt x="76" y="427"/>
                      <a:pt x="151" y="402"/>
                      <a:pt x="251" y="377"/>
                    </a:cubicBezTo>
                    <a:lnTo>
                      <a:pt x="1128" y="1"/>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7" name="Google Shape;897;p28"/>
              <p:cNvSpPr/>
              <p:nvPr/>
            </p:nvSpPr>
            <p:spPr>
              <a:xfrm>
                <a:off x="2750157" y="1845190"/>
                <a:ext cx="21812" cy="7950"/>
              </a:xfrm>
              <a:custGeom>
                <a:avLst/>
                <a:gdLst/>
                <a:ahLst/>
                <a:cxnLst/>
                <a:rect l="l" t="t" r="r" b="b"/>
                <a:pathLst>
                  <a:path w="1103" h="402" extrusionOk="0">
                    <a:moveTo>
                      <a:pt x="1103" y="1"/>
                    </a:moveTo>
                    <a:cubicBezTo>
                      <a:pt x="1028" y="1"/>
                      <a:pt x="952" y="26"/>
                      <a:pt x="877" y="26"/>
                    </a:cubicBezTo>
                    <a:lnTo>
                      <a:pt x="0" y="402"/>
                    </a:lnTo>
                    <a:cubicBezTo>
                      <a:pt x="50" y="402"/>
                      <a:pt x="125" y="377"/>
                      <a:pt x="201" y="377"/>
                    </a:cubicBezTo>
                    <a:lnTo>
                      <a:pt x="1103" y="1"/>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8" name="Google Shape;898;p28"/>
              <p:cNvSpPr/>
              <p:nvPr/>
            </p:nvSpPr>
            <p:spPr>
              <a:xfrm>
                <a:off x="2754112" y="1845190"/>
                <a:ext cx="20843" cy="7455"/>
              </a:xfrm>
              <a:custGeom>
                <a:avLst/>
                <a:gdLst/>
                <a:ahLst/>
                <a:cxnLst/>
                <a:rect l="l" t="t" r="r" b="b"/>
                <a:pathLst>
                  <a:path w="1054" h="377" extrusionOk="0">
                    <a:moveTo>
                      <a:pt x="903" y="1"/>
                    </a:moveTo>
                    <a:lnTo>
                      <a:pt x="1" y="377"/>
                    </a:lnTo>
                    <a:lnTo>
                      <a:pt x="176" y="377"/>
                    </a:lnTo>
                    <a:lnTo>
                      <a:pt x="1053" y="1"/>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99" name="Google Shape;899;p28"/>
              <p:cNvSpPr/>
              <p:nvPr/>
            </p:nvSpPr>
            <p:spPr>
              <a:xfrm>
                <a:off x="2757573" y="1845190"/>
                <a:ext cx="20348" cy="7455"/>
              </a:xfrm>
              <a:custGeom>
                <a:avLst/>
                <a:gdLst/>
                <a:ahLst/>
                <a:cxnLst/>
                <a:rect l="l" t="t" r="r" b="b"/>
                <a:pathLst>
                  <a:path w="1029" h="377" extrusionOk="0">
                    <a:moveTo>
                      <a:pt x="878" y="1"/>
                    </a:moveTo>
                    <a:lnTo>
                      <a:pt x="1" y="377"/>
                    </a:lnTo>
                    <a:lnTo>
                      <a:pt x="151" y="377"/>
                    </a:lnTo>
                    <a:lnTo>
                      <a:pt x="1029" y="1"/>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0" name="Google Shape;900;p28"/>
              <p:cNvSpPr/>
              <p:nvPr/>
            </p:nvSpPr>
            <p:spPr>
              <a:xfrm>
                <a:off x="2760559" y="1845190"/>
                <a:ext cx="20329" cy="7950"/>
              </a:xfrm>
              <a:custGeom>
                <a:avLst/>
                <a:gdLst/>
                <a:ahLst/>
                <a:cxnLst/>
                <a:rect l="l" t="t" r="r" b="b"/>
                <a:pathLst>
                  <a:path w="1028" h="402" extrusionOk="0">
                    <a:moveTo>
                      <a:pt x="878" y="1"/>
                    </a:moveTo>
                    <a:lnTo>
                      <a:pt x="0" y="377"/>
                    </a:lnTo>
                    <a:cubicBezTo>
                      <a:pt x="25" y="402"/>
                      <a:pt x="76" y="402"/>
                      <a:pt x="126" y="402"/>
                    </a:cubicBezTo>
                    <a:lnTo>
                      <a:pt x="1028" y="26"/>
                    </a:lnTo>
                    <a:cubicBezTo>
                      <a:pt x="978" y="26"/>
                      <a:pt x="928" y="26"/>
                      <a:pt x="878"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1" name="Google Shape;901;p28"/>
              <p:cNvSpPr/>
              <p:nvPr/>
            </p:nvSpPr>
            <p:spPr>
              <a:xfrm>
                <a:off x="2763031" y="1845684"/>
                <a:ext cx="20348" cy="7950"/>
              </a:xfrm>
              <a:custGeom>
                <a:avLst/>
                <a:gdLst/>
                <a:ahLst/>
                <a:cxnLst/>
                <a:rect l="l" t="t" r="r" b="b"/>
                <a:pathLst>
                  <a:path w="1029" h="402" extrusionOk="0">
                    <a:moveTo>
                      <a:pt x="903" y="1"/>
                    </a:moveTo>
                    <a:lnTo>
                      <a:pt x="1" y="377"/>
                    </a:lnTo>
                    <a:cubicBezTo>
                      <a:pt x="51" y="402"/>
                      <a:pt x="76" y="402"/>
                      <a:pt x="126" y="402"/>
                    </a:cubicBezTo>
                    <a:lnTo>
                      <a:pt x="1028" y="26"/>
                    </a:lnTo>
                    <a:cubicBezTo>
                      <a:pt x="978" y="26"/>
                      <a:pt x="928" y="26"/>
                      <a:pt x="903"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2" name="Google Shape;902;p28"/>
              <p:cNvSpPr/>
              <p:nvPr/>
            </p:nvSpPr>
            <p:spPr>
              <a:xfrm>
                <a:off x="2765503" y="1846179"/>
                <a:ext cx="20348" cy="8444"/>
              </a:xfrm>
              <a:custGeom>
                <a:avLst/>
                <a:gdLst/>
                <a:ahLst/>
                <a:cxnLst/>
                <a:rect l="l" t="t" r="r" b="b"/>
                <a:pathLst>
                  <a:path w="1029" h="427" extrusionOk="0">
                    <a:moveTo>
                      <a:pt x="903" y="1"/>
                    </a:moveTo>
                    <a:lnTo>
                      <a:pt x="1" y="377"/>
                    </a:lnTo>
                    <a:cubicBezTo>
                      <a:pt x="51" y="402"/>
                      <a:pt x="76" y="402"/>
                      <a:pt x="126" y="427"/>
                    </a:cubicBezTo>
                    <a:lnTo>
                      <a:pt x="1029" y="51"/>
                    </a:lnTo>
                    <a:cubicBezTo>
                      <a:pt x="978" y="26"/>
                      <a:pt x="928" y="26"/>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3" name="Google Shape;903;p28"/>
              <p:cNvSpPr/>
              <p:nvPr/>
            </p:nvSpPr>
            <p:spPr>
              <a:xfrm>
                <a:off x="2767995" y="1847167"/>
                <a:ext cx="19834" cy="8444"/>
              </a:xfrm>
              <a:custGeom>
                <a:avLst/>
                <a:gdLst/>
                <a:ahLst/>
                <a:cxnLst/>
                <a:rect l="l" t="t" r="r" b="b"/>
                <a:pathLst>
                  <a:path w="1003" h="427" extrusionOk="0">
                    <a:moveTo>
                      <a:pt x="903" y="1"/>
                    </a:moveTo>
                    <a:lnTo>
                      <a:pt x="0" y="377"/>
                    </a:lnTo>
                    <a:cubicBezTo>
                      <a:pt x="25" y="377"/>
                      <a:pt x="75" y="402"/>
                      <a:pt x="101" y="427"/>
                    </a:cubicBezTo>
                    <a:lnTo>
                      <a:pt x="1003" y="51"/>
                    </a:lnTo>
                    <a:cubicBezTo>
                      <a:pt x="978" y="26"/>
                      <a:pt x="928" y="1"/>
                      <a:pt x="903"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4" name="Google Shape;904;p28"/>
              <p:cNvSpPr/>
              <p:nvPr/>
            </p:nvSpPr>
            <p:spPr>
              <a:xfrm>
                <a:off x="2769973" y="1848156"/>
                <a:ext cx="20348" cy="7950"/>
              </a:xfrm>
              <a:custGeom>
                <a:avLst/>
                <a:gdLst/>
                <a:ahLst/>
                <a:cxnLst/>
                <a:rect l="l" t="t" r="r" b="b"/>
                <a:pathLst>
                  <a:path w="1029" h="402" extrusionOk="0">
                    <a:moveTo>
                      <a:pt x="903" y="1"/>
                    </a:moveTo>
                    <a:lnTo>
                      <a:pt x="1" y="377"/>
                    </a:lnTo>
                    <a:cubicBezTo>
                      <a:pt x="51" y="377"/>
                      <a:pt x="76" y="402"/>
                      <a:pt x="126" y="402"/>
                    </a:cubicBezTo>
                    <a:lnTo>
                      <a:pt x="1028" y="26"/>
                    </a:lnTo>
                    <a:cubicBezTo>
                      <a:pt x="978" y="26"/>
                      <a:pt x="953" y="1"/>
                      <a:pt x="90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5" name="Google Shape;905;p28"/>
              <p:cNvSpPr/>
              <p:nvPr/>
            </p:nvSpPr>
            <p:spPr>
              <a:xfrm>
                <a:off x="2772445" y="1848670"/>
                <a:ext cx="19854" cy="8938"/>
              </a:xfrm>
              <a:custGeom>
                <a:avLst/>
                <a:gdLst/>
                <a:ahLst/>
                <a:cxnLst/>
                <a:rect l="l" t="t" r="r" b="b"/>
                <a:pathLst>
                  <a:path w="1004" h="452" extrusionOk="0">
                    <a:moveTo>
                      <a:pt x="903" y="0"/>
                    </a:moveTo>
                    <a:lnTo>
                      <a:pt x="1" y="376"/>
                    </a:lnTo>
                    <a:cubicBezTo>
                      <a:pt x="26" y="401"/>
                      <a:pt x="76" y="426"/>
                      <a:pt x="101" y="451"/>
                    </a:cubicBezTo>
                    <a:lnTo>
                      <a:pt x="1003" y="50"/>
                    </a:lnTo>
                    <a:cubicBezTo>
                      <a:pt x="978" y="50"/>
                      <a:pt x="928" y="25"/>
                      <a:pt x="90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6" name="Google Shape;906;p28"/>
              <p:cNvSpPr/>
              <p:nvPr/>
            </p:nvSpPr>
            <p:spPr>
              <a:xfrm>
                <a:off x="2774442" y="1849659"/>
                <a:ext cx="19834" cy="8938"/>
              </a:xfrm>
              <a:custGeom>
                <a:avLst/>
                <a:gdLst/>
                <a:ahLst/>
                <a:cxnLst/>
                <a:rect l="l" t="t" r="r" b="b"/>
                <a:pathLst>
                  <a:path w="1003" h="452" extrusionOk="0">
                    <a:moveTo>
                      <a:pt x="902" y="0"/>
                    </a:moveTo>
                    <a:lnTo>
                      <a:pt x="0" y="401"/>
                    </a:lnTo>
                    <a:cubicBezTo>
                      <a:pt x="50" y="401"/>
                      <a:pt x="75" y="426"/>
                      <a:pt x="125" y="451"/>
                    </a:cubicBezTo>
                    <a:lnTo>
                      <a:pt x="1003" y="75"/>
                    </a:lnTo>
                    <a:cubicBezTo>
                      <a:pt x="978" y="50"/>
                      <a:pt x="952" y="25"/>
                      <a:pt x="9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7" name="Google Shape;907;p28"/>
              <p:cNvSpPr/>
              <p:nvPr/>
            </p:nvSpPr>
            <p:spPr>
              <a:xfrm>
                <a:off x="2776914" y="1851142"/>
                <a:ext cx="19834" cy="8444"/>
              </a:xfrm>
              <a:custGeom>
                <a:avLst/>
                <a:gdLst/>
                <a:ahLst/>
                <a:cxnLst/>
                <a:rect l="l" t="t" r="r" b="b"/>
                <a:pathLst>
                  <a:path w="1003" h="427" extrusionOk="0">
                    <a:moveTo>
                      <a:pt x="878" y="0"/>
                    </a:moveTo>
                    <a:lnTo>
                      <a:pt x="0" y="376"/>
                    </a:lnTo>
                    <a:cubicBezTo>
                      <a:pt x="25" y="401"/>
                      <a:pt x="76" y="426"/>
                      <a:pt x="101" y="426"/>
                    </a:cubicBezTo>
                    <a:lnTo>
                      <a:pt x="1003" y="50"/>
                    </a:lnTo>
                    <a:cubicBezTo>
                      <a:pt x="953" y="25"/>
                      <a:pt x="928" y="25"/>
                      <a:pt x="87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8" name="Google Shape;908;p28"/>
              <p:cNvSpPr/>
              <p:nvPr/>
            </p:nvSpPr>
            <p:spPr>
              <a:xfrm>
                <a:off x="2778892" y="1852131"/>
                <a:ext cx="19854" cy="8938"/>
              </a:xfrm>
              <a:custGeom>
                <a:avLst/>
                <a:gdLst/>
                <a:ahLst/>
                <a:cxnLst/>
                <a:rect l="l" t="t" r="r" b="b"/>
                <a:pathLst>
                  <a:path w="1004" h="452" extrusionOk="0">
                    <a:moveTo>
                      <a:pt x="903" y="0"/>
                    </a:moveTo>
                    <a:lnTo>
                      <a:pt x="1" y="376"/>
                    </a:lnTo>
                    <a:cubicBezTo>
                      <a:pt x="26" y="401"/>
                      <a:pt x="76" y="427"/>
                      <a:pt x="101" y="452"/>
                    </a:cubicBezTo>
                    <a:lnTo>
                      <a:pt x="1003" y="76"/>
                    </a:lnTo>
                    <a:cubicBezTo>
                      <a:pt x="978" y="51"/>
                      <a:pt x="928" y="26"/>
                      <a:pt x="9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09" name="Google Shape;909;p28"/>
              <p:cNvSpPr/>
              <p:nvPr/>
            </p:nvSpPr>
            <p:spPr>
              <a:xfrm>
                <a:off x="2780869" y="1853614"/>
                <a:ext cx="19854" cy="8938"/>
              </a:xfrm>
              <a:custGeom>
                <a:avLst/>
                <a:gdLst/>
                <a:ahLst/>
                <a:cxnLst/>
                <a:rect l="l" t="t" r="r" b="b"/>
                <a:pathLst>
                  <a:path w="1004" h="452" extrusionOk="0">
                    <a:moveTo>
                      <a:pt x="903" y="1"/>
                    </a:moveTo>
                    <a:lnTo>
                      <a:pt x="1" y="377"/>
                    </a:lnTo>
                    <a:cubicBezTo>
                      <a:pt x="51" y="402"/>
                      <a:pt x="76" y="427"/>
                      <a:pt x="126" y="452"/>
                    </a:cubicBezTo>
                    <a:lnTo>
                      <a:pt x="1003" y="76"/>
                    </a:lnTo>
                    <a:cubicBezTo>
                      <a:pt x="978" y="51"/>
                      <a:pt x="953" y="2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0" name="Google Shape;910;p28"/>
              <p:cNvSpPr/>
              <p:nvPr/>
            </p:nvSpPr>
            <p:spPr>
              <a:xfrm>
                <a:off x="2783361" y="1855098"/>
                <a:ext cx="19340" cy="8938"/>
              </a:xfrm>
              <a:custGeom>
                <a:avLst/>
                <a:gdLst/>
                <a:ahLst/>
                <a:cxnLst/>
                <a:rect l="l" t="t" r="r" b="b"/>
                <a:pathLst>
                  <a:path w="978" h="452" extrusionOk="0">
                    <a:moveTo>
                      <a:pt x="877" y="1"/>
                    </a:moveTo>
                    <a:lnTo>
                      <a:pt x="0" y="377"/>
                    </a:lnTo>
                    <a:cubicBezTo>
                      <a:pt x="25" y="402"/>
                      <a:pt x="50" y="427"/>
                      <a:pt x="75" y="452"/>
                    </a:cubicBezTo>
                    <a:lnTo>
                      <a:pt x="978" y="76"/>
                    </a:lnTo>
                    <a:cubicBezTo>
                      <a:pt x="953" y="51"/>
                      <a:pt x="928" y="26"/>
                      <a:pt x="877"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1" name="Google Shape;911;p28"/>
              <p:cNvSpPr/>
              <p:nvPr/>
            </p:nvSpPr>
            <p:spPr>
              <a:xfrm>
                <a:off x="2719425" y="1852626"/>
                <a:ext cx="114003" cy="163084"/>
              </a:xfrm>
              <a:custGeom>
                <a:avLst/>
                <a:gdLst/>
                <a:ahLst/>
                <a:cxnLst/>
                <a:rect l="l" t="t" r="r" b="b"/>
                <a:pathLst>
                  <a:path w="5765" h="8247" extrusionOk="0">
                    <a:moveTo>
                      <a:pt x="226" y="1830"/>
                    </a:moveTo>
                    <a:cubicBezTo>
                      <a:pt x="0" y="3635"/>
                      <a:pt x="978" y="6016"/>
                      <a:pt x="2431" y="7143"/>
                    </a:cubicBezTo>
                    <a:lnTo>
                      <a:pt x="2431" y="7143"/>
                    </a:lnTo>
                    <a:cubicBezTo>
                      <a:pt x="3910" y="8246"/>
                      <a:pt x="5288" y="7695"/>
                      <a:pt x="5514" y="5865"/>
                    </a:cubicBezTo>
                    <a:lnTo>
                      <a:pt x="5514" y="5865"/>
                    </a:lnTo>
                    <a:cubicBezTo>
                      <a:pt x="5765" y="4061"/>
                      <a:pt x="4762" y="1680"/>
                      <a:pt x="3308" y="577"/>
                    </a:cubicBezTo>
                    <a:lnTo>
                      <a:pt x="3308" y="577"/>
                    </a:lnTo>
                    <a:cubicBezTo>
                      <a:pt x="2807" y="176"/>
                      <a:pt x="2306" y="1"/>
                      <a:pt x="1855" y="1"/>
                    </a:cubicBezTo>
                    <a:lnTo>
                      <a:pt x="1855" y="1"/>
                    </a:lnTo>
                    <a:cubicBezTo>
                      <a:pt x="1028" y="1"/>
                      <a:pt x="376" y="652"/>
                      <a:pt x="226" y="1830"/>
                    </a:cubicBezTo>
                    <a:close/>
                    <a:moveTo>
                      <a:pt x="2632" y="5640"/>
                    </a:moveTo>
                    <a:cubicBezTo>
                      <a:pt x="1855" y="5038"/>
                      <a:pt x="1303" y="3735"/>
                      <a:pt x="1429" y="2757"/>
                    </a:cubicBezTo>
                    <a:lnTo>
                      <a:pt x="1429" y="2757"/>
                    </a:lnTo>
                    <a:cubicBezTo>
                      <a:pt x="1579" y="1780"/>
                      <a:pt x="2306" y="1454"/>
                      <a:pt x="3108" y="2081"/>
                    </a:cubicBezTo>
                    <a:lnTo>
                      <a:pt x="3108" y="2081"/>
                    </a:lnTo>
                    <a:cubicBezTo>
                      <a:pt x="3910" y="2682"/>
                      <a:pt x="4436" y="3960"/>
                      <a:pt x="4311" y="4938"/>
                    </a:cubicBezTo>
                    <a:lnTo>
                      <a:pt x="4311" y="4938"/>
                    </a:lnTo>
                    <a:cubicBezTo>
                      <a:pt x="4236" y="5590"/>
                      <a:pt x="3885" y="5940"/>
                      <a:pt x="3434" y="5940"/>
                    </a:cubicBezTo>
                    <a:lnTo>
                      <a:pt x="3434" y="5940"/>
                    </a:lnTo>
                    <a:cubicBezTo>
                      <a:pt x="3183" y="5940"/>
                      <a:pt x="2907" y="5840"/>
                      <a:pt x="2632" y="564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2" name="Google Shape;912;p28"/>
              <p:cNvSpPr/>
              <p:nvPr/>
            </p:nvSpPr>
            <p:spPr>
              <a:xfrm>
                <a:off x="2729828" y="1808506"/>
                <a:ext cx="24798" cy="9452"/>
              </a:xfrm>
              <a:custGeom>
                <a:avLst/>
                <a:gdLst/>
                <a:ahLst/>
                <a:cxnLst/>
                <a:rect l="l" t="t" r="r" b="b"/>
                <a:pathLst>
                  <a:path w="1254" h="478" extrusionOk="0">
                    <a:moveTo>
                      <a:pt x="1254" y="1"/>
                    </a:moveTo>
                    <a:lnTo>
                      <a:pt x="1254" y="1"/>
                    </a:lnTo>
                    <a:cubicBezTo>
                      <a:pt x="1128" y="26"/>
                      <a:pt x="1003" y="51"/>
                      <a:pt x="903" y="101"/>
                    </a:cubicBezTo>
                    <a:lnTo>
                      <a:pt x="0" y="477"/>
                    </a:lnTo>
                    <a:cubicBezTo>
                      <a:pt x="126" y="427"/>
                      <a:pt x="226" y="402"/>
                      <a:pt x="351" y="377"/>
                    </a:cubicBezTo>
                    <a:lnTo>
                      <a:pt x="125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3" name="Google Shape;913;p28"/>
              <p:cNvSpPr/>
              <p:nvPr/>
            </p:nvSpPr>
            <p:spPr>
              <a:xfrm>
                <a:off x="2736769" y="1807517"/>
                <a:ext cx="24303" cy="8444"/>
              </a:xfrm>
              <a:custGeom>
                <a:avLst/>
                <a:gdLst/>
                <a:ahLst/>
                <a:cxnLst/>
                <a:rect l="l" t="t" r="r" b="b"/>
                <a:pathLst>
                  <a:path w="1229" h="427" extrusionOk="0">
                    <a:moveTo>
                      <a:pt x="1228" y="1"/>
                    </a:moveTo>
                    <a:cubicBezTo>
                      <a:pt x="1103" y="1"/>
                      <a:pt x="1003" y="26"/>
                      <a:pt x="903" y="51"/>
                    </a:cubicBezTo>
                    <a:lnTo>
                      <a:pt x="0" y="427"/>
                    </a:lnTo>
                    <a:cubicBezTo>
                      <a:pt x="101" y="402"/>
                      <a:pt x="226" y="377"/>
                      <a:pt x="326" y="377"/>
                    </a:cubicBezTo>
                    <a:lnTo>
                      <a:pt x="1228"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4" name="Google Shape;914;p28"/>
              <p:cNvSpPr/>
              <p:nvPr/>
            </p:nvSpPr>
            <p:spPr>
              <a:xfrm>
                <a:off x="2743216" y="1807517"/>
                <a:ext cx="22820" cy="7455"/>
              </a:xfrm>
              <a:custGeom>
                <a:avLst/>
                <a:gdLst/>
                <a:ahLst/>
                <a:cxnLst/>
                <a:rect l="l" t="t" r="r" b="b"/>
                <a:pathLst>
                  <a:path w="1154" h="377" extrusionOk="0">
                    <a:moveTo>
                      <a:pt x="902" y="1"/>
                    </a:moveTo>
                    <a:lnTo>
                      <a:pt x="0" y="377"/>
                    </a:lnTo>
                    <a:lnTo>
                      <a:pt x="251" y="377"/>
                    </a:lnTo>
                    <a:lnTo>
                      <a:pt x="115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5" name="Google Shape;915;p28"/>
              <p:cNvSpPr/>
              <p:nvPr/>
            </p:nvSpPr>
            <p:spPr>
              <a:xfrm>
                <a:off x="2748160" y="1807517"/>
                <a:ext cx="22326" cy="7950"/>
              </a:xfrm>
              <a:custGeom>
                <a:avLst/>
                <a:gdLst/>
                <a:ahLst/>
                <a:cxnLst/>
                <a:rect l="l" t="t" r="r" b="b"/>
                <a:pathLst>
                  <a:path w="1129" h="402" extrusionOk="0">
                    <a:moveTo>
                      <a:pt x="903" y="1"/>
                    </a:moveTo>
                    <a:lnTo>
                      <a:pt x="1" y="377"/>
                    </a:lnTo>
                    <a:cubicBezTo>
                      <a:pt x="76" y="377"/>
                      <a:pt x="151" y="377"/>
                      <a:pt x="226" y="402"/>
                    </a:cubicBezTo>
                    <a:lnTo>
                      <a:pt x="1129" y="26"/>
                    </a:lnTo>
                    <a:cubicBezTo>
                      <a:pt x="1028" y="1"/>
                      <a:pt x="978" y="1"/>
                      <a:pt x="903" y="1"/>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6" name="Google Shape;916;p28"/>
              <p:cNvSpPr/>
              <p:nvPr/>
            </p:nvSpPr>
            <p:spPr>
              <a:xfrm>
                <a:off x="2752629" y="1808011"/>
                <a:ext cx="21337" cy="7950"/>
              </a:xfrm>
              <a:custGeom>
                <a:avLst/>
                <a:gdLst/>
                <a:ahLst/>
                <a:cxnLst/>
                <a:rect l="l" t="t" r="r" b="b"/>
                <a:pathLst>
                  <a:path w="1079" h="402" extrusionOk="0">
                    <a:moveTo>
                      <a:pt x="878" y="1"/>
                    </a:moveTo>
                    <a:lnTo>
                      <a:pt x="0" y="377"/>
                    </a:lnTo>
                    <a:cubicBezTo>
                      <a:pt x="50" y="377"/>
                      <a:pt x="126" y="377"/>
                      <a:pt x="201" y="402"/>
                    </a:cubicBezTo>
                    <a:lnTo>
                      <a:pt x="1078" y="26"/>
                    </a:lnTo>
                    <a:cubicBezTo>
                      <a:pt x="1028" y="1"/>
                      <a:pt x="953" y="1"/>
                      <a:pt x="878"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7" name="Google Shape;917;p28"/>
              <p:cNvSpPr/>
              <p:nvPr/>
            </p:nvSpPr>
            <p:spPr>
              <a:xfrm>
                <a:off x="2756584" y="1808506"/>
                <a:ext cx="21337" cy="8464"/>
              </a:xfrm>
              <a:custGeom>
                <a:avLst/>
                <a:gdLst/>
                <a:ahLst/>
                <a:cxnLst/>
                <a:rect l="l" t="t" r="r" b="b"/>
                <a:pathLst>
                  <a:path w="1079" h="428" extrusionOk="0">
                    <a:moveTo>
                      <a:pt x="878" y="1"/>
                    </a:moveTo>
                    <a:lnTo>
                      <a:pt x="1" y="377"/>
                    </a:lnTo>
                    <a:cubicBezTo>
                      <a:pt x="51" y="377"/>
                      <a:pt x="126" y="402"/>
                      <a:pt x="176" y="427"/>
                    </a:cubicBezTo>
                    <a:lnTo>
                      <a:pt x="1079" y="51"/>
                    </a:lnTo>
                    <a:cubicBezTo>
                      <a:pt x="1003" y="26"/>
                      <a:pt x="953" y="1"/>
                      <a:pt x="87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8" name="Google Shape;918;p28"/>
              <p:cNvSpPr/>
              <p:nvPr/>
            </p:nvSpPr>
            <p:spPr>
              <a:xfrm>
                <a:off x="2760065" y="1809514"/>
                <a:ext cx="21317" cy="8444"/>
              </a:xfrm>
              <a:custGeom>
                <a:avLst/>
                <a:gdLst/>
                <a:ahLst/>
                <a:cxnLst/>
                <a:rect l="l" t="t" r="r" b="b"/>
                <a:pathLst>
                  <a:path w="1078" h="427" extrusionOk="0">
                    <a:moveTo>
                      <a:pt x="903" y="0"/>
                    </a:moveTo>
                    <a:lnTo>
                      <a:pt x="0" y="376"/>
                    </a:lnTo>
                    <a:cubicBezTo>
                      <a:pt x="75" y="376"/>
                      <a:pt x="126" y="401"/>
                      <a:pt x="176" y="426"/>
                    </a:cubicBezTo>
                    <a:lnTo>
                      <a:pt x="1078" y="50"/>
                    </a:lnTo>
                    <a:cubicBezTo>
                      <a:pt x="1028" y="25"/>
                      <a:pt x="953" y="0"/>
                      <a:pt x="903" y="0"/>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19" name="Google Shape;919;p28"/>
              <p:cNvSpPr/>
              <p:nvPr/>
            </p:nvSpPr>
            <p:spPr>
              <a:xfrm>
                <a:off x="2763526" y="1810503"/>
                <a:ext cx="21337" cy="8444"/>
              </a:xfrm>
              <a:custGeom>
                <a:avLst/>
                <a:gdLst/>
                <a:ahLst/>
                <a:cxnLst/>
                <a:rect l="l" t="t" r="r" b="b"/>
                <a:pathLst>
                  <a:path w="1079" h="427" extrusionOk="0">
                    <a:moveTo>
                      <a:pt x="903" y="0"/>
                    </a:moveTo>
                    <a:lnTo>
                      <a:pt x="1" y="376"/>
                    </a:lnTo>
                    <a:cubicBezTo>
                      <a:pt x="76" y="401"/>
                      <a:pt x="126" y="401"/>
                      <a:pt x="176" y="426"/>
                    </a:cubicBezTo>
                    <a:lnTo>
                      <a:pt x="1078" y="50"/>
                    </a:lnTo>
                    <a:cubicBezTo>
                      <a:pt x="1028" y="25"/>
                      <a:pt x="953" y="25"/>
                      <a:pt x="903"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0" name="Google Shape;920;p28"/>
              <p:cNvSpPr/>
              <p:nvPr/>
            </p:nvSpPr>
            <p:spPr>
              <a:xfrm>
                <a:off x="2767006" y="1811492"/>
                <a:ext cx="21317" cy="8938"/>
              </a:xfrm>
              <a:custGeom>
                <a:avLst/>
                <a:gdLst/>
                <a:ahLst/>
                <a:cxnLst/>
                <a:rect l="l" t="t" r="r" b="b"/>
                <a:pathLst>
                  <a:path w="1078" h="452" extrusionOk="0">
                    <a:moveTo>
                      <a:pt x="902" y="0"/>
                    </a:moveTo>
                    <a:lnTo>
                      <a:pt x="0" y="376"/>
                    </a:lnTo>
                    <a:cubicBezTo>
                      <a:pt x="50" y="401"/>
                      <a:pt x="125" y="426"/>
                      <a:pt x="176" y="451"/>
                    </a:cubicBezTo>
                    <a:lnTo>
                      <a:pt x="1078" y="76"/>
                    </a:lnTo>
                    <a:cubicBezTo>
                      <a:pt x="1028" y="50"/>
                      <a:pt x="953" y="25"/>
                      <a:pt x="902"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1" name="Google Shape;921;p28"/>
              <p:cNvSpPr/>
              <p:nvPr/>
            </p:nvSpPr>
            <p:spPr>
              <a:xfrm>
                <a:off x="2770467" y="1812975"/>
                <a:ext cx="20843" cy="8938"/>
              </a:xfrm>
              <a:custGeom>
                <a:avLst/>
                <a:gdLst/>
                <a:ahLst/>
                <a:cxnLst/>
                <a:rect l="l" t="t" r="r" b="b"/>
                <a:pathLst>
                  <a:path w="1054" h="452" extrusionOk="0">
                    <a:moveTo>
                      <a:pt x="903" y="1"/>
                    </a:moveTo>
                    <a:lnTo>
                      <a:pt x="1" y="376"/>
                    </a:lnTo>
                    <a:cubicBezTo>
                      <a:pt x="51" y="402"/>
                      <a:pt x="101" y="427"/>
                      <a:pt x="176" y="452"/>
                    </a:cubicBezTo>
                    <a:lnTo>
                      <a:pt x="1053" y="76"/>
                    </a:lnTo>
                    <a:cubicBezTo>
                      <a:pt x="1003" y="51"/>
                      <a:pt x="953" y="26"/>
                      <a:pt x="903"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2" name="Google Shape;922;p28"/>
              <p:cNvSpPr/>
              <p:nvPr/>
            </p:nvSpPr>
            <p:spPr>
              <a:xfrm>
                <a:off x="2773948" y="1814458"/>
                <a:ext cx="20823" cy="9433"/>
              </a:xfrm>
              <a:custGeom>
                <a:avLst/>
                <a:gdLst/>
                <a:ahLst/>
                <a:cxnLst/>
                <a:rect l="l" t="t" r="r" b="b"/>
                <a:pathLst>
                  <a:path w="1053" h="477" extrusionOk="0">
                    <a:moveTo>
                      <a:pt x="877" y="1"/>
                    </a:moveTo>
                    <a:lnTo>
                      <a:pt x="0" y="377"/>
                    </a:lnTo>
                    <a:cubicBezTo>
                      <a:pt x="50" y="402"/>
                      <a:pt x="100" y="452"/>
                      <a:pt x="150" y="477"/>
                    </a:cubicBezTo>
                    <a:lnTo>
                      <a:pt x="1053" y="101"/>
                    </a:lnTo>
                    <a:cubicBezTo>
                      <a:pt x="1003" y="76"/>
                      <a:pt x="952" y="26"/>
                      <a:pt x="877"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3" name="Google Shape;923;p28"/>
              <p:cNvSpPr/>
              <p:nvPr/>
            </p:nvSpPr>
            <p:spPr>
              <a:xfrm>
                <a:off x="2776914" y="1816436"/>
                <a:ext cx="20843" cy="9452"/>
              </a:xfrm>
              <a:custGeom>
                <a:avLst/>
                <a:gdLst/>
                <a:ahLst/>
                <a:cxnLst/>
                <a:rect l="l" t="t" r="r" b="b"/>
                <a:pathLst>
                  <a:path w="1054" h="478" extrusionOk="0">
                    <a:moveTo>
                      <a:pt x="903" y="1"/>
                    </a:moveTo>
                    <a:lnTo>
                      <a:pt x="0" y="377"/>
                    </a:lnTo>
                    <a:cubicBezTo>
                      <a:pt x="51" y="402"/>
                      <a:pt x="101" y="427"/>
                      <a:pt x="176" y="477"/>
                    </a:cubicBezTo>
                    <a:lnTo>
                      <a:pt x="1053" y="101"/>
                    </a:lnTo>
                    <a:cubicBezTo>
                      <a:pt x="1003" y="51"/>
                      <a:pt x="953" y="26"/>
                      <a:pt x="903"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4" name="Google Shape;924;p28"/>
              <p:cNvSpPr/>
              <p:nvPr/>
            </p:nvSpPr>
            <p:spPr>
              <a:xfrm>
                <a:off x="2780375" y="1818433"/>
                <a:ext cx="20843" cy="9433"/>
              </a:xfrm>
              <a:custGeom>
                <a:avLst/>
                <a:gdLst/>
                <a:ahLst/>
                <a:cxnLst/>
                <a:rect l="l" t="t" r="r" b="b"/>
                <a:pathLst>
                  <a:path w="1054" h="477" extrusionOk="0">
                    <a:moveTo>
                      <a:pt x="878" y="0"/>
                    </a:moveTo>
                    <a:lnTo>
                      <a:pt x="1" y="376"/>
                    </a:lnTo>
                    <a:cubicBezTo>
                      <a:pt x="51" y="401"/>
                      <a:pt x="101" y="426"/>
                      <a:pt x="151" y="476"/>
                    </a:cubicBezTo>
                    <a:lnTo>
                      <a:pt x="1053" y="100"/>
                    </a:lnTo>
                    <a:cubicBezTo>
                      <a:pt x="1003" y="50"/>
                      <a:pt x="953" y="25"/>
                      <a:pt x="87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5" name="Google Shape;925;p28"/>
              <p:cNvSpPr/>
              <p:nvPr/>
            </p:nvSpPr>
            <p:spPr>
              <a:xfrm>
                <a:off x="2783361" y="1820411"/>
                <a:ext cx="20823" cy="9433"/>
              </a:xfrm>
              <a:custGeom>
                <a:avLst/>
                <a:gdLst/>
                <a:ahLst/>
                <a:cxnLst/>
                <a:rect l="l" t="t" r="r" b="b"/>
                <a:pathLst>
                  <a:path w="1053" h="477" extrusionOk="0">
                    <a:moveTo>
                      <a:pt x="902" y="0"/>
                    </a:moveTo>
                    <a:lnTo>
                      <a:pt x="0" y="376"/>
                    </a:lnTo>
                    <a:cubicBezTo>
                      <a:pt x="50" y="401"/>
                      <a:pt x="100" y="452"/>
                      <a:pt x="176" y="477"/>
                    </a:cubicBezTo>
                    <a:lnTo>
                      <a:pt x="1053" y="101"/>
                    </a:lnTo>
                    <a:cubicBezTo>
                      <a:pt x="1003" y="76"/>
                      <a:pt x="953" y="26"/>
                      <a:pt x="902"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6" name="Google Shape;926;p28"/>
              <p:cNvSpPr/>
              <p:nvPr/>
            </p:nvSpPr>
            <p:spPr>
              <a:xfrm>
                <a:off x="2786822" y="1822388"/>
                <a:ext cx="19854" cy="9433"/>
              </a:xfrm>
              <a:custGeom>
                <a:avLst/>
                <a:gdLst/>
                <a:ahLst/>
                <a:cxnLst/>
                <a:rect l="l" t="t" r="r" b="b"/>
                <a:pathLst>
                  <a:path w="1004" h="477" extrusionOk="0">
                    <a:moveTo>
                      <a:pt x="878" y="1"/>
                    </a:moveTo>
                    <a:lnTo>
                      <a:pt x="1" y="377"/>
                    </a:lnTo>
                    <a:cubicBezTo>
                      <a:pt x="26" y="402"/>
                      <a:pt x="76" y="452"/>
                      <a:pt x="126" y="477"/>
                    </a:cubicBezTo>
                    <a:lnTo>
                      <a:pt x="1003" y="101"/>
                    </a:lnTo>
                    <a:cubicBezTo>
                      <a:pt x="978" y="76"/>
                      <a:pt x="928" y="26"/>
                      <a:pt x="878"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7" name="Google Shape;927;p28"/>
              <p:cNvSpPr/>
              <p:nvPr/>
            </p:nvSpPr>
            <p:spPr>
              <a:xfrm>
                <a:off x="2784844" y="1856601"/>
                <a:ext cx="18351" cy="7950"/>
              </a:xfrm>
              <a:custGeom>
                <a:avLst/>
                <a:gdLst/>
                <a:ahLst/>
                <a:cxnLst/>
                <a:rect l="l" t="t" r="r" b="b"/>
                <a:pathLst>
                  <a:path w="928" h="402" extrusionOk="0">
                    <a:moveTo>
                      <a:pt x="903" y="0"/>
                    </a:moveTo>
                    <a:lnTo>
                      <a:pt x="0" y="376"/>
                    </a:lnTo>
                    <a:cubicBezTo>
                      <a:pt x="0" y="376"/>
                      <a:pt x="25" y="376"/>
                      <a:pt x="25" y="401"/>
                    </a:cubicBezTo>
                    <a:lnTo>
                      <a:pt x="928"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8" name="Google Shape;928;p28"/>
              <p:cNvSpPr/>
              <p:nvPr/>
            </p:nvSpPr>
            <p:spPr>
              <a:xfrm>
                <a:off x="2785339" y="1856601"/>
                <a:ext cx="19834" cy="9433"/>
              </a:xfrm>
              <a:custGeom>
                <a:avLst/>
                <a:gdLst/>
                <a:ahLst/>
                <a:cxnLst/>
                <a:rect l="l" t="t" r="r" b="b"/>
                <a:pathLst>
                  <a:path w="1003" h="477" extrusionOk="0">
                    <a:moveTo>
                      <a:pt x="903" y="0"/>
                    </a:moveTo>
                    <a:lnTo>
                      <a:pt x="0" y="401"/>
                    </a:lnTo>
                    <a:cubicBezTo>
                      <a:pt x="51" y="426"/>
                      <a:pt x="76" y="451"/>
                      <a:pt x="101" y="476"/>
                    </a:cubicBezTo>
                    <a:lnTo>
                      <a:pt x="1003" y="100"/>
                    </a:lnTo>
                    <a:cubicBezTo>
                      <a:pt x="978" y="75"/>
                      <a:pt x="928" y="50"/>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29" name="Google Shape;929;p28"/>
              <p:cNvSpPr/>
              <p:nvPr/>
            </p:nvSpPr>
            <p:spPr>
              <a:xfrm>
                <a:off x="2787316" y="1858578"/>
                <a:ext cx="20348" cy="9433"/>
              </a:xfrm>
              <a:custGeom>
                <a:avLst/>
                <a:gdLst/>
                <a:ahLst/>
                <a:cxnLst/>
                <a:rect l="l" t="t" r="r" b="b"/>
                <a:pathLst>
                  <a:path w="1029" h="477" extrusionOk="0">
                    <a:moveTo>
                      <a:pt x="903" y="0"/>
                    </a:moveTo>
                    <a:lnTo>
                      <a:pt x="1" y="376"/>
                    </a:lnTo>
                    <a:cubicBezTo>
                      <a:pt x="51" y="401"/>
                      <a:pt x="76" y="451"/>
                      <a:pt x="126" y="476"/>
                    </a:cubicBezTo>
                    <a:lnTo>
                      <a:pt x="1028" y="101"/>
                    </a:lnTo>
                    <a:cubicBezTo>
                      <a:pt x="978" y="75"/>
                      <a:pt x="953" y="25"/>
                      <a:pt x="9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0" name="Google Shape;930;p28"/>
              <p:cNvSpPr/>
              <p:nvPr/>
            </p:nvSpPr>
            <p:spPr>
              <a:xfrm>
                <a:off x="2789808" y="1860556"/>
                <a:ext cx="19834" cy="9433"/>
              </a:xfrm>
              <a:custGeom>
                <a:avLst/>
                <a:gdLst/>
                <a:ahLst/>
                <a:cxnLst/>
                <a:rect l="l" t="t" r="r" b="b"/>
                <a:pathLst>
                  <a:path w="1003" h="477" extrusionOk="0">
                    <a:moveTo>
                      <a:pt x="902" y="1"/>
                    </a:moveTo>
                    <a:lnTo>
                      <a:pt x="0" y="376"/>
                    </a:lnTo>
                    <a:cubicBezTo>
                      <a:pt x="25" y="402"/>
                      <a:pt x="75" y="452"/>
                      <a:pt x="100" y="477"/>
                    </a:cubicBezTo>
                    <a:lnTo>
                      <a:pt x="1003" y="101"/>
                    </a:lnTo>
                    <a:cubicBezTo>
                      <a:pt x="977" y="76"/>
                      <a:pt x="927" y="26"/>
                      <a:pt x="90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1" name="Google Shape;931;p28"/>
              <p:cNvSpPr/>
              <p:nvPr/>
            </p:nvSpPr>
            <p:spPr>
              <a:xfrm>
                <a:off x="2791786" y="1862533"/>
                <a:ext cx="20329" cy="9947"/>
              </a:xfrm>
              <a:custGeom>
                <a:avLst/>
                <a:gdLst/>
                <a:ahLst/>
                <a:cxnLst/>
                <a:rect l="l" t="t" r="r" b="b"/>
                <a:pathLst>
                  <a:path w="1028" h="503" extrusionOk="0">
                    <a:moveTo>
                      <a:pt x="903" y="1"/>
                    </a:moveTo>
                    <a:lnTo>
                      <a:pt x="0" y="377"/>
                    </a:lnTo>
                    <a:cubicBezTo>
                      <a:pt x="50" y="427"/>
                      <a:pt x="75" y="452"/>
                      <a:pt x="126" y="502"/>
                    </a:cubicBezTo>
                    <a:lnTo>
                      <a:pt x="1028" y="101"/>
                    </a:lnTo>
                    <a:cubicBezTo>
                      <a:pt x="978" y="76"/>
                      <a:pt x="953" y="26"/>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2" name="Google Shape;932;p28"/>
              <p:cNvSpPr/>
              <p:nvPr/>
            </p:nvSpPr>
            <p:spPr>
              <a:xfrm>
                <a:off x="2794257" y="1864531"/>
                <a:ext cx="19854" cy="9927"/>
              </a:xfrm>
              <a:custGeom>
                <a:avLst/>
                <a:gdLst/>
                <a:ahLst/>
                <a:cxnLst/>
                <a:rect l="l" t="t" r="r" b="b"/>
                <a:pathLst>
                  <a:path w="1004" h="502" extrusionOk="0">
                    <a:moveTo>
                      <a:pt x="903" y="0"/>
                    </a:moveTo>
                    <a:lnTo>
                      <a:pt x="1" y="401"/>
                    </a:lnTo>
                    <a:cubicBezTo>
                      <a:pt x="26" y="426"/>
                      <a:pt x="76" y="476"/>
                      <a:pt x="101" y="501"/>
                    </a:cubicBezTo>
                    <a:lnTo>
                      <a:pt x="1003" y="125"/>
                    </a:lnTo>
                    <a:cubicBezTo>
                      <a:pt x="978" y="100"/>
                      <a:pt x="928" y="50"/>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3" name="Google Shape;933;p28"/>
              <p:cNvSpPr/>
              <p:nvPr/>
            </p:nvSpPr>
            <p:spPr>
              <a:xfrm>
                <a:off x="2796235" y="1867003"/>
                <a:ext cx="20348" cy="9927"/>
              </a:xfrm>
              <a:custGeom>
                <a:avLst/>
                <a:gdLst/>
                <a:ahLst/>
                <a:cxnLst/>
                <a:rect l="l" t="t" r="r" b="b"/>
                <a:pathLst>
                  <a:path w="1029" h="502" extrusionOk="0">
                    <a:moveTo>
                      <a:pt x="903" y="0"/>
                    </a:moveTo>
                    <a:lnTo>
                      <a:pt x="1" y="376"/>
                    </a:lnTo>
                    <a:cubicBezTo>
                      <a:pt x="51" y="426"/>
                      <a:pt x="76" y="477"/>
                      <a:pt x="126" y="502"/>
                    </a:cubicBezTo>
                    <a:lnTo>
                      <a:pt x="1028" y="126"/>
                    </a:lnTo>
                    <a:cubicBezTo>
                      <a:pt x="978" y="101"/>
                      <a:pt x="953" y="50"/>
                      <a:pt x="903"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4" name="Google Shape;934;p28"/>
              <p:cNvSpPr/>
              <p:nvPr/>
            </p:nvSpPr>
            <p:spPr>
              <a:xfrm>
                <a:off x="2798727" y="1869475"/>
                <a:ext cx="19834" cy="10421"/>
              </a:xfrm>
              <a:custGeom>
                <a:avLst/>
                <a:gdLst/>
                <a:ahLst/>
                <a:cxnLst/>
                <a:rect l="l" t="t" r="r" b="b"/>
                <a:pathLst>
                  <a:path w="1003" h="527" extrusionOk="0">
                    <a:moveTo>
                      <a:pt x="902" y="1"/>
                    </a:moveTo>
                    <a:lnTo>
                      <a:pt x="0" y="377"/>
                    </a:lnTo>
                    <a:cubicBezTo>
                      <a:pt x="25" y="427"/>
                      <a:pt x="75" y="477"/>
                      <a:pt x="100" y="527"/>
                    </a:cubicBezTo>
                    <a:lnTo>
                      <a:pt x="1003" y="151"/>
                    </a:lnTo>
                    <a:cubicBezTo>
                      <a:pt x="978" y="101"/>
                      <a:pt x="927" y="51"/>
                      <a:pt x="90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5" name="Google Shape;935;p28"/>
              <p:cNvSpPr/>
              <p:nvPr/>
            </p:nvSpPr>
            <p:spPr>
              <a:xfrm>
                <a:off x="2800704" y="1872461"/>
                <a:ext cx="19834" cy="9927"/>
              </a:xfrm>
              <a:custGeom>
                <a:avLst/>
                <a:gdLst/>
                <a:ahLst/>
                <a:cxnLst/>
                <a:rect l="l" t="t" r="r" b="b"/>
                <a:pathLst>
                  <a:path w="1003" h="502" extrusionOk="0">
                    <a:moveTo>
                      <a:pt x="903" y="0"/>
                    </a:moveTo>
                    <a:lnTo>
                      <a:pt x="0" y="376"/>
                    </a:lnTo>
                    <a:cubicBezTo>
                      <a:pt x="51" y="401"/>
                      <a:pt x="76" y="451"/>
                      <a:pt x="126" y="501"/>
                    </a:cubicBezTo>
                    <a:lnTo>
                      <a:pt x="1003" y="125"/>
                    </a:lnTo>
                    <a:cubicBezTo>
                      <a:pt x="978" y="75"/>
                      <a:pt x="953" y="25"/>
                      <a:pt x="903"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6" name="Google Shape;936;p28"/>
              <p:cNvSpPr/>
              <p:nvPr/>
            </p:nvSpPr>
            <p:spPr>
              <a:xfrm>
                <a:off x="2803176" y="1874933"/>
                <a:ext cx="19360" cy="10421"/>
              </a:xfrm>
              <a:custGeom>
                <a:avLst/>
                <a:gdLst/>
                <a:ahLst/>
                <a:cxnLst/>
                <a:rect l="l" t="t" r="r" b="b"/>
                <a:pathLst>
                  <a:path w="979" h="527" extrusionOk="0">
                    <a:moveTo>
                      <a:pt x="878" y="0"/>
                    </a:moveTo>
                    <a:lnTo>
                      <a:pt x="1" y="376"/>
                    </a:lnTo>
                    <a:cubicBezTo>
                      <a:pt x="26" y="426"/>
                      <a:pt x="51" y="477"/>
                      <a:pt x="101" y="527"/>
                    </a:cubicBezTo>
                    <a:lnTo>
                      <a:pt x="978" y="151"/>
                    </a:lnTo>
                    <a:cubicBezTo>
                      <a:pt x="953" y="101"/>
                      <a:pt x="928" y="50"/>
                      <a:pt x="878"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7" name="Google Shape;937;p28"/>
              <p:cNvSpPr/>
              <p:nvPr/>
            </p:nvSpPr>
            <p:spPr>
              <a:xfrm>
                <a:off x="2805154" y="1877899"/>
                <a:ext cx="19360" cy="9927"/>
              </a:xfrm>
              <a:custGeom>
                <a:avLst/>
                <a:gdLst/>
                <a:ahLst/>
                <a:cxnLst/>
                <a:rect l="l" t="t" r="r" b="b"/>
                <a:pathLst>
                  <a:path w="979" h="502" extrusionOk="0">
                    <a:moveTo>
                      <a:pt x="878" y="1"/>
                    </a:moveTo>
                    <a:lnTo>
                      <a:pt x="1" y="377"/>
                    </a:lnTo>
                    <a:cubicBezTo>
                      <a:pt x="26" y="402"/>
                      <a:pt x="51" y="452"/>
                      <a:pt x="76" y="502"/>
                    </a:cubicBezTo>
                    <a:lnTo>
                      <a:pt x="978" y="126"/>
                    </a:lnTo>
                    <a:cubicBezTo>
                      <a:pt x="953" y="76"/>
                      <a:pt x="928" y="26"/>
                      <a:pt x="87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8" name="Google Shape;938;p28"/>
              <p:cNvSpPr/>
              <p:nvPr/>
            </p:nvSpPr>
            <p:spPr>
              <a:xfrm>
                <a:off x="2806657" y="1880391"/>
                <a:ext cx="19834" cy="10421"/>
              </a:xfrm>
              <a:custGeom>
                <a:avLst/>
                <a:gdLst/>
                <a:ahLst/>
                <a:cxnLst/>
                <a:rect l="l" t="t" r="r" b="b"/>
                <a:pathLst>
                  <a:path w="1003" h="527" extrusionOk="0">
                    <a:moveTo>
                      <a:pt x="902" y="0"/>
                    </a:moveTo>
                    <a:lnTo>
                      <a:pt x="0" y="376"/>
                    </a:lnTo>
                    <a:cubicBezTo>
                      <a:pt x="50" y="426"/>
                      <a:pt x="75" y="476"/>
                      <a:pt x="100" y="526"/>
                    </a:cubicBezTo>
                    <a:lnTo>
                      <a:pt x="1003" y="150"/>
                    </a:lnTo>
                    <a:cubicBezTo>
                      <a:pt x="978" y="100"/>
                      <a:pt x="953" y="50"/>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39" name="Google Shape;939;p28"/>
              <p:cNvSpPr/>
              <p:nvPr/>
            </p:nvSpPr>
            <p:spPr>
              <a:xfrm>
                <a:off x="2808635" y="1883357"/>
                <a:ext cx="19834" cy="10421"/>
              </a:xfrm>
              <a:custGeom>
                <a:avLst/>
                <a:gdLst/>
                <a:ahLst/>
                <a:cxnLst/>
                <a:rect l="l" t="t" r="r" b="b"/>
                <a:pathLst>
                  <a:path w="1003" h="527" extrusionOk="0">
                    <a:moveTo>
                      <a:pt x="903" y="0"/>
                    </a:moveTo>
                    <a:lnTo>
                      <a:pt x="0" y="376"/>
                    </a:lnTo>
                    <a:cubicBezTo>
                      <a:pt x="25" y="426"/>
                      <a:pt x="76" y="477"/>
                      <a:pt x="101" y="527"/>
                    </a:cubicBezTo>
                    <a:lnTo>
                      <a:pt x="1003" y="151"/>
                    </a:lnTo>
                    <a:cubicBezTo>
                      <a:pt x="953" y="101"/>
                      <a:pt x="928" y="51"/>
                      <a:pt x="903"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0" name="Google Shape;940;p28"/>
              <p:cNvSpPr/>
              <p:nvPr/>
            </p:nvSpPr>
            <p:spPr>
              <a:xfrm>
                <a:off x="2810612" y="1886324"/>
                <a:ext cx="19854" cy="10936"/>
              </a:xfrm>
              <a:custGeom>
                <a:avLst/>
                <a:gdLst/>
                <a:ahLst/>
                <a:cxnLst/>
                <a:rect l="l" t="t" r="r" b="b"/>
                <a:pathLst>
                  <a:path w="1004" h="553" extrusionOk="0">
                    <a:moveTo>
                      <a:pt x="903" y="1"/>
                    </a:moveTo>
                    <a:lnTo>
                      <a:pt x="1" y="377"/>
                    </a:lnTo>
                    <a:cubicBezTo>
                      <a:pt x="26" y="427"/>
                      <a:pt x="76" y="502"/>
                      <a:pt x="101" y="552"/>
                    </a:cubicBezTo>
                    <a:lnTo>
                      <a:pt x="1003" y="176"/>
                    </a:lnTo>
                    <a:cubicBezTo>
                      <a:pt x="978" y="126"/>
                      <a:pt x="928" y="51"/>
                      <a:pt x="903"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1" name="Google Shape;941;p28"/>
              <p:cNvSpPr/>
              <p:nvPr/>
            </p:nvSpPr>
            <p:spPr>
              <a:xfrm>
                <a:off x="2812590" y="1889804"/>
                <a:ext cx="20843" cy="12893"/>
              </a:xfrm>
              <a:custGeom>
                <a:avLst/>
                <a:gdLst/>
                <a:ahLst/>
                <a:cxnLst/>
                <a:rect l="l" t="t" r="r" b="b"/>
                <a:pathLst>
                  <a:path w="1054" h="652" extrusionOk="0">
                    <a:moveTo>
                      <a:pt x="903" y="0"/>
                    </a:moveTo>
                    <a:lnTo>
                      <a:pt x="1" y="376"/>
                    </a:lnTo>
                    <a:cubicBezTo>
                      <a:pt x="51" y="476"/>
                      <a:pt x="101" y="577"/>
                      <a:pt x="151" y="652"/>
                    </a:cubicBezTo>
                    <a:lnTo>
                      <a:pt x="1054" y="276"/>
                    </a:lnTo>
                    <a:cubicBezTo>
                      <a:pt x="1003" y="176"/>
                      <a:pt x="953" y="100"/>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2" name="Google Shape;942;p28"/>
              <p:cNvSpPr/>
              <p:nvPr/>
            </p:nvSpPr>
            <p:spPr>
              <a:xfrm>
                <a:off x="2815576" y="1895243"/>
                <a:ext cx="21317" cy="14891"/>
              </a:xfrm>
              <a:custGeom>
                <a:avLst/>
                <a:gdLst/>
                <a:ahLst/>
                <a:cxnLst/>
                <a:rect l="l" t="t" r="r" b="b"/>
                <a:pathLst>
                  <a:path w="1078" h="753" extrusionOk="0">
                    <a:moveTo>
                      <a:pt x="903" y="1"/>
                    </a:moveTo>
                    <a:lnTo>
                      <a:pt x="0" y="377"/>
                    </a:lnTo>
                    <a:cubicBezTo>
                      <a:pt x="50" y="502"/>
                      <a:pt x="126" y="628"/>
                      <a:pt x="176" y="753"/>
                    </a:cubicBezTo>
                    <a:lnTo>
                      <a:pt x="1078" y="377"/>
                    </a:lnTo>
                    <a:cubicBezTo>
                      <a:pt x="1003" y="252"/>
                      <a:pt x="953" y="126"/>
                      <a:pt x="90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3" name="Google Shape;943;p28"/>
              <p:cNvSpPr/>
              <p:nvPr/>
            </p:nvSpPr>
            <p:spPr>
              <a:xfrm>
                <a:off x="2819037" y="1902678"/>
                <a:ext cx="19854" cy="12913"/>
              </a:xfrm>
              <a:custGeom>
                <a:avLst/>
                <a:gdLst/>
                <a:ahLst/>
                <a:cxnLst/>
                <a:rect l="l" t="t" r="r" b="b"/>
                <a:pathLst>
                  <a:path w="1004" h="653" extrusionOk="0">
                    <a:moveTo>
                      <a:pt x="878" y="1"/>
                    </a:moveTo>
                    <a:lnTo>
                      <a:pt x="1" y="377"/>
                    </a:lnTo>
                    <a:cubicBezTo>
                      <a:pt x="26" y="452"/>
                      <a:pt x="76" y="552"/>
                      <a:pt x="101" y="653"/>
                    </a:cubicBezTo>
                    <a:lnTo>
                      <a:pt x="1003" y="277"/>
                    </a:lnTo>
                    <a:cubicBezTo>
                      <a:pt x="953" y="176"/>
                      <a:pt x="928" y="76"/>
                      <a:pt x="878"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4" name="Google Shape;944;p28"/>
              <p:cNvSpPr/>
              <p:nvPr/>
            </p:nvSpPr>
            <p:spPr>
              <a:xfrm>
                <a:off x="2821014" y="1908137"/>
                <a:ext cx="18865" cy="10916"/>
              </a:xfrm>
              <a:custGeom>
                <a:avLst/>
                <a:gdLst/>
                <a:ahLst/>
                <a:cxnLst/>
                <a:rect l="l" t="t" r="r" b="b"/>
                <a:pathLst>
                  <a:path w="954" h="552" extrusionOk="0">
                    <a:moveTo>
                      <a:pt x="903" y="1"/>
                    </a:moveTo>
                    <a:lnTo>
                      <a:pt x="1" y="377"/>
                    </a:lnTo>
                    <a:cubicBezTo>
                      <a:pt x="26" y="427"/>
                      <a:pt x="51" y="502"/>
                      <a:pt x="76" y="552"/>
                    </a:cubicBezTo>
                    <a:lnTo>
                      <a:pt x="953" y="176"/>
                    </a:lnTo>
                    <a:cubicBezTo>
                      <a:pt x="953" y="101"/>
                      <a:pt x="928" y="51"/>
                      <a:pt x="903"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5" name="Google Shape;945;p28"/>
              <p:cNvSpPr/>
              <p:nvPr/>
            </p:nvSpPr>
            <p:spPr>
              <a:xfrm>
                <a:off x="2822517" y="1911617"/>
                <a:ext cx="18846" cy="10421"/>
              </a:xfrm>
              <a:custGeom>
                <a:avLst/>
                <a:gdLst/>
                <a:ahLst/>
                <a:cxnLst/>
                <a:rect l="l" t="t" r="r" b="b"/>
                <a:pathLst>
                  <a:path w="953" h="527" extrusionOk="0">
                    <a:moveTo>
                      <a:pt x="877" y="0"/>
                    </a:moveTo>
                    <a:lnTo>
                      <a:pt x="0" y="376"/>
                    </a:lnTo>
                    <a:cubicBezTo>
                      <a:pt x="0" y="426"/>
                      <a:pt x="25" y="476"/>
                      <a:pt x="50" y="526"/>
                    </a:cubicBezTo>
                    <a:lnTo>
                      <a:pt x="953" y="150"/>
                    </a:lnTo>
                    <a:cubicBezTo>
                      <a:pt x="928" y="100"/>
                      <a:pt x="902" y="50"/>
                      <a:pt x="877"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6" name="Google Shape;946;p28"/>
              <p:cNvSpPr/>
              <p:nvPr/>
            </p:nvSpPr>
            <p:spPr>
              <a:xfrm>
                <a:off x="2823506" y="1914583"/>
                <a:ext cx="18351" cy="10421"/>
              </a:xfrm>
              <a:custGeom>
                <a:avLst/>
                <a:gdLst/>
                <a:ahLst/>
                <a:cxnLst/>
                <a:rect l="l" t="t" r="r" b="b"/>
                <a:pathLst>
                  <a:path w="928" h="527" extrusionOk="0">
                    <a:moveTo>
                      <a:pt x="903" y="0"/>
                    </a:moveTo>
                    <a:lnTo>
                      <a:pt x="0" y="376"/>
                    </a:lnTo>
                    <a:cubicBezTo>
                      <a:pt x="0" y="426"/>
                      <a:pt x="25" y="477"/>
                      <a:pt x="50" y="527"/>
                    </a:cubicBezTo>
                    <a:lnTo>
                      <a:pt x="928" y="151"/>
                    </a:lnTo>
                    <a:cubicBezTo>
                      <a:pt x="928" y="101"/>
                      <a:pt x="903" y="51"/>
                      <a:pt x="903"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7" name="Google Shape;947;p28"/>
              <p:cNvSpPr/>
              <p:nvPr/>
            </p:nvSpPr>
            <p:spPr>
              <a:xfrm>
                <a:off x="2824495" y="1917550"/>
                <a:ext cx="18351" cy="10441"/>
              </a:xfrm>
              <a:custGeom>
                <a:avLst/>
                <a:gdLst/>
                <a:ahLst/>
                <a:cxnLst/>
                <a:rect l="l" t="t" r="r" b="b"/>
                <a:pathLst>
                  <a:path w="928" h="528" extrusionOk="0">
                    <a:moveTo>
                      <a:pt x="878" y="1"/>
                    </a:moveTo>
                    <a:lnTo>
                      <a:pt x="0" y="377"/>
                    </a:lnTo>
                    <a:cubicBezTo>
                      <a:pt x="0" y="427"/>
                      <a:pt x="26" y="477"/>
                      <a:pt x="26" y="527"/>
                    </a:cubicBezTo>
                    <a:lnTo>
                      <a:pt x="928" y="151"/>
                    </a:lnTo>
                    <a:cubicBezTo>
                      <a:pt x="928" y="101"/>
                      <a:pt x="903" y="51"/>
                      <a:pt x="87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8" name="Google Shape;948;p28"/>
              <p:cNvSpPr/>
              <p:nvPr/>
            </p:nvSpPr>
            <p:spPr>
              <a:xfrm>
                <a:off x="2824989" y="1920536"/>
                <a:ext cx="18846" cy="10421"/>
              </a:xfrm>
              <a:custGeom>
                <a:avLst/>
                <a:gdLst/>
                <a:ahLst/>
                <a:cxnLst/>
                <a:rect l="l" t="t" r="r" b="b"/>
                <a:pathLst>
                  <a:path w="953" h="527" extrusionOk="0">
                    <a:moveTo>
                      <a:pt x="903" y="0"/>
                    </a:moveTo>
                    <a:lnTo>
                      <a:pt x="1" y="376"/>
                    </a:lnTo>
                    <a:cubicBezTo>
                      <a:pt x="26" y="426"/>
                      <a:pt x="26" y="476"/>
                      <a:pt x="51" y="526"/>
                    </a:cubicBezTo>
                    <a:lnTo>
                      <a:pt x="953" y="151"/>
                    </a:lnTo>
                    <a:cubicBezTo>
                      <a:pt x="928" y="100"/>
                      <a:pt x="928" y="50"/>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49" name="Google Shape;949;p28"/>
              <p:cNvSpPr/>
              <p:nvPr/>
            </p:nvSpPr>
            <p:spPr>
              <a:xfrm>
                <a:off x="2825978" y="1923502"/>
                <a:ext cx="18351" cy="10421"/>
              </a:xfrm>
              <a:custGeom>
                <a:avLst/>
                <a:gdLst/>
                <a:ahLst/>
                <a:cxnLst/>
                <a:rect l="l" t="t" r="r" b="b"/>
                <a:pathLst>
                  <a:path w="928" h="527" extrusionOk="0">
                    <a:moveTo>
                      <a:pt x="903" y="1"/>
                    </a:moveTo>
                    <a:lnTo>
                      <a:pt x="1" y="376"/>
                    </a:lnTo>
                    <a:cubicBezTo>
                      <a:pt x="1" y="427"/>
                      <a:pt x="26" y="477"/>
                      <a:pt x="26" y="527"/>
                    </a:cubicBezTo>
                    <a:lnTo>
                      <a:pt x="928" y="151"/>
                    </a:lnTo>
                    <a:cubicBezTo>
                      <a:pt x="903" y="101"/>
                      <a:pt x="903" y="51"/>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0" name="Google Shape;950;p28"/>
              <p:cNvSpPr/>
              <p:nvPr/>
            </p:nvSpPr>
            <p:spPr>
              <a:xfrm>
                <a:off x="2826472" y="1926469"/>
                <a:ext cx="18351" cy="10441"/>
              </a:xfrm>
              <a:custGeom>
                <a:avLst/>
                <a:gdLst/>
                <a:ahLst/>
                <a:cxnLst/>
                <a:rect l="l" t="t" r="r" b="b"/>
                <a:pathLst>
                  <a:path w="928" h="528" extrusionOk="0">
                    <a:moveTo>
                      <a:pt x="903" y="1"/>
                    </a:moveTo>
                    <a:lnTo>
                      <a:pt x="1" y="377"/>
                    </a:lnTo>
                    <a:cubicBezTo>
                      <a:pt x="26" y="427"/>
                      <a:pt x="26" y="477"/>
                      <a:pt x="26" y="527"/>
                    </a:cubicBezTo>
                    <a:lnTo>
                      <a:pt x="928" y="151"/>
                    </a:lnTo>
                    <a:cubicBezTo>
                      <a:pt x="928" y="101"/>
                      <a:pt x="903" y="51"/>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1" name="Google Shape;951;p28"/>
              <p:cNvSpPr/>
              <p:nvPr/>
            </p:nvSpPr>
            <p:spPr>
              <a:xfrm>
                <a:off x="2826967" y="1929455"/>
                <a:ext cx="18371" cy="10421"/>
              </a:xfrm>
              <a:custGeom>
                <a:avLst/>
                <a:gdLst/>
                <a:ahLst/>
                <a:cxnLst/>
                <a:rect l="l" t="t" r="r" b="b"/>
                <a:pathLst>
                  <a:path w="929" h="527" extrusionOk="0">
                    <a:moveTo>
                      <a:pt x="903" y="0"/>
                    </a:moveTo>
                    <a:lnTo>
                      <a:pt x="1" y="376"/>
                    </a:lnTo>
                    <a:cubicBezTo>
                      <a:pt x="26" y="426"/>
                      <a:pt x="26" y="476"/>
                      <a:pt x="26" y="527"/>
                    </a:cubicBezTo>
                    <a:lnTo>
                      <a:pt x="928" y="151"/>
                    </a:lnTo>
                    <a:cubicBezTo>
                      <a:pt x="928" y="101"/>
                      <a:pt x="928" y="50"/>
                      <a:pt x="903"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2" name="Google Shape;952;p28"/>
              <p:cNvSpPr/>
              <p:nvPr/>
            </p:nvSpPr>
            <p:spPr>
              <a:xfrm>
                <a:off x="2827461" y="1932421"/>
                <a:ext cx="18371" cy="10421"/>
              </a:xfrm>
              <a:custGeom>
                <a:avLst/>
                <a:gdLst/>
                <a:ahLst/>
                <a:cxnLst/>
                <a:rect l="l" t="t" r="r" b="b"/>
                <a:pathLst>
                  <a:path w="929" h="527" extrusionOk="0">
                    <a:moveTo>
                      <a:pt x="903" y="1"/>
                    </a:moveTo>
                    <a:lnTo>
                      <a:pt x="1" y="377"/>
                    </a:lnTo>
                    <a:cubicBezTo>
                      <a:pt x="26" y="427"/>
                      <a:pt x="26" y="477"/>
                      <a:pt x="26" y="527"/>
                    </a:cubicBezTo>
                    <a:lnTo>
                      <a:pt x="928" y="151"/>
                    </a:lnTo>
                    <a:cubicBezTo>
                      <a:pt x="928" y="101"/>
                      <a:pt x="928" y="51"/>
                      <a:pt x="903"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3" name="Google Shape;953;p28"/>
              <p:cNvSpPr/>
              <p:nvPr/>
            </p:nvSpPr>
            <p:spPr>
              <a:xfrm>
                <a:off x="2827956" y="1935408"/>
                <a:ext cx="18371" cy="10421"/>
              </a:xfrm>
              <a:custGeom>
                <a:avLst/>
                <a:gdLst/>
                <a:ahLst/>
                <a:cxnLst/>
                <a:rect l="l" t="t" r="r" b="b"/>
                <a:pathLst>
                  <a:path w="929" h="527" extrusionOk="0">
                    <a:moveTo>
                      <a:pt x="903" y="0"/>
                    </a:moveTo>
                    <a:lnTo>
                      <a:pt x="1" y="376"/>
                    </a:lnTo>
                    <a:cubicBezTo>
                      <a:pt x="26" y="426"/>
                      <a:pt x="26" y="476"/>
                      <a:pt x="26" y="526"/>
                    </a:cubicBezTo>
                    <a:lnTo>
                      <a:pt x="928" y="150"/>
                    </a:lnTo>
                    <a:cubicBezTo>
                      <a:pt x="928" y="100"/>
                      <a:pt x="928" y="50"/>
                      <a:pt x="9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4" name="Google Shape;954;p28"/>
              <p:cNvSpPr/>
              <p:nvPr/>
            </p:nvSpPr>
            <p:spPr>
              <a:xfrm>
                <a:off x="2828450" y="1938374"/>
                <a:ext cx="18371" cy="10916"/>
              </a:xfrm>
              <a:custGeom>
                <a:avLst/>
                <a:gdLst/>
                <a:ahLst/>
                <a:cxnLst/>
                <a:rect l="l" t="t" r="r" b="b"/>
                <a:pathLst>
                  <a:path w="929" h="552" extrusionOk="0">
                    <a:moveTo>
                      <a:pt x="903" y="0"/>
                    </a:moveTo>
                    <a:lnTo>
                      <a:pt x="1" y="376"/>
                    </a:lnTo>
                    <a:cubicBezTo>
                      <a:pt x="26" y="426"/>
                      <a:pt x="26" y="477"/>
                      <a:pt x="26" y="552"/>
                    </a:cubicBezTo>
                    <a:lnTo>
                      <a:pt x="928" y="151"/>
                    </a:lnTo>
                    <a:cubicBezTo>
                      <a:pt x="928" y="101"/>
                      <a:pt x="903" y="51"/>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5" name="Google Shape;955;p28"/>
              <p:cNvSpPr/>
              <p:nvPr/>
            </p:nvSpPr>
            <p:spPr>
              <a:xfrm>
                <a:off x="2828964" y="1941340"/>
                <a:ext cx="17857" cy="10936"/>
              </a:xfrm>
              <a:custGeom>
                <a:avLst/>
                <a:gdLst/>
                <a:ahLst/>
                <a:cxnLst/>
                <a:rect l="l" t="t" r="r" b="b"/>
                <a:pathLst>
                  <a:path w="903" h="553" extrusionOk="0">
                    <a:moveTo>
                      <a:pt x="902" y="1"/>
                    </a:moveTo>
                    <a:lnTo>
                      <a:pt x="0" y="402"/>
                    </a:lnTo>
                    <a:cubicBezTo>
                      <a:pt x="0" y="452"/>
                      <a:pt x="0" y="502"/>
                      <a:pt x="0" y="552"/>
                    </a:cubicBezTo>
                    <a:lnTo>
                      <a:pt x="902" y="176"/>
                    </a:lnTo>
                    <a:cubicBezTo>
                      <a:pt x="902" y="126"/>
                      <a:pt x="902" y="51"/>
                      <a:pt x="902"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6" name="Google Shape;956;p28"/>
              <p:cNvSpPr/>
              <p:nvPr/>
            </p:nvSpPr>
            <p:spPr>
              <a:xfrm>
                <a:off x="2828964" y="1944821"/>
                <a:ext cx="17857" cy="10421"/>
              </a:xfrm>
              <a:custGeom>
                <a:avLst/>
                <a:gdLst/>
                <a:ahLst/>
                <a:cxnLst/>
                <a:rect l="l" t="t" r="r" b="b"/>
                <a:pathLst>
                  <a:path w="903" h="527" extrusionOk="0">
                    <a:moveTo>
                      <a:pt x="902" y="0"/>
                    </a:moveTo>
                    <a:lnTo>
                      <a:pt x="0" y="376"/>
                    </a:lnTo>
                    <a:cubicBezTo>
                      <a:pt x="0" y="426"/>
                      <a:pt x="25" y="476"/>
                      <a:pt x="25" y="527"/>
                    </a:cubicBezTo>
                    <a:lnTo>
                      <a:pt x="902" y="126"/>
                    </a:lnTo>
                    <a:cubicBezTo>
                      <a:pt x="902" y="100"/>
                      <a:pt x="902" y="50"/>
                      <a:pt x="902"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7" name="Google Shape;957;p28"/>
              <p:cNvSpPr/>
              <p:nvPr/>
            </p:nvSpPr>
            <p:spPr>
              <a:xfrm>
                <a:off x="2829459" y="1947293"/>
                <a:ext cx="17857" cy="10421"/>
              </a:xfrm>
              <a:custGeom>
                <a:avLst/>
                <a:gdLst/>
                <a:ahLst/>
                <a:cxnLst/>
                <a:rect l="l" t="t" r="r" b="b"/>
                <a:pathLst>
                  <a:path w="903" h="527" extrusionOk="0">
                    <a:moveTo>
                      <a:pt x="877" y="1"/>
                    </a:moveTo>
                    <a:lnTo>
                      <a:pt x="0" y="402"/>
                    </a:lnTo>
                    <a:cubicBezTo>
                      <a:pt x="0" y="427"/>
                      <a:pt x="0" y="477"/>
                      <a:pt x="0" y="527"/>
                    </a:cubicBezTo>
                    <a:lnTo>
                      <a:pt x="902" y="151"/>
                    </a:lnTo>
                    <a:cubicBezTo>
                      <a:pt x="902" y="101"/>
                      <a:pt x="877" y="51"/>
                      <a:pt x="877"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8" name="Google Shape;958;p28"/>
              <p:cNvSpPr/>
              <p:nvPr/>
            </p:nvSpPr>
            <p:spPr>
              <a:xfrm>
                <a:off x="2829459" y="1950259"/>
                <a:ext cx="17857" cy="10441"/>
              </a:xfrm>
              <a:custGeom>
                <a:avLst/>
                <a:gdLst/>
                <a:ahLst/>
                <a:cxnLst/>
                <a:rect l="l" t="t" r="r" b="b"/>
                <a:pathLst>
                  <a:path w="903" h="528" extrusionOk="0">
                    <a:moveTo>
                      <a:pt x="902" y="1"/>
                    </a:moveTo>
                    <a:lnTo>
                      <a:pt x="0" y="377"/>
                    </a:lnTo>
                    <a:cubicBezTo>
                      <a:pt x="0" y="427"/>
                      <a:pt x="0" y="477"/>
                      <a:pt x="0" y="527"/>
                    </a:cubicBezTo>
                    <a:lnTo>
                      <a:pt x="877" y="151"/>
                    </a:lnTo>
                    <a:cubicBezTo>
                      <a:pt x="877" y="101"/>
                      <a:pt x="877" y="51"/>
                      <a:pt x="902"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59" name="Google Shape;959;p28"/>
              <p:cNvSpPr/>
              <p:nvPr/>
            </p:nvSpPr>
            <p:spPr>
              <a:xfrm>
                <a:off x="2828964" y="1953245"/>
                <a:ext cx="17857" cy="10421"/>
              </a:xfrm>
              <a:custGeom>
                <a:avLst/>
                <a:gdLst/>
                <a:ahLst/>
                <a:cxnLst/>
                <a:rect l="l" t="t" r="r" b="b"/>
                <a:pathLst>
                  <a:path w="903" h="527" extrusionOk="0">
                    <a:moveTo>
                      <a:pt x="902" y="0"/>
                    </a:moveTo>
                    <a:lnTo>
                      <a:pt x="25" y="376"/>
                    </a:lnTo>
                    <a:cubicBezTo>
                      <a:pt x="25" y="426"/>
                      <a:pt x="0" y="476"/>
                      <a:pt x="0" y="527"/>
                    </a:cubicBezTo>
                    <a:lnTo>
                      <a:pt x="902" y="151"/>
                    </a:lnTo>
                    <a:cubicBezTo>
                      <a:pt x="902" y="101"/>
                      <a:pt x="902" y="50"/>
                      <a:pt x="90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0" name="Google Shape;960;p28"/>
              <p:cNvSpPr/>
              <p:nvPr/>
            </p:nvSpPr>
            <p:spPr>
              <a:xfrm>
                <a:off x="2828964" y="1956212"/>
                <a:ext cx="17857" cy="9927"/>
              </a:xfrm>
              <a:custGeom>
                <a:avLst/>
                <a:gdLst/>
                <a:ahLst/>
                <a:cxnLst/>
                <a:rect l="l" t="t" r="r" b="b"/>
                <a:pathLst>
                  <a:path w="903" h="502" extrusionOk="0">
                    <a:moveTo>
                      <a:pt x="902" y="1"/>
                    </a:moveTo>
                    <a:lnTo>
                      <a:pt x="0" y="377"/>
                    </a:lnTo>
                    <a:cubicBezTo>
                      <a:pt x="0" y="402"/>
                      <a:pt x="0" y="452"/>
                      <a:pt x="0" y="502"/>
                    </a:cubicBezTo>
                    <a:lnTo>
                      <a:pt x="902" y="126"/>
                    </a:lnTo>
                    <a:cubicBezTo>
                      <a:pt x="902" y="76"/>
                      <a:pt x="902" y="26"/>
                      <a:pt x="902"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1" name="Google Shape;961;p28"/>
              <p:cNvSpPr/>
              <p:nvPr/>
            </p:nvSpPr>
            <p:spPr>
              <a:xfrm>
                <a:off x="2828450" y="1958684"/>
                <a:ext cx="18371" cy="10441"/>
              </a:xfrm>
              <a:custGeom>
                <a:avLst/>
                <a:gdLst/>
                <a:ahLst/>
                <a:cxnLst/>
                <a:rect l="l" t="t" r="r" b="b"/>
                <a:pathLst>
                  <a:path w="929" h="528" extrusionOk="0">
                    <a:moveTo>
                      <a:pt x="928" y="1"/>
                    </a:moveTo>
                    <a:lnTo>
                      <a:pt x="26" y="377"/>
                    </a:lnTo>
                    <a:cubicBezTo>
                      <a:pt x="26" y="427"/>
                      <a:pt x="1" y="477"/>
                      <a:pt x="1" y="502"/>
                    </a:cubicBezTo>
                    <a:cubicBezTo>
                      <a:pt x="1" y="502"/>
                      <a:pt x="1" y="527"/>
                      <a:pt x="1" y="527"/>
                    </a:cubicBezTo>
                    <a:lnTo>
                      <a:pt x="903" y="151"/>
                    </a:lnTo>
                    <a:cubicBezTo>
                      <a:pt x="903" y="126"/>
                      <a:pt x="903" y="126"/>
                      <a:pt x="903" y="126"/>
                    </a:cubicBezTo>
                    <a:cubicBezTo>
                      <a:pt x="903" y="101"/>
                      <a:pt x="928" y="51"/>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2" name="Google Shape;962;p28"/>
              <p:cNvSpPr/>
              <p:nvPr/>
            </p:nvSpPr>
            <p:spPr>
              <a:xfrm>
                <a:off x="2827956" y="1961670"/>
                <a:ext cx="18371" cy="9927"/>
              </a:xfrm>
              <a:custGeom>
                <a:avLst/>
                <a:gdLst/>
                <a:ahLst/>
                <a:cxnLst/>
                <a:rect l="l" t="t" r="r" b="b"/>
                <a:pathLst>
                  <a:path w="929" h="502" extrusionOk="0">
                    <a:moveTo>
                      <a:pt x="928" y="0"/>
                    </a:moveTo>
                    <a:lnTo>
                      <a:pt x="26" y="376"/>
                    </a:lnTo>
                    <a:cubicBezTo>
                      <a:pt x="26" y="426"/>
                      <a:pt x="26" y="451"/>
                      <a:pt x="1" y="502"/>
                    </a:cubicBezTo>
                    <a:lnTo>
                      <a:pt x="903" y="126"/>
                    </a:lnTo>
                    <a:cubicBezTo>
                      <a:pt x="928" y="76"/>
                      <a:pt x="928" y="25"/>
                      <a:pt x="92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3" name="Google Shape;963;p28"/>
              <p:cNvSpPr/>
              <p:nvPr/>
            </p:nvSpPr>
            <p:spPr>
              <a:xfrm>
                <a:off x="2827461" y="1964142"/>
                <a:ext cx="18371" cy="9927"/>
              </a:xfrm>
              <a:custGeom>
                <a:avLst/>
                <a:gdLst/>
                <a:ahLst/>
                <a:cxnLst/>
                <a:rect l="l" t="t" r="r" b="b"/>
                <a:pathLst>
                  <a:path w="929" h="502" extrusionOk="0">
                    <a:moveTo>
                      <a:pt x="928" y="1"/>
                    </a:moveTo>
                    <a:lnTo>
                      <a:pt x="26" y="377"/>
                    </a:lnTo>
                    <a:cubicBezTo>
                      <a:pt x="26" y="427"/>
                      <a:pt x="26" y="477"/>
                      <a:pt x="1" y="502"/>
                    </a:cubicBezTo>
                    <a:lnTo>
                      <a:pt x="903" y="126"/>
                    </a:lnTo>
                    <a:cubicBezTo>
                      <a:pt x="928" y="101"/>
                      <a:pt x="928" y="51"/>
                      <a:pt x="928"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4" name="Google Shape;964;p28"/>
              <p:cNvSpPr/>
              <p:nvPr/>
            </p:nvSpPr>
            <p:spPr>
              <a:xfrm>
                <a:off x="2826967" y="1966614"/>
                <a:ext cx="18371" cy="10441"/>
              </a:xfrm>
              <a:custGeom>
                <a:avLst/>
                <a:gdLst/>
                <a:ahLst/>
                <a:cxnLst/>
                <a:rect l="l" t="t" r="r" b="b"/>
                <a:pathLst>
                  <a:path w="929" h="528" extrusionOk="0">
                    <a:moveTo>
                      <a:pt x="928" y="1"/>
                    </a:moveTo>
                    <a:lnTo>
                      <a:pt x="26" y="377"/>
                    </a:lnTo>
                    <a:cubicBezTo>
                      <a:pt x="26" y="427"/>
                      <a:pt x="26" y="477"/>
                      <a:pt x="1" y="527"/>
                    </a:cubicBezTo>
                    <a:lnTo>
                      <a:pt x="903" y="151"/>
                    </a:lnTo>
                    <a:cubicBezTo>
                      <a:pt x="903" y="101"/>
                      <a:pt x="928" y="51"/>
                      <a:pt x="928"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5" name="Google Shape;965;p28"/>
              <p:cNvSpPr/>
              <p:nvPr/>
            </p:nvSpPr>
            <p:spPr>
              <a:xfrm>
                <a:off x="2826472" y="1969600"/>
                <a:ext cx="18351" cy="9927"/>
              </a:xfrm>
              <a:custGeom>
                <a:avLst/>
                <a:gdLst/>
                <a:ahLst/>
                <a:cxnLst/>
                <a:rect l="l" t="t" r="r" b="b"/>
                <a:pathLst>
                  <a:path w="928" h="502" extrusionOk="0">
                    <a:moveTo>
                      <a:pt x="928" y="0"/>
                    </a:moveTo>
                    <a:lnTo>
                      <a:pt x="26" y="376"/>
                    </a:lnTo>
                    <a:cubicBezTo>
                      <a:pt x="26" y="426"/>
                      <a:pt x="1" y="451"/>
                      <a:pt x="1" y="502"/>
                    </a:cubicBezTo>
                    <a:lnTo>
                      <a:pt x="878" y="126"/>
                    </a:lnTo>
                    <a:cubicBezTo>
                      <a:pt x="903" y="76"/>
                      <a:pt x="903" y="50"/>
                      <a:pt x="928"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6" name="Google Shape;966;p28"/>
              <p:cNvSpPr/>
              <p:nvPr/>
            </p:nvSpPr>
            <p:spPr>
              <a:xfrm>
                <a:off x="2825484" y="1972072"/>
                <a:ext cx="18351" cy="10421"/>
              </a:xfrm>
              <a:custGeom>
                <a:avLst/>
                <a:gdLst/>
                <a:ahLst/>
                <a:cxnLst/>
                <a:rect l="l" t="t" r="r" b="b"/>
                <a:pathLst>
                  <a:path w="928" h="527" extrusionOk="0">
                    <a:moveTo>
                      <a:pt x="928" y="1"/>
                    </a:moveTo>
                    <a:lnTo>
                      <a:pt x="51" y="377"/>
                    </a:lnTo>
                    <a:cubicBezTo>
                      <a:pt x="26" y="427"/>
                      <a:pt x="1" y="477"/>
                      <a:pt x="1" y="527"/>
                    </a:cubicBezTo>
                    <a:lnTo>
                      <a:pt x="903" y="151"/>
                    </a:lnTo>
                    <a:cubicBezTo>
                      <a:pt x="903" y="101"/>
                      <a:pt x="928" y="51"/>
                      <a:pt x="928"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7" name="Google Shape;967;p28"/>
              <p:cNvSpPr/>
              <p:nvPr/>
            </p:nvSpPr>
            <p:spPr>
              <a:xfrm>
                <a:off x="2824000" y="1975058"/>
                <a:ext cx="19340" cy="9927"/>
              </a:xfrm>
              <a:custGeom>
                <a:avLst/>
                <a:gdLst/>
                <a:ahLst/>
                <a:cxnLst/>
                <a:rect l="l" t="t" r="r" b="b"/>
                <a:pathLst>
                  <a:path w="978" h="502" extrusionOk="0">
                    <a:moveTo>
                      <a:pt x="978" y="0"/>
                    </a:moveTo>
                    <a:lnTo>
                      <a:pt x="76" y="376"/>
                    </a:lnTo>
                    <a:cubicBezTo>
                      <a:pt x="51" y="426"/>
                      <a:pt x="25" y="451"/>
                      <a:pt x="0" y="501"/>
                    </a:cubicBezTo>
                    <a:lnTo>
                      <a:pt x="903" y="125"/>
                    </a:lnTo>
                    <a:cubicBezTo>
                      <a:pt x="928" y="75"/>
                      <a:pt x="953" y="50"/>
                      <a:pt x="97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8" name="Google Shape;968;p28"/>
              <p:cNvSpPr/>
              <p:nvPr/>
            </p:nvSpPr>
            <p:spPr>
              <a:xfrm>
                <a:off x="2823012" y="1977530"/>
                <a:ext cx="18846" cy="10421"/>
              </a:xfrm>
              <a:custGeom>
                <a:avLst/>
                <a:gdLst/>
                <a:ahLst/>
                <a:cxnLst/>
                <a:rect l="l" t="t" r="r" b="b"/>
                <a:pathLst>
                  <a:path w="953" h="527" extrusionOk="0">
                    <a:moveTo>
                      <a:pt x="953" y="0"/>
                    </a:moveTo>
                    <a:lnTo>
                      <a:pt x="50" y="376"/>
                    </a:lnTo>
                    <a:cubicBezTo>
                      <a:pt x="50" y="426"/>
                      <a:pt x="25" y="477"/>
                      <a:pt x="0" y="527"/>
                    </a:cubicBezTo>
                    <a:lnTo>
                      <a:pt x="877" y="151"/>
                    </a:lnTo>
                    <a:cubicBezTo>
                      <a:pt x="903" y="101"/>
                      <a:pt x="928" y="50"/>
                      <a:pt x="95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69" name="Google Shape;969;p28"/>
              <p:cNvSpPr/>
              <p:nvPr/>
            </p:nvSpPr>
            <p:spPr>
              <a:xfrm>
                <a:off x="2821014" y="1980497"/>
                <a:ext cx="19360" cy="10441"/>
              </a:xfrm>
              <a:custGeom>
                <a:avLst/>
                <a:gdLst/>
                <a:ahLst/>
                <a:cxnLst/>
                <a:rect l="l" t="t" r="r" b="b"/>
                <a:pathLst>
                  <a:path w="979" h="528" extrusionOk="0">
                    <a:moveTo>
                      <a:pt x="978" y="1"/>
                    </a:moveTo>
                    <a:lnTo>
                      <a:pt x="101" y="377"/>
                    </a:lnTo>
                    <a:cubicBezTo>
                      <a:pt x="76" y="427"/>
                      <a:pt x="26" y="477"/>
                      <a:pt x="1" y="527"/>
                    </a:cubicBezTo>
                    <a:lnTo>
                      <a:pt x="903" y="151"/>
                    </a:lnTo>
                    <a:cubicBezTo>
                      <a:pt x="928" y="101"/>
                      <a:pt x="953" y="51"/>
                      <a:pt x="978"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0" name="Google Shape;970;p28"/>
              <p:cNvSpPr/>
              <p:nvPr/>
            </p:nvSpPr>
            <p:spPr>
              <a:xfrm>
                <a:off x="2818542" y="1983483"/>
                <a:ext cx="20348" cy="10916"/>
              </a:xfrm>
              <a:custGeom>
                <a:avLst/>
                <a:gdLst/>
                <a:ahLst/>
                <a:cxnLst/>
                <a:rect l="l" t="t" r="r" b="b"/>
                <a:pathLst>
                  <a:path w="1029" h="552" extrusionOk="0">
                    <a:moveTo>
                      <a:pt x="1028" y="0"/>
                    </a:moveTo>
                    <a:lnTo>
                      <a:pt x="126" y="376"/>
                    </a:lnTo>
                    <a:cubicBezTo>
                      <a:pt x="76" y="451"/>
                      <a:pt x="51" y="501"/>
                      <a:pt x="1" y="551"/>
                    </a:cubicBezTo>
                    <a:lnTo>
                      <a:pt x="903" y="176"/>
                    </a:lnTo>
                    <a:cubicBezTo>
                      <a:pt x="928" y="125"/>
                      <a:pt x="978" y="75"/>
                      <a:pt x="1028" y="0"/>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1" name="Google Shape;971;p28"/>
              <p:cNvSpPr/>
              <p:nvPr/>
            </p:nvSpPr>
            <p:spPr>
              <a:xfrm>
                <a:off x="2807646" y="1986944"/>
                <a:ext cx="28753" cy="15879"/>
              </a:xfrm>
              <a:custGeom>
                <a:avLst/>
                <a:gdLst/>
                <a:ahLst/>
                <a:cxnLst/>
                <a:rect l="l" t="t" r="r" b="b"/>
                <a:pathLst>
                  <a:path w="1454" h="803" extrusionOk="0">
                    <a:moveTo>
                      <a:pt x="1454" y="1"/>
                    </a:moveTo>
                    <a:lnTo>
                      <a:pt x="552" y="376"/>
                    </a:lnTo>
                    <a:cubicBezTo>
                      <a:pt x="399" y="551"/>
                      <a:pt x="245" y="688"/>
                      <a:pt x="76" y="770"/>
                    </a:cubicBezTo>
                    <a:lnTo>
                      <a:pt x="76" y="770"/>
                    </a:lnTo>
                    <a:lnTo>
                      <a:pt x="878" y="427"/>
                    </a:lnTo>
                    <a:cubicBezTo>
                      <a:pt x="1103" y="351"/>
                      <a:pt x="1279" y="201"/>
                      <a:pt x="1454" y="1"/>
                    </a:cubicBezTo>
                    <a:close/>
                    <a:moveTo>
                      <a:pt x="76" y="770"/>
                    </a:moveTo>
                    <a:lnTo>
                      <a:pt x="0" y="803"/>
                    </a:lnTo>
                    <a:cubicBezTo>
                      <a:pt x="26" y="793"/>
                      <a:pt x="51" y="782"/>
                      <a:pt x="76" y="770"/>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2" name="Google Shape;972;p28"/>
              <p:cNvSpPr/>
              <p:nvPr/>
            </p:nvSpPr>
            <p:spPr>
              <a:xfrm>
                <a:off x="2789294" y="1824366"/>
                <a:ext cx="18371" cy="7950"/>
              </a:xfrm>
              <a:custGeom>
                <a:avLst/>
                <a:gdLst/>
                <a:ahLst/>
                <a:cxnLst/>
                <a:rect l="l" t="t" r="r" b="b"/>
                <a:pathLst>
                  <a:path w="929" h="402" extrusionOk="0">
                    <a:moveTo>
                      <a:pt x="878" y="1"/>
                    </a:moveTo>
                    <a:lnTo>
                      <a:pt x="1" y="377"/>
                    </a:lnTo>
                    <a:cubicBezTo>
                      <a:pt x="1" y="377"/>
                      <a:pt x="26" y="402"/>
                      <a:pt x="26" y="402"/>
                    </a:cubicBezTo>
                    <a:lnTo>
                      <a:pt x="928" y="26"/>
                    </a:lnTo>
                    <a:cubicBezTo>
                      <a:pt x="903" y="26"/>
                      <a:pt x="903" y="1"/>
                      <a:pt x="878"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3" name="Google Shape;973;p28"/>
              <p:cNvSpPr/>
              <p:nvPr/>
            </p:nvSpPr>
            <p:spPr>
              <a:xfrm>
                <a:off x="2789808" y="1824880"/>
                <a:ext cx="21317" cy="10421"/>
              </a:xfrm>
              <a:custGeom>
                <a:avLst/>
                <a:gdLst/>
                <a:ahLst/>
                <a:cxnLst/>
                <a:rect l="l" t="t" r="r" b="b"/>
                <a:pathLst>
                  <a:path w="1078" h="527" extrusionOk="0">
                    <a:moveTo>
                      <a:pt x="902" y="0"/>
                    </a:moveTo>
                    <a:lnTo>
                      <a:pt x="0" y="376"/>
                    </a:lnTo>
                    <a:cubicBezTo>
                      <a:pt x="50" y="426"/>
                      <a:pt x="125" y="476"/>
                      <a:pt x="175" y="526"/>
                    </a:cubicBezTo>
                    <a:lnTo>
                      <a:pt x="1078" y="125"/>
                    </a:lnTo>
                    <a:cubicBezTo>
                      <a:pt x="1003" y="100"/>
                      <a:pt x="952" y="50"/>
                      <a:pt x="902"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4" name="Google Shape;974;p28"/>
              <p:cNvSpPr/>
              <p:nvPr/>
            </p:nvSpPr>
            <p:spPr>
              <a:xfrm>
                <a:off x="2793269" y="1827352"/>
                <a:ext cx="20843" cy="10421"/>
              </a:xfrm>
              <a:custGeom>
                <a:avLst/>
                <a:gdLst/>
                <a:ahLst/>
                <a:cxnLst/>
                <a:rect l="l" t="t" r="r" b="b"/>
                <a:pathLst>
                  <a:path w="1054" h="527" extrusionOk="0">
                    <a:moveTo>
                      <a:pt x="903" y="0"/>
                    </a:moveTo>
                    <a:lnTo>
                      <a:pt x="0" y="401"/>
                    </a:lnTo>
                    <a:cubicBezTo>
                      <a:pt x="51" y="426"/>
                      <a:pt x="101" y="477"/>
                      <a:pt x="151" y="527"/>
                    </a:cubicBezTo>
                    <a:lnTo>
                      <a:pt x="1053" y="151"/>
                    </a:lnTo>
                    <a:cubicBezTo>
                      <a:pt x="1003" y="101"/>
                      <a:pt x="953" y="50"/>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5" name="Google Shape;975;p28"/>
              <p:cNvSpPr/>
              <p:nvPr/>
            </p:nvSpPr>
            <p:spPr>
              <a:xfrm>
                <a:off x="2796235" y="1830318"/>
                <a:ext cx="21337" cy="10441"/>
              </a:xfrm>
              <a:custGeom>
                <a:avLst/>
                <a:gdLst/>
                <a:ahLst/>
                <a:cxnLst/>
                <a:rect l="l" t="t" r="r" b="b"/>
                <a:pathLst>
                  <a:path w="1079" h="528" extrusionOk="0">
                    <a:moveTo>
                      <a:pt x="903" y="1"/>
                    </a:moveTo>
                    <a:lnTo>
                      <a:pt x="1" y="377"/>
                    </a:lnTo>
                    <a:cubicBezTo>
                      <a:pt x="76" y="427"/>
                      <a:pt x="126" y="477"/>
                      <a:pt x="176" y="527"/>
                    </a:cubicBezTo>
                    <a:lnTo>
                      <a:pt x="1079" y="151"/>
                    </a:lnTo>
                    <a:cubicBezTo>
                      <a:pt x="1028" y="101"/>
                      <a:pt x="953"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6" name="Google Shape;976;p28"/>
              <p:cNvSpPr/>
              <p:nvPr/>
            </p:nvSpPr>
            <p:spPr>
              <a:xfrm>
                <a:off x="2799716" y="1833304"/>
                <a:ext cx="21317" cy="10916"/>
              </a:xfrm>
              <a:custGeom>
                <a:avLst/>
                <a:gdLst/>
                <a:ahLst/>
                <a:cxnLst/>
                <a:rect l="l" t="t" r="r" b="b"/>
                <a:pathLst>
                  <a:path w="1078" h="552" extrusionOk="0">
                    <a:moveTo>
                      <a:pt x="903" y="0"/>
                    </a:moveTo>
                    <a:lnTo>
                      <a:pt x="0" y="376"/>
                    </a:lnTo>
                    <a:cubicBezTo>
                      <a:pt x="50" y="451"/>
                      <a:pt x="126" y="501"/>
                      <a:pt x="176" y="551"/>
                    </a:cubicBezTo>
                    <a:lnTo>
                      <a:pt x="1078" y="176"/>
                    </a:lnTo>
                    <a:cubicBezTo>
                      <a:pt x="1003" y="125"/>
                      <a:pt x="953" y="75"/>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7" name="Google Shape;977;p28"/>
              <p:cNvSpPr/>
              <p:nvPr/>
            </p:nvSpPr>
            <p:spPr>
              <a:xfrm>
                <a:off x="2803176" y="1836765"/>
                <a:ext cx="20843" cy="10916"/>
              </a:xfrm>
              <a:custGeom>
                <a:avLst/>
                <a:gdLst/>
                <a:ahLst/>
                <a:cxnLst/>
                <a:rect l="l" t="t" r="r" b="b"/>
                <a:pathLst>
                  <a:path w="1054" h="552" extrusionOk="0">
                    <a:moveTo>
                      <a:pt x="903" y="1"/>
                    </a:moveTo>
                    <a:lnTo>
                      <a:pt x="1" y="376"/>
                    </a:lnTo>
                    <a:cubicBezTo>
                      <a:pt x="51" y="427"/>
                      <a:pt x="101" y="502"/>
                      <a:pt x="176" y="552"/>
                    </a:cubicBezTo>
                    <a:lnTo>
                      <a:pt x="1053" y="176"/>
                    </a:lnTo>
                    <a:cubicBezTo>
                      <a:pt x="1003" y="126"/>
                      <a:pt x="953" y="51"/>
                      <a:pt x="903"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8" name="Google Shape;978;p28"/>
              <p:cNvSpPr/>
              <p:nvPr/>
            </p:nvSpPr>
            <p:spPr>
              <a:xfrm>
                <a:off x="2806657" y="1840226"/>
                <a:ext cx="20823" cy="11430"/>
              </a:xfrm>
              <a:custGeom>
                <a:avLst/>
                <a:gdLst/>
                <a:ahLst/>
                <a:cxnLst/>
                <a:rect l="l" t="t" r="r" b="b"/>
                <a:pathLst>
                  <a:path w="1053" h="578" extrusionOk="0">
                    <a:moveTo>
                      <a:pt x="877" y="1"/>
                    </a:moveTo>
                    <a:lnTo>
                      <a:pt x="0" y="377"/>
                    </a:lnTo>
                    <a:cubicBezTo>
                      <a:pt x="50" y="452"/>
                      <a:pt x="100" y="502"/>
                      <a:pt x="151" y="577"/>
                    </a:cubicBezTo>
                    <a:lnTo>
                      <a:pt x="1053" y="201"/>
                    </a:lnTo>
                    <a:cubicBezTo>
                      <a:pt x="1003" y="126"/>
                      <a:pt x="953" y="76"/>
                      <a:pt x="877"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79" name="Google Shape;979;p28"/>
              <p:cNvSpPr/>
              <p:nvPr/>
            </p:nvSpPr>
            <p:spPr>
              <a:xfrm>
                <a:off x="2809623" y="1844201"/>
                <a:ext cx="21337" cy="11410"/>
              </a:xfrm>
              <a:custGeom>
                <a:avLst/>
                <a:gdLst/>
                <a:ahLst/>
                <a:cxnLst/>
                <a:rect l="l" t="t" r="r" b="b"/>
                <a:pathLst>
                  <a:path w="1079" h="577" extrusionOk="0">
                    <a:moveTo>
                      <a:pt x="903" y="0"/>
                    </a:moveTo>
                    <a:lnTo>
                      <a:pt x="1" y="376"/>
                    </a:lnTo>
                    <a:cubicBezTo>
                      <a:pt x="76" y="427"/>
                      <a:pt x="126" y="502"/>
                      <a:pt x="176" y="577"/>
                    </a:cubicBezTo>
                    <a:lnTo>
                      <a:pt x="1078" y="201"/>
                    </a:lnTo>
                    <a:cubicBezTo>
                      <a:pt x="1028" y="126"/>
                      <a:pt x="953" y="51"/>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0" name="Google Shape;980;p28"/>
              <p:cNvSpPr/>
              <p:nvPr/>
            </p:nvSpPr>
            <p:spPr>
              <a:xfrm>
                <a:off x="2813084" y="1848156"/>
                <a:ext cx="20843" cy="11430"/>
              </a:xfrm>
              <a:custGeom>
                <a:avLst/>
                <a:gdLst/>
                <a:ahLst/>
                <a:cxnLst/>
                <a:rect l="l" t="t" r="r" b="b"/>
                <a:pathLst>
                  <a:path w="1054" h="578" extrusionOk="0">
                    <a:moveTo>
                      <a:pt x="903" y="1"/>
                    </a:moveTo>
                    <a:lnTo>
                      <a:pt x="1" y="377"/>
                    </a:lnTo>
                    <a:cubicBezTo>
                      <a:pt x="51" y="427"/>
                      <a:pt x="101" y="502"/>
                      <a:pt x="151" y="577"/>
                    </a:cubicBezTo>
                    <a:lnTo>
                      <a:pt x="1054" y="201"/>
                    </a:lnTo>
                    <a:cubicBezTo>
                      <a:pt x="1004" y="126"/>
                      <a:pt x="953" y="51"/>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1" name="Google Shape;981;p28"/>
              <p:cNvSpPr/>
              <p:nvPr/>
            </p:nvSpPr>
            <p:spPr>
              <a:xfrm>
                <a:off x="2816070" y="1852131"/>
                <a:ext cx="20823" cy="11410"/>
              </a:xfrm>
              <a:custGeom>
                <a:avLst/>
                <a:gdLst/>
                <a:ahLst/>
                <a:cxnLst/>
                <a:rect l="l" t="t" r="r" b="b"/>
                <a:pathLst>
                  <a:path w="1053" h="577" extrusionOk="0">
                    <a:moveTo>
                      <a:pt x="903" y="0"/>
                    </a:moveTo>
                    <a:lnTo>
                      <a:pt x="0" y="376"/>
                    </a:lnTo>
                    <a:cubicBezTo>
                      <a:pt x="50" y="452"/>
                      <a:pt x="101" y="502"/>
                      <a:pt x="151" y="577"/>
                    </a:cubicBezTo>
                    <a:lnTo>
                      <a:pt x="1053" y="201"/>
                    </a:lnTo>
                    <a:cubicBezTo>
                      <a:pt x="1003" y="126"/>
                      <a:pt x="953" y="51"/>
                      <a:pt x="903"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2" name="Google Shape;982;p28"/>
              <p:cNvSpPr/>
              <p:nvPr/>
            </p:nvSpPr>
            <p:spPr>
              <a:xfrm>
                <a:off x="2819037" y="1856086"/>
                <a:ext cx="20843" cy="11430"/>
              </a:xfrm>
              <a:custGeom>
                <a:avLst/>
                <a:gdLst/>
                <a:ahLst/>
                <a:cxnLst/>
                <a:rect l="l" t="t" r="r" b="b"/>
                <a:pathLst>
                  <a:path w="1054" h="578" extrusionOk="0">
                    <a:moveTo>
                      <a:pt x="903" y="1"/>
                    </a:moveTo>
                    <a:lnTo>
                      <a:pt x="1" y="377"/>
                    </a:lnTo>
                    <a:cubicBezTo>
                      <a:pt x="51" y="452"/>
                      <a:pt x="101" y="502"/>
                      <a:pt x="151" y="577"/>
                    </a:cubicBezTo>
                    <a:lnTo>
                      <a:pt x="1053" y="201"/>
                    </a:lnTo>
                    <a:cubicBezTo>
                      <a:pt x="1003" y="126"/>
                      <a:pt x="953" y="7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3" name="Google Shape;983;p28"/>
              <p:cNvSpPr/>
              <p:nvPr/>
            </p:nvSpPr>
            <p:spPr>
              <a:xfrm>
                <a:off x="2822023" y="1860061"/>
                <a:ext cx="20329" cy="11905"/>
              </a:xfrm>
              <a:custGeom>
                <a:avLst/>
                <a:gdLst/>
                <a:ahLst/>
                <a:cxnLst/>
                <a:rect l="l" t="t" r="r" b="b"/>
                <a:pathLst>
                  <a:path w="1028" h="602" extrusionOk="0">
                    <a:moveTo>
                      <a:pt x="902" y="0"/>
                    </a:moveTo>
                    <a:lnTo>
                      <a:pt x="0" y="376"/>
                    </a:lnTo>
                    <a:cubicBezTo>
                      <a:pt x="50" y="452"/>
                      <a:pt x="100" y="527"/>
                      <a:pt x="125" y="602"/>
                    </a:cubicBezTo>
                    <a:lnTo>
                      <a:pt x="1028" y="226"/>
                    </a:lnTo>
                    <a:cubicBezTo>
                      <a:pt x="978" y="151"/>
                      <a:pt x="953" y="76"/>
                      <a:pt x="902"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4" name="Google Shape;984;p28"/>
              <p:cNvSpPr/>
              <p:nvPr/>
            </p:nvSpPr>
            <p:spPr>
              <a:xfrm>
                <a:off x="2824495" y="1864531"/>
                <a:ext cx="20843" cy="11905"/>
              </a:xfrm>
              <a:custGeom>
                <a:avLst/>
                <a:gdLst/>
                <a:ahLst/>
                <a:cxnLst/>
                <a:rect l="l" t="t" r="r" b="b"/>
                <a:pathLst>
                  <a:path w="1054" h="602" extrusionOk="0">
                    <a:moveTo>
                      <a:pt x="903" y="0"/>
                    </a:moveTo>
                    <a:lnTo>
                      <a:pt x="0" y="376"/>
                    </a:lnTo>
                    <a:cubicBezTo>
                      <a:pt x="51" y="451"/>
                      <a:pt x="101" y="526"/>
                      <a:pt x="151" y="602"/>
                    </a:cubicBezTo>
                    <a:lnTo>
                      <a:pt x="1053" y="226"/>
                    </a:lnTo>
                    <a:cubicBezTo>
                      <a:pt x="1003" y="150"/>
                      <a:pt x="953" y="75"/>
                      <a:pt x="903"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5" name="Google Shape;985;p28"/>
              <p:cNvSpPr/>
              <p:nvPr/>
            </p:nvSpPr>
            <p:spPr>
              <a:xfrm>
                <a:off x="2827461" y="1868980"/>
                <a:ext cx="20843" cy="12913"/>
              </a:xfrm>
              <a:custGeom>
                <a:avLst/>
                <a:gdLst/>
                <a:ahLst/>
                <a:cxnLst/>
                <a:rect l="l" t="t" r="r" b="b"/>
                <a:pathLst>
                  <a:path w="1054" h="653" extrusionOk="0">
                    <a:moveTo>
                      <a:pt x="903" y="1"/>
                    </a:moveTo>
                    <a:lnTo>
                      <a:pt x="1" y="377"/>
                    </a:lnTo>
                    <a:cubicBezTo>
                      <a:pt x="51" y="452"/>
                      <a:pt x="101" y="552"/>
                      <a:pt x="151" y="652"/>
                    </a:cubicBezTo>
                    <a:lnTo>
                      <a:pt x="1053" y="276"/>
                    </a:lnTo>
                    <a:cubicBezTo>
                      <a:pt x="1003" y="176"/>
                      <a:pt x="953" y="76"/>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6" name="Google Shape;986;p28"/>
              <p:cNvSpPr/>
              <p:nvPr/>
            </p:nvSpPr>
            <p:spPr>
              <a:xfrm>
                <a:off x="2830447" y="1874438"/>
                <a:ext cx="22326" cy="15385"/>
              </a:xfrm>
              <a:custGeom>
                <a:avLst/>
                <a:gdLst/>
                <a:ahLst/>
                <a:cxnLst/>
                <a:rect l="l" t="t" r="r" b="b"/>
                <a:pathLst>
                  <a:path w="1129" h="778" extrusionOk="0">
                    <a:moveTo>
                      <a:pt x="902" y="0"/>
                    </a:moveTo>
                    <a:lnTo>
                      <a:pt x="0" y="376"/>
                    </a:lnTo>
                    <a:cubicBezTo>
                      <a:pt x="75" y="502"/>
                      <a:pt x="151" y="652"/>
                      <a:pt x="226" y="777"/>
                    </a:cubicBezTo>
                    <a:lnTo>
                      <a:pt x="1128" y="401"/>
                    </a:lnTo>
                    <a:cubicBezTo>
                      <a:pt x="1053" y="276"/>
                      <a:pt x="978" y="126"/>
                      <a:pt x="902"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7" name="Google Shape;987;p28"/>
              <p:cNvSpPr/>
              <p:nvPr/>
            </p:nvSpPr>
            <p:spPr>
              <a:xfrm>
                <a:off x="2834897" y="1882369"/>
                <a:ext cx="22820" cy="18351"/>
              </a:xfrm>
              <a:custGeom>
                <a:avLst/>
                <a:gdLst/>
                <a:ahLst/>
                <a:cxnLst/>
                <a:rect l="l" t="t" r="r" b="b"/>
                <a:pathLst>
                  <a:path w="1154" h="928" extrusionOk="0">
                    <a:moveTo>
                      <a:pt x="903" y="0"/>
                    </a:moveTo>
                    <a:lnTo>
                      <a:pt x="1" y="376"/>
                    </a:lnTo>
                    <a:cubicBezTo>
                      <a:pt x="101" y="577"/>
                      <a:pt x="176" y="752"/>
                      <a:pt x="251" y="928"/>
                    </a:cubicBezTo>
                    <a:lnTo>
                      <a:pt x="1154" y="552"/>
                    </a:lnTo>
                    <a:cubicBezTo>
                      <a:pt x="1078" y="376"/>
                      <a:pt x="978" y="201"/>
                      <a:pt x="903"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8" name="Google Shape;988;p28"/>
              <p:cNvSpPr/>
              <p:nvPr/>
            </p:nvSpPr>
            <p:spPr>
              <a:xfrm>
                <a:off x="2839861" y="1893265"/>
                <a:ext cx="20843" cy="15385"/>
              </a:xfrm>
              <a:custGeom>
                <a:avLst/>
                <a:gdLst/>
                <a:ahLst/>
                <a:cxnLst/>
                <a:rect l="l" t="t" r="r" b="b"/>
                <a:pathLst>
                  <a:path w="1054" h="778" extrusionOk="0">
                    <a:moveTo>
                      <a:pt x="903" y="1"/>
                    </a:moveTo>
                    <a:lnTo>
                      <a:pt x="0" y="377"/>
                    </a:lnTo>
                    <a:cubicBezTo>
                      <a:pt x="51" y="527"/>
                      <a:pt x="126" y="652"/>
                      <a:pt x="176" y="778"/>
                    </a:cubicBezTo>
                    <a:lnTo>
                      <a:pt x="1053" y="402"/>
                    </a:lnTo>
                    <a:cubicBezTo>
                      <a:pt x="1003" y="276"/>
                      <a:pt x="953" y="126"/>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89" name="Google Shape;989;p28"/>
              <p:cNvSpPr/>
              <p:nvPr/>
            </p:nvSpPr>
            <p:spPr>
              <a:xfrm>
                <a:off x="2843322" y="1901195"/>
                <a:ext cx="19360" cy="12913"/>
              </a:xfrm>
              <a:custGeom>
                <a:avLst/>
                <a:gdLst/>
                <a:ahLst/>
                <a:cxnLst/>
                <a:rect l="l" t="t" r="r" b="b"/>
                <a:pathLst>
                  <a:path w="979" h="653" extrusionOk="0">
                    <a:moveTo>
                      <a:pt x="878" y="1"/>
                    </a:moveTo>
                    <a:lnTo>
                      <a:pt x="1" y="377"/>
                    </a:lnTo>
                    <a:cubicBezTo>
                      <a:pt x="26" y="477"/>
                      <a:pt x="51" y="577"/>
                      <a:pt x="101" y="652"/>
                    </a:cubicBezTo>
                    <a:lnTo>
                      <a:pt x="978" y="276"/>
                    </a:lnTo>
                    <a:cubicBezTo>
                      <a:pt x="953" y="176"/>
                      <a:pt x="928" y="101"/>
                      <a:pt x="878"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0" name="Google Shape;990;p28"/>
              <p:cNvSpPr/>
              <p:nvPr/>
            </p:nvSpPr>
            <p:spPr>
              <a:xfrm>
                <a:off x="2845319" y="1906653"/>
                <a:ext cx="19340" cy="12399"/>
              </a:xfrm>
              <a:custGeom>
                <a:avLst/>
                <a:gdLst/>
                <a:ahLst/>
                <a:cxnLst/>
                <a:rect l="l" t="t" r="r" b="b"/>
                <a:pathLst>
                  <a:path w="978" h="627" extrusionOk="0">
                    <a:moveTo>
                      <a:pt x="877" y="0"/>
                    </a:moveTo>
                    <a:lnTo>
                      <a:pt x="0" y="376"/>
                    </a:lnTo>
                    <a:cubicBezTo>
                      <a:pt x="25" y="452"/>
                      <a:pt x="50" y="527"/>
                      <a:pt x="75" y="627"/>
                    </a:cubicBezTo>
                    <a:lnTo>
                      <a:pt x="978" y="251"/>
                    </a:lnTo>
                    <a:cubicBezTo>
                      <a:pt x="952" y="151"/>
                      <a:pt x="902" y="76"/>
                      <a:pt x="877"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1" name="Google Shape;991;p28"/>
              <p:cNvSpPr/>
              <p:nvPr/>
            </p:nvSpPr>
            <p:spPr>
              <a:xfrm>
                <a:off x="2846802" y="1911617"/>
                <a:ext cx="18846" cy="11410"/>
              </a:xfrm>
              <a:custGeom>
                <a:avLst/>
                <a:gdLst/>
                <a:ahLst/>
                <a:cxnLst/>
                <a:rect l="l" t="t" r="r" b="b"/>
                <a:pathLst>
                  <a:path w="953" h="577" extrusionOk="0">
                    <a:moveTo>
                      <a:pt x="903" y="0"/>
                    </a:moveTo>
                    <a:lnTo>
                      <a:pt x="0" y="376"/>
                    </a:lnTo>
                    <a:cubicBezTo>
                      <a:pt x="25" y="451"/>
                      <a:pt x="50" y="501"/>
                      <a:pt x="50" y="576"/>
                    </a:cubicBezTo>
                    <a:lnTo>
                      <a:pt x="953" y="201"/>
                    </a:lnTo>
                    <a:cubicBezTo>
                      <a:pt x="928" y="125"/>
                      <a:pt x="903" y="75"/>
                      <a:pt x="903"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2" name="Google Shape;992;p28"/>
              <p:cNvSpPr/>
              <p:nvPr/>
            </p:nvSpPr>
            <p:spPr>
              <a:xfrm>
                <a:off x="2847791" y="1915572"/>
                <a:ext cx="19340" cy="11924"/>
              </a:xfrm>
              <a:custGeom>
                <a:avLst/>
                <a:gdLst/>
                <a:ahLst/>
                <a:cxnLst/>
                <a:rect l="l" t="t" r="r" b="b"/>
                <a:pathLst>
                  <a:path w="978" h="603" extrusionOk="0">
                    <a:moveTo>
                      <a:pt x="903" y="1"/>
                    </a:moveTo>
                    <a:lnTo>
                      <a:pt x="0" y="376"/>
                    </a:lnTo>
                    <a:cubicBezTo>
                      <a:pt x="25" y="452"/>
                      <a:pt x="51" y="527"/>
                      <a:pt x="76" y="602"/>
                    </a:cubicBezTo>
                    <a:lnTo>
                      <a:pt x="978" y="226"/>
                    </a:lnTo>
                    <a:cubicBezTo>
                      <a:pt x="953" y="151"/>
                      <a:pt x="928" y="7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3" name="Google Shape;993;p28"/>
              <p:cNvSpPr/>
              <p:nvPr/>
            </p:nvSpPr>
            <p:spPr>
              <a:xfrm>
                <a:off x="2849274" y="1920042"/>
                <a:ext cx="18846" cy="11905"/>
              </a:xfrm>
              <a:custGeom>
                <a:avLst/>
                <a:gdLst/>
                <a:ahLst/>
                <a:cxnLst/>
                <a:rect l="l" t="t" r="r" b="b"/>
                <a:pathLst>
                  <a:path w="953" h="602" extrusionOk="0">
                    <a:moveTo>
                      <a:pt x="903" y="0"/>
                    </a:moveTo>
                    <a:lnTo>
                      <a:pt x="1" y="376"/>
                    </a:lnTo>
                    <a:cubicBezTo>
                      <a:pt x="26" y="451"/>
                      <a:pt x="26" y="526"/>
                      <a:pt x="51" y="602"/>
                    </a:cubicBezTo>
                    <a:lnTo>
                      <a:pt x="953" y="226"/>
                    </a:lnTo>
                    <a:cubicBezTo>
                      <a:pt x="928" y="150"/>
                      <a:pt x="903" y="75"/>
                      <a:pt x="903"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4" name="Google Shape;994;p28"/>
              <p:cNvSpPr/>
              <p:nvPr/>
            </p:nvSpPr>
            <p:spPr>
              <a:xfrm>
                <a:off x="2850263" y="1924491"/>
                <a:ext cx="18865" cy="11430"/>
              </a:xfrm>
              <a:custGeom>
                <a:avLst/>
                <a:gdLst/>
                <a:ahLst/>
                <a:cxnLst/>
                <a:rect l="l" t="t" r="r" b="b"/>
                <a:pathLst>
                  <a:path w="954" h="578" extrusionOk="0">
                    <a:moveTo>
                      <a:pt x="903" y="1"/>
                    </a:moveTo>
                    <a:lnTo>
                      <a:pt x="1" y="377"/>
                    </a:lnTo>
                    <a:cubicBezTo>
                      <a:pt x="26" y="452"/>
                      <a:pt x="51" y="527"/>
                      <a:pt x="51" y="577"/>
                    </a:cubicBezTo>
                    <a:lnTo>
                      <a:pt x="953" y="201"/>
                    </a:lnTo>
                    <a:cubicBezTo>
                      <a:pt x="928" y="126"/>
                      <a:pt x="928" y="76"/>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5" name="Google Shape;995;p28"/>
              <p:cNvSpPr/>
              <p:nvPr/>
            </p:nvSpPr>
            <p:spPr>
              <a:xfrm>
                <a:off x="2851252" y="1928466"/>
                <a:ext cx="18865" cy="12399"/>
              </a:xfrm>
              <a:custGeom>
                <a:avLst/>
                <a:gdLst/>
                <a:ahLst/>
                <a:cxnLst/>
                <a:rect l="l" t="t" r="r" b="b"/>
                <a:pathLst>
                  <a:path w="954" h="627" extrusionOk="0">
                    <a:moveTo>
                      <a:pt x="903" y="0"/>
                    </a:moveTo>
                    <a:lnTo>
                      <a:pt x="1" y="376"/>
                    </a:lnTo>
                    <a:cubicBezTo>
                      <a:pt x="26" y="451"/>
                      <a:pt x="26" y="552"/>
                      <a:pt x="51" y="627"/>
                    </a:cubicBezTo>
                    <a:lnTo>
                      <a:pt x="953" y="226"/>
                    </a:lnTo>
                    <a:cubicBezTo>
                      <a:pt x="928" y="151"/>
                      <a:pt x="928" y="75"/>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6" name="Google Shape;996;p28"/>
              <p:cNvSpPr/>
              <p:nvPr/>
            </p:nvSpPr>
            <p:spPr>
              <a:xfrm>
                <a:off x="2852240" y="1932916"/>
                <a:ext cx="18865" cy="12419"/>
              </a:xfrm>
              <a:custGeom>
                <a:avLst/>
                <a:gdLst/>
                <a:ahLst/>
                <a:cxnLst/>
                <a:rect l="l" t="t" r="r" b="b"/>
                <a:pathLst>
                  <a:path w="954" h="628" extrusionOk="0">
                    <a:moveTo>
                      <a:pt x="903" y="1"/>
                    </a:moveTo>
                    <a:lnTo>
                      <a:pt x="1" y="402"/>
                    </a:lnTo>
                    <a:cubicBezTo>
                      <a:pt x="26" y="477"/>
                      <a:pt x="26" y="552"/>
                      <a:pt x="51" y="627"/>
                    </a:cubicBezTo>
                    <a:lnTo>
                      <a:pt x="953" y="251"/>
                    </a:lnTo>
                    <a:cubicBezTo>
                      <a:pt x="928" y="176"/>
                      <a:pt x="903" y="10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7" name="Google Shape;997;p28"/>
              <p:cNvSpPr/>
              <p:nvPr/>
            </p:nvSpPr>
            <p:spPr>
              <a:xfrm>
                <a:off x="2853249" y="1937879"/>
                <a:ext cx="18351" cy="11905"/>
              </a:xfrm>
              <a:custGeom>
                <a:avLst/>
                <a:gdLst/>
                <a:ahLst/>
                <a:cxnLst/>
                <a:rect l="l" t="t" r="r" b="b"/>
                <a:pathLst>
                  <a:path w="928" h="602" extrusionOk="0">
                    <a:moveTo>
                      <a:pt x="902" y="0"/>
                    </a:moveTo>
                    <a:lnTo>
                      <a:pt x="0" y="376"/>
                    </a:lnTo>
                    <a:cubicBezTo>
                      <a:pt x="0" y="451"/>
                      <a:pt x="25" y="527"/>
                      <a:pt x="25" y="602"/>
                    </a:cubicBezTo>
                    <a:lnTo>
                      <a:pt x="927" y="226"/>
                    </a:lnTo>
                    <a:cubicBezTo>
                      <a:pt x="927" y="151"/>
                      <a:pt x="902" y="76"/>
                      <a:pt x="902"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8" name="Google Shape;998;p28"/>
              <p:cNvSpPr/>
              <p:nvPr/>
            </p:nvSpPr>
            <p:spPr>
              <a:xfrm>
                <a:off x="2853743" y="1942329"/>
                <a:ext cx="18351" cy="11924"/>
              </a:xfrm>
              <a:custGeom>
                <a:avLst/>
                <a:gdLst/>
                <a:ahLst/>
                <a:cxnLst/>
                <a:rect l="l" t="t" r="r" b="b"/>
                <a:pathLst>
                  <a:path w="928" h="603" extrusionOk="0">
                    <a:moveTo>
                      <a:pt x="902" y="1"/>
                    </a:moveTo>
                    <a:lnTo>
                      <a:pt x="0" y="377"/>
                    </a:lnTo>
                    <a:cubicBezTo>
                      <a:pt x="25" y="452"/>
                      <a:pt x="25" y="527"/>
                      <a:pt x="25" y="602"/>
                    </a:cubicBezTo>
                    <a:lnTo>
                      <a:pt x="927" y="226"/>
                    </a:lnTo>
                    <a:cubicBezTo>
                      <a:pt x="927" y="151"/>
                      <a:pt x="902" y="76"/>
                      <a:pt x="902"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999" name="Google Shape;999;p28"/>
              <p:cNvSpPr/>
              <p:nvPr/>
            </p:nvSpPr>
            <p:spPr>
              <a:xfrm>
                <a:off x="2854238" y="1946798"/>
                <a:ext cx="18351" cy="12419"/>
              </a:xfrm>
              <a:custGeom>
                <a:avLst/>
                <a:gdLst/>
                <a:ahLst/>
                <a:cxnLst/>
                <a:rect l="l" t="t" r="r" b="b"/>
                <a:pathLst>
                  <a:path w="928" h="628" extrusionOk="0">
                    <a:moveTo>
                      <a:pt x="902" y="0"/>
                    </a:moveTo>
                    <a:lnTo>
                      <a:pt x="0" y="376"/>
                    </a:lnTo>
                    <a:cubicBezTo>
                      <a:pt x="25" y="452"/>
                      <a:pt x="25" y="552"/>
                      <a:pt x="25" y="627"/>
                    </a:cubicBezTo>
                    <a:lnTo>
                      <a:pt x="928" y="251"/>
                    </a:lnTo>
                    <a:cubicBezTo>
                      <a:pt x="928" y="151"/>
                      <a:pt x="928" y="76"/>
                      <a:pt x="90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0" name="Google Shape;1000;p28"/>
              <p:cNvSpPr/>
              <p:nvPr/>
            </p:nvSpPr>
            <p:spPr>
              <a:xfrm>
                <a:off x="2854732" y="1951762"/>
                <a:ext cx="18351" cy="11905"/>
              </a:xfrm>
              <a:custGeom>
                <a:avLst/>
                <a:gdLst/>
                <a:ahLst/>
                <a:cxnLst/>
                <a:rect l="l" t="t" r="r" b="b"/>
                <a:pathLst>
                  <a:path w="928" h="602" extrusionOk="0">
                    <a:moveTo>
                      <a:pt x="903" y="0"/>
                    </a:moveTo>
                    <a:lnTo>
                      <a:pt x="0" y="376"/>
                    </a:lnTo>
                    <a:cubicBezTo>
                      <a:pt x="25" y="451"/>
                      <a:pt x="25" y="526"/>
                      <a:pt x="25" y="602"/>
                    </a:cubicBezTo>
                    <a:lnTo>
                      <a:pt x="928" y="226"/>
                    </a:lnTo>
                    <a:cubicBezTo>
                      <a:pt x="928" y="150"/>
                      <a:pt x="903" y="75"/>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1" name="Google Shape;1001;p28"/>
              <p:cNvSpPr/>
              <p:nvPr/>
            </p:nvSpPr>
            <p:spPr>
              <a:xfrm>
                <a:off x="2855227" y="1956212"/>
                <a:ext cx="17857" cy="11924"/>
              </a:xfrm>
              <a:custGeom>
                <a:avLst/>
                <a:gdLst/>
                <a:ahLst/>
                <a:cxnLst/>
                <a:rect l="l" t="t" r="r" b="b"/>
                <a:pathLst>
                  <a:path w="903" h="603" extrusionOk="0">
                    <a:moveTo>
                      <a:pt x="903" y="1"/>
                    </a:moveTo>
                    <a:lnTo>
                      <a:pt x="0" y="377"/>
                    </a:lnTo>
                    <a:cubicBezTo>
                      <a:pt x="0" y="452"/>
                      <a:pt x="0" y="527"/>
                      <a:pt x="0" y="602"/>
                    </a:cubicBezTo>
                    <a:lnTo>
                      <a:pt x="903" y="201"/>
                    </a:lnTo>
                    <a:cubicBezTo>
                      <a:pt x="903" y="151"/>
                      <a:pt x="903" y="76"/>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2" name="Google Shape;1002;p28"/>
              <p:cNvSpPr/>
              <p:nvPr/>
            </p:nvSpPr>
            <p:spPr>
              <a:xfrm>
                <a:off x="2855227" y="1960187"/>
                <a:ext cx="17857" cy="11905"/>
              </a:xfrm>
              <a:custGeom>
                <a:avLst/>
                <a:gdLst/>
                <a:ahLst/>
                <a:cxnLst/>
                <a:rect l="l" t="t" r="r" b="b"/>
                <a:pathLst>
                  <a:path w="903" h="602" extrusionOk="0">
                    <a:moveTo>
                      <a:pt x="903" y="0"/>
                    </a:moveTo>
                    <a:lnTo>
                      <a:pt x="0" y="401"/>
                    </a:lnTo>
                    <a:cubicBezTo>
                      <a:pt x="0" y="451"/>
                      <a:pt x="0" y="526"/>
                      <a:pt x="0" y="602"/>
                    </a:cubicBezTo>
                    <a:lnTo>
                      <a:pt x="903" y="226"/>
                    </a:lnTo>
                    <a:cubicBezTo>
                      <a:pt x="903" y="151"/>
                      <a:pt x="903" y="75"/>
                      <a:pt x="903"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3" name="Google Shape;1003;p28"/>
              <p:cNvSpPr/>
              <p:nvPr/>
            </p:nvSpPr>
            <p:spPr>
              <a:xfrm>
                <a:off x="2855227" y="1964636"/>
                <a:ext cx="17857" cy="11924"/>
              </a:xfrm>
              <a:custGeom>
                <a:avLst/>
                <a:gdLst/>
                <a:ahLst/>
                <a:cxnLst/>
                <a:rect l="l" t="t" r="r" b="b"/>
                <a:pathLst>
                  <a:path w="903" h="603" extrusionOk="0">
                    <a:moveTo>
                      <a:pt x="903" y="1"/>
                    </a:moveTo>
                    <a:lnTo>
                      <a:pt x="0" y="377"/>
                    </a:lnTo>
                    <a:cubicBezTo>
                      <a:pt x="0" y="452"/>
                      <a:pt x="0" y="527"/>
                      <a:pt x="0" y="602"/>
                    </a:cubicBezTo>
                    <a:lnTo>
                      <a:pt x="903" y="226"/>
                    </a:lnTo>
                    <a:cubicBezTo>
                      <a:pt x="903" y="151"/>
                      <a:pt x="903" y="76"/>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4" name="Google Shape;1004;p28"/>
              <p:cNvSpPr/>
              <p:nvPr/>
            </p:nvSpPr>
            <p:spPr>
              <a:xfrm>
                <a:off x="2855227" y="1969106"/>
                <a:ext cx="17857" cy="11410"/>
              </a:xfrm>
              <a:custGeom>
                <a:avLst/>
                <a:gdLst/>
                <a:ahLst/>
                <a:cxnLst/>
                <a:rect l="l" t="t" r="r" b="b"/>
                <a:pathLst>
                  <a:path w="903" h="577" extrusionOk="0">
                    <a:moveTo>
                      <a:pt x="903" y="0"/>
                    </a:moveTo>
                    <a:lnTo>
                      <a:pt x="0" y="376"/>
                    </a:lnTo>
                    <a:cubicBezTo>
                      <a:pt x="0" y="451"/>
                      <a:pt x="0" y="502"/>
                      <a:pt x="0" y="577"/>
                    </a:cubicBezTo>
                    <a:lnTo>
                      <a:pt x="903" y="201"/>
                    </a:lnTo>
                    <a:cubicBezTo>
                      <a:pt x="903" y="126"/>
                      <a:pt x="903" y="50"/>
                      <a:pt x="903"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5" name="Google Shape;1005;p28"/>
              <p:cNvSpPr/>
              <p:nvPr/>
            </p:nvSpPr>
            <p:spPr>
              <a:xfrm>
                <a:off x="2854732" y="1973061"/>
                <a:ext cx="18351" cy="11430"/>
              </a:xfrm>
              <a:custGeom>
                <a:avLst/>
                <a:gdLst/>
                <a:ahLst/>
                <a:cxnLst/>
                <a:rect l="l" t="t" r="r" b="b"/>
                <a:pathLst>
                  <a:path w="928" h="578" extrusionOk="0">
                    <a:moveTo>
                      <a:pt x="928" y="1"/>
                    </a:moveTo>
                    <a:lnTo>
                      <a:pt x="25" y="377"/>
                    </a:lnTo>
                    <a:cubicBezTo>
                      <a:pt x="25" y="452"/>
                      <a:pt x="25" y="527"/>
                      <a:pt x="0" y="577"/>
                    </a:cubicBezTo>
                    <a:lnTo>
                      <a:pt x="903" y="201"/>
                    </a:lnTo>
                    <a:cubicBezTo>
                      <a:pt x="903" y="151"/>
                      <a:pt x="928" y="76"/>
                      <a:pt x="928"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6" name="Google Shape;1006;p28"/>
              <p:cNvSpPr/>
              <p:nvPr/>
            </p:nvSpPr>
            <p:spPr>
              <a:xfrm>
                <a:off x="2854238" y="1977036"/>
                <a:ext cx="18351" cy="11905"/>
              </a:xfrm>
              <a:custGeom>
                <a:avLst/>
                <a:gdLst/>
                <a:ahLst/>
                <a:cxnLst/>
                <a:rect l="l" t="t" r="r" b="b"/>
                <a:pathLst>
                  <a:path w="928" h="602" extrusionOk="0">
                    <a:moveTo>
                      <a:pt x="928" y="0"/>
                    </a:moveTo>
                    <a:lnTo>
                      <a:pt x="25" y="376"/>
                    </a:lnTo>
                    <a:cubicBezTo>
                      <a:pt x="25" y="451"/>
                      <a:pt x="25" y="527"/>
                      <a:pt x="0" y="577"/>
                    </a:cubicBezTo>
                    <a:cubicBezTo>
                      <a:pt x="0" y="577"/>
                      <a:pt x="0" y="577"/>
                      <a:pt x="0" y="602"/>
                    </a:cubicBezTo>
                    <a:lnTo>
                      <a:pt x="902" y="226"/>
                    </a:lnTo>
                    <a:cubicBezTo>
                      <a:pt x="902" y="201"/>
                      <a:pt x="902" y="201"/>
                      <a:pt x="902" y="201"/>
                    </a:cubicBezTo>
                    <a:cubicBezTo>
                      <a:pt x="928" y="126"/>
                      <a:pt x="928" y="75"/>
                      <a:pt x="92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7" name="Google Shape;1007;p28"/>
              <p:cNvSpPr/>
              <p:nvPr/>
            </p:nvSpPr>
            <p:spPr>
              <a:xfrm>
                <a:off x="2853743" y="1981485"/>
                <a:ext cx="18351" cy="11430"/>
              </a:xfrm>
              <a:custGeom>
                <a:avLst/>
                <a:gdLst/>
                <a:ahLst/>
                <a:cxnLst/>
                <a:rect l="l" t="t" r="r" b="b"/>
                <a:pathLst>
                  <a:path w="928" h="578" extrusionOk="0">
                    <a:moveTo>
                      <a:pt x="927" y="1"/>
                    </a:moveTo>
                    <a:lnTo>
                      <a:pt x="25" y="377"/>
                    </a:lnTo>
                    <a:cubicBezTo>
                      <a:pt x="25" y="427"/>
                      <a:pt x="0" y="502"/>
                      <a:pt x="0" y="577"/>
                    </a:cubicBezTo>
                    <a:lnTo>
                      <a:pt x="902" y="201"/>
                    </a:lnTo>
                    <a:cubicBezTo>
                      <a:pt x="902" y="126"/>
                      <a:pt x="927" y="51"/>
                      <a:pt x="927"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8" name="Google Shape;1008;p28"/>
              <p:cNvSpPr/>
              <p:nvPr/>
            </p:nvSpPr>
            <p:spPr>
              <a:xfrm>
                <a:off x="2852755" y="1985460"/>
                <a:ext cx="18846" cy="11410"/>
              </a:xfrm>
              <a:custGeom>
                <a:avLst/>
                <a:gdLst/>
                <a:ahLst/>
                <a:cxnLst/>
                <a:rect l="l" t="t" r="r" b="b"/>
                <a:pathLst>
                  <a:path w="953" h="577" extrusionOk="0">
                    <a:moveTo>
                      <a:pt x="952" y="0"/>
                    </a:moveTo>
                    <a:lnTo>
                      <a:pt x="50" y="376"/>
                    </a:lnTo>
                    <a:cubicBezTo>
                      <a:pt x="50" y="451"/>
                      <a:pt x="25" y="502"/>
                      <a:pt x="0" y="577"/>
                    </a:cubicBezTo>
                    <a:lnTo>
                      <a:pt x="902" y="201"/>
                    </a:lnTo>
                    <a:cubicBezTo>
                      <a:pt x="927" y="126"/>
                      <a:pt x="927" y="50"/>
                      <a:pt x="952"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09" name="Google Shape;1009;p28"/>
              <p:cNvSpPr/>
              <p:nvPr/>
            </p:nvSpPr>
            <p:spPr>
              <a:xfrm>
                <a:off x="2852240" y="1989416"/>
                <a:ext cx="18371" cy="11430"/>
              </a:xfrm>
              <a:custGeom>
                <a:avLst/>
                <a:gdLst/>
                <a:ahLst/>
                <a:cxnLst/>
                <a:rect l="l" t="t" r="r" b="b"/>
                <a:pathLst>
                  <a:path w="929" h="578" extrusionOk="0">
                    <a:moveTo>
                      <a:pt x="928" y="1"/>
                    </a:moveTo>
                    <a:lnTo>
                      <a:pt x="26" y="377"/>
                    </a:lnTo>
                    <a:cubicBezTo>
                      <a:pt x="26" y="452"/>
                      <a:pt x="1" y="502"/>
                      <a:pt x="1" y="577"/>
                    </a:cubicBezTo>
                    <a:lnTo>
                      <a:pt x="878" y="201"/>
                    </a:lnTo>
                    <a:cubicBezTo>
                      <a:pt x="903" y="126"/>
                      <a:pt x="928" y="51"/>
                      <a:pt x="928"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0" name="Google Shape;1010;p28"/>
              <p:cNvSpPr/>
              <p:nvPr/>
            </p:nvSpPr>
            <p:spPr>
              <a:xfrm>
                <a:off x="2850757" y="1993390"/>
                <a:ext cx="18865" cy="11410"/>
              </a:xfrm>
              <a:custGeom>
                <a:avLst/>
                <a:gdLst/>
                <a:ahLst/>
                <a:cxnLst/>
                <a:rect l="l" t="t" r="r" b="b"/>
                <a:pathLst>
                  <a:path w="954" h="577" extrusionOk="0">
                    <a:moveTo>
                      <a:pt x="953" y="0"/>
                    </a:moveTo>
                    <a:lnTo>
                      <a:pt x="76" y="376"/>
                    </a:lnTo>
                    <a:cubicBezTo>
                      <a:pt x="51" y="451"/>
                      <a:pt x="26" y="502"/>
                      <a:pt x="1" y="577"/>
                    </a:cubicBezTo>
                    <a:lnTo>
                      <a:pt x="903" y="201"/>
                    </a:lnTo>
                    <a:cubicBezTo>
                      <a:pt x="928" y="126"/>
                      <a:pt x="953" y="76"/>
                      <a:pt x="953" y="0"/>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1" name="Google Shape;1011;p28"/>
              <p:cNvSpPr/>
              <p:nvPr/>
            </p:nvSpPr>
            <p:spPr>
              <a:xfrm>
                <a:off x="2849769" y="1997346"/>
                <a:ext cx="18865" cy="11430"/>
              </a:xfrm>
              <a:custGeom>
                <a:avLst/>
                <a:gdLst/>
                <a:ahLst/>
                <a:cxnLst/>
                <a:rect l="l" t="t" r="r" b="b"/>
                <a:pathLst>
                  <a:path w="954" h="578" extrusionOk="0">
                    <a:moveTo>
                      <a:pt x="953" y="1"/>
                    </a:moveTo>
                    <a:lnTo>
                      <a:pt x="51" y="377"/>
                    </a:lnTo>
                    <a:cubicBezTo>
                      <a:pt x="26" y="452"/>
                      <a:pt x="26" y="502"/>
                      <a:pt x="1" y="577"/>
                    </a:cubicBezTo>
                    <a:lnTo>
                      <a:pt x="878" y="201"/>
                    </a:lnTo>
                    <a:cubicBezTo>
                      <a:pt x="903" y="126"/>
                      <a:pt x="928" y="76"/>
                      <a:pt x="953"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2" name="Google Shape;1012;p28"/>
              <p:cNvSpPr/>
              <p:nvPr/>
            </p:nvSpPr>
            <p:spPr>
              <a:xfrm>
                <a:off x="2847791" y="2001321"/>
                <a:ext cx="19340" cy="11410"/>
              </a:xfrm>
              <a:custGeom>
                <a:avLst/>
                <a:gdLst/>
                <a:ahLst/>
                <a:cxnLst/>
                <a:rect l="l" t="t" r="r" b="b"/>
                <a:pathLst>
                  <a:path w="978" h="577" extrusionOk="0">
                    <a:moveTo>
                      <a:pt x="978" y="0"/>
                    </a:moveTo>
                    <a:lnTo>
                      <a:pt x="101" y="376"/>
                    </a:lnTo>
                    <a:cubicBezTo>
                      <a:pt x="76" y="452"/>
                      <a:pt x="25" y="527"/>
                      <a:pt x="0" y="577"/>
                    </a:cubicBezTo>
                    <a:lnTo>
                      <a:pt x="903" y="201"/>
                    </a:lnTo>
                    <a:cubicBezTo>
                      <a:pt x="928" y="151"/>
                      <a:pt x="953" y="76"/>
                      <a:pt x="97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3" name="Google Shape;1013;p28"/>
              <p:cNvSpPr/>
              <p:nvPr/>
            </p:nvSpPr>
            <p:spPr>
              <a:xfrm>
                <a:off x="2845813" y="2005276"/>
                <a:ext cx="19834" cy="11924"/>
              </a:xfrm>
              <a:custGeom>
                <a:avLst/>
                <a:gdLst/>
                <a:ahLst/>
                <a:cxnLst/>
                <a:rect l="l" t="t" r="r" b="b"/>
                <a:pathLst>
                  <a:path w="1003" h="603" extrusionOk="0">
                    <a:moveTo>
                      <a:pt x="1003" y="1"/>
                    </a:moveTo>
                    <a:lnTo>
                      <a:pt x="100" y="377"/>
                    </a:lnTo>
                    <a:cubicBezTo>
                      <a:pt x="75" y="452"/>
                      <a:pt x="25" y="527"/>
                      <a:pt x="0" y="602"/>
                    </a:cubicBezTo>
                    <a:lnTo>
                      <a:pt x="902" y="226"/>
                    </a:lnTo>
                    <a:cubicBezTo>
                      <a:pt x="927" y="151"/>
                      <a:pt x="978" y="76"/>
                      <a:pt x="1003" y="1"/>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4" name="Google Shape;1014;p28"/>
              <p:cNvSpPr/>
              <p:nvPr/>
            </p:nvSpPr>
            <p:spPr>
              <a:xfrm>
                <a:off x="2843322" y="2009745"/>
                <a:ext cx="20348" cy="11905"/>
              </a:xfrm>
              <a:custGeom>
                <a:avLst/>
                <a:gdLst/>
                <a:ahLst/>
                <a:cxnLst/>
                <a:rect l="l" t="t" r="r" b="b"/>
                <a:pathLst>
                  <a:path w="1029" h="602" extrusionOk="0">
                    <a:moveTo>
                      <a:pt x="1028" y="0"/>
                    </a:moveTo>
                    <a:lnTo>
                      <a:pt x="126" y="376"/>
                    </a:lnTo>
                    <a:cubicBezTo>
                      <a:pt x="76" y="452"/>
                      <a:pt x="51" y="527"/>
                      <a:pt x="1" y="602"/>
                    </a:cubicBezTo>
                    <a:lnTo>
                      <a:pt x="903" y="226"/>
                    </a:lnTo>
                    <a:cubicBezTo>
                      <a:pt x="928" y="151"/>
                      <a:pt x="978" y="76"/>
                      <a:pt x="1028"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5" name="Google Shape;1015;p28"/>
              <p:cNvSpPr/>
              <p:nvPr/>
            </p:nvSpPr>
            <p:spPr>
              <a:xfrm>
                <a:off x="2839366" y="2014214"/>
                <a:ext cx="21832" cy="12893"/>
              </a:xfrm>
              <a:custGeom>
                <a:avLst/>
                <a:gdLst/>
                <a:ahLst/>
                <a:cxnLst/>
                <a:rect l="l" t="t" r="r" b="b"/>
                <a:pathLst>
                  <a:path w="1104" h="652" extrusionOk="0">
                    <a:moveTo>
                      <a:pt x="1103" y="0"/>
                    </a:moveTo>
                    <a:lnTo>
                      <a:pt x="201" y="376"/>
                    </a:lnTo>
                    <a:cubicBezTo>
                      <a:pt x="126" y="476"/>
                      <a:pt x="76" y="576"/>
                      <a:pt x="0" y="652"/>
                    </a:cubicBezTo>
                    <a:lnTo>
                      <a:pt x="903" y="276"/>
                    </a:lnTo>
                    <a:cubicBezTo>
                      <a:pt x="953" y="201"/>
                      <a:pt x="1028" y="100"/>
                      <a:pt x="1103" y="0"/>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6" name="Google Shape;1016;p28"/>
              <p:cNvSpPr/>
              <p:nvPr/>
            </p:nvSpPr>
            <p:spPr>
              <a:xfrm>
                <a:off x="2823012" y="2019653"/>
                <a:ext cx="34211" cy="19854"/>
              </a:xfrm>
              <a:custGeom>
                <a:avLst/>
                <a:gdLst/>
                <a:ahLst/>
                <a:cxnLst/>
                <a:rect l="l" t="t" r="r" b="b"/>
                <a:pathLst>
                  <a:path w="1730" h="1004" extrusionOk="0">
                    <a:moveTo>
                      <a:pt x="1730" y="1"/>
                    </a:moveTo>
                    <a:lnTo>
                      <a:pt x="827" y="377"/>
                    </a:lnTo>
                    <a:cubicBezTo>
                      <a:pt x="585" y="643"/>
                      <a:pt x="319" y="863"/>
                      <a:pt x="29" y="991"/>
                    </a:cubicBezTo>
                    <a:lnTo>
                      <a:pt x="29" y="991"/>
                    </a:lnTo>
                    <a:lnTo>
                      <a:pt x="877" y="627"/>
                    </a:lnTo>
                    <a:cubicBezTo>
                      <a:pt x="1203" y="502"/>
                      <a:pt x="1479" y="276"/>
                      <a:pt x="1730" y="1"/>
                    </a:cubicBezTo>
                    <a:close/>
                    <a:moveTo>
                      <a:pt x="29" y="991"/>
                    </a:moveTo>
                    <a:lnTo>
                      <a:pt x="0" y="1003"/>
                    </a:lnTo>
                    <a:cubicBezTo>
                      <a:pt x="10" y="999"/>
                      <a:pt x="20" y="995"/>
                      <a:pt x="29" y="99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7" name="Google Shape;1017;p28"/>
              <p:cNvSpPr/>
              <p:nvPr/>
            </p:nvSpPr>
            <p:spPr>
              <a:xfrm>
                <a:off x="2714956" y="1772335"/>
                <a:ext cx="27290" cy="10421"/>
              </a:xfrm>
              <a:custGeom>
                <a:avLst/>
                <a:gdLst/>
                <a:ahLst/>
                <a:cxnLst/>
                <a:rect l="l" t="t" r="r" b="b"/>
                <a:pathLst>
                  <a:path w="1380" h="527" extrusionOk="0">
                    <a:moveTo>
                      <a:pt x="1379" y="0"/>
                    </a:moveTo>
                    <a:lnTo>
                      <a:pt x="1379" y="0"/>
                    </a:lnTo>
                    <a:cubicBezTo>
                      <a:pt x="1204" y="25"/>
                      <a:pt x="1053" y="76"/>
                      <a:pt x="903" y="151"/>
                    </a:cubicBezTo>
                    <a:lnTo>
                      <a:pt x="215" y="437"/>
                    </a:lnTo>
                    <a:lnTo>
                      <a:pt x="215" y="437"/>
                    </a:lnTo>
                    <a:cubicBezTo>
                      <a:pt x="298" y="410"/>
                      <a:pt x="384" y="390"/>
                      <a:pt x="477" y="376"/>
                    </a:cubicBezTo>
                    <a:lnTo>
                      <a:pt x="1379" y="0"/>
                    </a:lnTo>
                    <a:close/>
                    <a:moveTo>
                      <a:pt x="215" y="437"/>
                    </a:moveTo>
                    <a:lnTo>
                      <a:pt x="215" y="437"/>
                    </a:lnTo>
                    <a:cubicBezTo>
                      <a:pt x="142" y="462"/>
                      <a:pt x="71" y="491"/>
                      <a:pt x="1" y="527"/>
                    </a:cubicBezTo>
                    <a:lnTo>
                      <a:pt x="215" y="437"/>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8" name="Google Shape;1018;p28"/>
              <p:cNvSpPr/>
              <p:nvPr/>
            </p:nvSpPr>
            <p:spPr>
              <a:xfrm>
                <a:off x="2724369" y="1770852"/>
                <a:ext cx="25806" cy="8938"/>
              </a:xfrm>
              <a:custGeom>
                <a:avLst/>
                <a:gdLst/>
                <a:ahLst/>
                <a:cxnLst/>
                <a:rect l="l" t="t" r="r" b="b"/>
                <a:pathLst>
                  <a:path w="1305" h="452" extrusionOk="0">
                    <a:moveTo>
                      <a:pt x="1304" y="0"/>
                    </a:moveTo>
                    <a:cubicBezTo>
                      <a:pt x="1179" y="25"/>
                      <a:pt x="1028" y="50"/>
                      <a:pt x="903" y="75"/>
                    </a:cubicBezTo>
                    <a:lnTo>
                      <a:pt x="1" y="451"/>
                    </a:lnTo>
                    <a:cubicBezTo>
                      <a:pt x="126" y="426"/>
                      <a:pt x="276" y="401"/>
                      <a:pt x="402" y="401"/>
                    </a:cubicBezTo>
                    <a:lnTo>
                      <a:pt x="1304" y="0"/>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19" name="Google Shape;1019;p28"/>
              <p:cNvSpPr/>
              <p:nvPr/>
            </p:nvSpPr>
            <p:spPr>
              <a:xfrm>
                <a:off x="2732300" y="1770852"/>
                <a:ext cx="24303" cy="7950"/>
              </a:xfrm>
              <a:custGeom>
                <a:avLst/>
                <a:gdLst/>
                <a:ahLst/>
                <a:cxnLst/>
                <a:rect l="l" t="t" r="r" b="b"/>
                <a:pathLst>
                  <a:path w="1229" h="402" extrusionOk="0">
                    <a:moveTo>
                      <a:pt x="903" y="0"/>
                    </a:moveTo>
                    <a:lnTo>
                      <a:pt x="1" y="401"/>
                    </a:lnTo>
                    <a:cubicBezTo>
                      <a:pt x="126" y="376"/>
                      <a:pt x="226" y="376"/>
                      <a:pt x="352" y="376"/>
                    </a:cubicBezTo>
                    <a:lnTo>
                      <a:pt x="1229"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0" name="Google Shape;1020;p28"/>
              <p:cNvSpPr/>
              <p:nvPr/>
            </p:nvSpPr>
            <p:spPr>
              <a:xfrm>
                <a:off x="2739241" y="1770852"/>
                <a:ext cx="23315" cy="7950"/>
              </a:xfrm>
              <a:custGeom>
                <a:avLst/>
                <a:gdLst/>
                <a:ahLst/>
                <a:cxnLst/>
                <a:rect l="l" t="t" r="r" b="b"/>
                <a:pathLst>
                  <a:path w="1179" h="402" extrusionOk="0">
                    <a:moveTo>
                      <a:pt x="878" y="0"/>
                    </a:moveTo>
                    <a:lnTo>
                      <a:pt x="1" y="376"/>
                    </a:lnTo>
                    <a:cubicBezTo>
                      <a:pt x="76" y="376"/>
                      <a:pt x="176" y="401"/>
                      <a:pt x="276" y="401"/>
                    </a:cubicBezTo>
                    <a:lnTo>
                      <a:pt x="1179" y="25"/>
                    </a:lnTo>
                    <a:cubicBezTo>
                      <a:pt x="1078" y="25"/>
                      <a:pt x="978" y="0"/>
                      <a:pt x="878"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1" name="Google Shape;1021;p28"/>
              <p:cNvSpPr/>
              <p:nvPr/>
            </p:nvSpPr>
            <p:spPr>
              <a:xfrm>
                <a:off x="2744699" y="1771347"/>
                <a:ext cx="23315" cy="8444"/>
              </a:xfrm>
              <a:custGeom>
                <a:avLst/>
                <a:gdLst/>
                <a:ahLst/>
                <a:cxnLst/>
                <a:rect l="l" t="t" r="r" b="b"/>
                <a:pathLst>
                  <a:path w="1179" h="427" extrusionOk="0">
                    <a:moveTo>
                      <a:pt x="903" y="0"/>
                    </a:moveTo>
                    <a:lnTo>
                      <a:pt x="0" y="376"/>
                    </a:lnTo>
                    <a:cubicBezTo>
                      <a:pt x="101" y="401"/>
                      <a:pt x="176" y="401"/>
                      <a:pt x="276" y="426"/>
                    </a:cubicBezTo>
                    <a:lnTo>
                      <a:pt x="1178" y="50"/>
                    </a:lnTo>
                    <a:cubicBezTo>
                      <a:pt x="1078" y="25"/>
                      <a:pt x="1003" y="25"/>
                      <a:pt x="903"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2" name="Google Shape;1022;p28"/>
              <p:cNvSpPr/>
              <p:nvPr/>
            </p:nvSpPr>
            <p:spPr>
              <a:xfrm>
                <a:off x="2750157" y="1772335"/>
                <a:ext cx="22801" cy="8444"/>
              </a:xfrm>
              <a:custGeom>
                <a:avLst/>
                <a:gdLst/>
                <a:ahLst/>
                <a:cxnLst/>
                <a:rect l="l" t="t" r="r" b="b"/>
                <a:pathLst>
                  <a:path w="1153" h="427" extrusionOk="0">
                    <a:moveTo>
                      <a:pt x="902" y="0"/>
                    </a:moveTo>
                    <a:lnTo>
                      <a:pt x="0" y="376"/>
                    </a:lnTo>
                    <a:cubicBezTo>
                      <a:pt x="75" y="401"/>
                      <a:pt x="150" y="401"/>
                      <a:pt x="251" y="426"/>
                    </a:cubicBezTo>
                    <a:lnTo>
                      <a:pt x="1153" y="50"/>
                    </a:lnTo>
                    <a:cubicBezTo>
                      <a:pt x="1053" y="25"/>
                      <a:pt x="977" y="25"/>
                      <a:pt x="902"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3" name="Google Shape;1023;p28"/>
              <p:cNvSpPr/>
              <p:nvPr/>
            </p:nvSpPr>
            <p:spPr>
              <a:xfrm>
                <a:off x="2755101" y="1773324"/>
                <a:ext cx="22326" cy="8938"/>
              </a:xfrm>
              <a:custGeom>
                <a:avLst/>
                <a:gdLst/>
                <a:ahLst/>
                <a:cxnLst/>
                <a:rect l="l" t="t" r="r" b="b"/>
                <a:pathLst>
                  <a:path w="1129" h="452" extrusionOk="0">
                    <a:moveTo>
                      <a:pt x="903" y="0"/>
                    </a:moveTo>
                    <a:lnTo>
                      <a:pt x="1" y="376"/>
                    </a:lnTo>
                    <a:cubicBezTo>
                      <a:pt x="76" y="401"/>
                      <a:pt x="151" y="427"/>
                      <a:pt x="226" y="452"/>
                    </a:cubicBezTo>
                    <a:lnTo>
                      <a:pt x="1128" y="76"/>
                    </a:lnTo>
                    <a:cubicBezTo>
                      <a:pt x="1053" y="51"/>
                      <a:pt x="978" y="26"/>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4" name="Google Shape;1024;p28"/>
              <p:cNvSpPr/>
              <p:nvPr/>
            </p:nvSpPr>
            <p:spPr>
              <a:xfrm>
                <a:off x="2759571" y="1774807"/>
                <a:ext cx="22326" cy="8938"/>
              </a:xfrm>
              <a:custGeom>
                <a:avLst/>
                <a:gdLst/>
                <a:ahLst/>
                <a:cxnLst/>
                <a:rect l="l" t="t" r="r" b="b"/>
                <a:pathLst>
                  <a:path w="1129" h="452" extrusionOk="0">
                    <a:moveTo>
                      <a:pt x="902" y="1"/>
                    </a:moveTo>
                    <a:lnTo>
                      <a:pt x="0" y="377"/>
                    </a:lnTo>
                    <a:cubicBezTo>
                      <a:pt x="75" y="402"/>
                      <a:pt x="151" y="427"/>
                      <a:pt x="226" y="452"/>
                    </a:cubicBezTo>
                    <a:lnTo>
                      <a:pt x="1128" y="76"/>
                    </a:lnTo>
                    <a:cubicBezTo>
                      <a:pt x="1053" y="51"/>
                      <a:pt x="978" y="26"/>
                      <a:pt x="902"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5" name="Google Shape;1025;p28"/>
              <p:cNvSpPr/>
              <p:nvPr/>
            </p:nvSpPr>
            <p:spPr>
              <a:xfrm>
                <a:off x="2764020" y="1776291"/>
                <a:ext cx="22326" cy="9452"/>
              </a:xfrm>
              <a:custGeom>
                <a:avLst/>
                <a:gdLst/>
                <a:ahLst/>
                <a:cxnLst/>
                <a:rect l="l" t="t" r="r" b="b"/>
                <a:pathLst>
                  <a:path w="1129" h="478" extrusionOk="0">
                    <a:moveTo>
                      <a:pt x="903" y="1"/>
                    </a:moveTo>
                    <a:lnTo>
                      <a:pt x="1" y="377"/>
                    </a:lnTo>
                    <a:cubicBezTo>
                      <a:pt x="76" y="427"/>
                      <a:pt x="151" y="452"/>
                      <a:pt x="226" y="477"/>
                    </a:cubicBezTo>
                    <a:lnTo>
                      <a:pt x="1129" y="101"/>
                    </a:lnTo>
                    <a:cubicBezTo>
                      <a:pt x="1053" y="76"/>
                      <a:pt x="978" y="51"/>
                      <a:pt x="90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6" name="Google Shape;1026;p28"/>
              <p:cNvSpPr/>
              <p:nvPr/>
            </p:nvSpPr>
            <p:spPr>
              <a:xfrm>
                <a:off x="2768489" y="1778288"/>
                <a:ext cx="22326" cy="9433"/>
              </a:xfrm>
              <a:custGeom>
                <a:avLst/>
                <a:gdLst/>
                <a:ahLst/>
                <a:cxnLst/>
                <a:rect l="l" t="t" r="r" b="b"/>
                <a:pathLst>
                  <a:path w="1129" h="477" extrusionOk="0">
                    <a:moveTo>
                      <a:pt x="903" y="0"/>
                    </a:moveTo>
                    <a:lnTo>
                      <a:pt x="0" y="376"/>
                    </a:lnTo>
                    <a:cubicBezTo>
                      <a:pt x="76" y="401"/>
                      <a:pt x="151" y="451"/>
                      <a:pt x="226" y="476"/>
                    </a:cubicBezTo>
                    <a:lnTo>
                      <a:pt x="1128" y="100"/>
                    </a:lnTo>
                    <a:cubicBezTo>
                      <a:pt x="1053" y="75"/>
                      <a:pt x="978" y="25"/>
                      <a:pt x="90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7" name="Google Shape;1027;p28"/>
              <p:cNvSpPr/>
              <p:nvPr/>
            </p:nvSpPr>
            <p:spPr>
              <a:xfrm>
                <a:off x="2772939" y="1780266"/>
                <a:ext cx="21832" cy="9927"/>
              </a:xfrm>
              <a:custGeom>
                <a:avLst/>
                <a:gdLst/>
                <a:ahLst/>
                <a:cxnLst/>
                <a:rect l="l" t="t" r="r" b="b"/>
                <a:pathLst>
                  <a:path w="1104" h="502" extrusionOk="0">
                    <a:moveTo>
                      <a:pt x="903" y="0"/>
                    </a:moveTo>
                    <a:lnTo>
                      <a:pt x="1" y="376"/>
                    </a:lnTo>
                    <a:cubicBezTo>
                      <a:pt x="76" y="426"/>
                      <a:pt x="151" y="451"/>
                      <a:pt x="226" y="502"/>
                    </a:cubicBezTo>
                    <a:lnTo>
                      <a:pt x="1104" y="126"/>
                    </a:lnTo>
                    <a:cubicBezTo>
                      <a:pt x="1028" y="76"/>
                      <a:pt x="978" y="50"/>
                      <a:pt x="90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8" name="Google Shape;1028;p28"/>
              <p:cNvSpPr/>
              <p:nvPr/>
            </p:nvSpPr>
            <p:spPr>
              <a:xfrm>
                <a:off x="2777408" y="1782738"/>
                <a:ext cx="21832" cy="9927"/>
              </a:xfrm>
              <a:custGeom>
                <a:avLst/>
                <a:gdLst/>
                <a:ahLst/>
                <a:cxnLst/>
                <a:rect l="l" t="t" r="r" b="b"/>
                <a:pathLst>
                  <a:path w="1104" h="502" extrusionOk="0">
                    <a:moveTo>
                      <a:pt x="878" y="1"/>
                    </a:moveTo>
                    <a:lnTo>
                      <a:pt x="0" y="377"/>
                    </a:lnTo>
                    <a:cubicBezTo>
                      <a:pt x="51" y="427"/>
                      <a:pt x="126" y="452"/>
                      <a:pt x="201" y="502"/>
                    </a:cubicBezTo>
                    <a:lnTo>
                      <a:pt x="1103" y="126"/>
                    </a:lnTo>
                    <a:cubicBezTo>
                      <a:pt x="1028" y="76"/>
                      <a:pt x="953" y="26"/>
                      <a:pt x="878"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29" name="Google Shape;1029;p28"/>
              <p:cNvSpPr/>
              <p:nvPr/>
            </p:nvSpPr>
            <p:spPr>
              <a:xfrm>
                <a:off x="2781364" y="1785209"/>
                <a:ext cx="21832" cy="9947"/>
              </a:xfrm>
              <a:custGeom>
                <a:avLst/>
                <a:gdLst/>
                <a:ahLst/>
                <a:cxnLst/>
                <a:rect l="l" t="t" r="r" b="b"/>
                <a:pathLst>
                  <a:path w="1104" h="503" extrusionOk="0">
                    <a:moveTo>
                      <a:pt x="903" y="1"/>
                    </a:moveTo>
                    <a:lnTo>
                      <a:pt x="1" y="377"/>
                    </a:lnTo>
                    <a:cubicBezTo>
                      <a:pt x="76" y="427"/>
                      <a:pt x="151" y="452"/>
                      <a:pt x="227" y="502"/>
                    </a:cubicBezTo>
                    <a:lnTo>
                      <a:pt x="1104" y="126"/>
                    </a:lnTo>
                    <a:cubicBezTo>
                      <a:pt x="1054" y="76"/>
                      <a:pt x="978" y="51"/>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0" name="Google Shape;1030;p28"/>
              <p:cNvSpPr/>
              <p:nvPr/>
            </p:nvSpPr>
            <p:spPr>
              <a:xfrm>
                <a:off x="2785833" y="1787701"/>
                <a:ext cx="21832" cy="10421"/>
              </a:xfrm>
              <a:custGeom>
                <a:avLst/>
                <a:gdLst/>
                <a:ahLst/>
                <a:cxnLst/>
                <a:rect l="l" t="t" r="r" b="b"/>
                <a:pathLst>
                  <a:path w="1104" h="527" extrusionOk="0">
                    <a:moveTo>
                      <a:pt x="878" y="0"/>
                    </a:moveTo>
                    <a:lnTo>
                      <a:pt x="1" y="376"/>
                    </a:lnTo>
                    <a:cubicBezTo>
                      <a:pt x="51" y="426"/>
                      <a:pt x="126" y="477"/>
                      <a:pt x="201" y="527"/>
                    </a:cubicBezTo>
                    <a:lnTo>
                      <a:pt x="1103" y="151"/>
                    </a:lnTo>
                    <a:cubicBezTo>
                      <a:pt x="1028" y="101"/>
                      <a:pt x="953" y="50"/>
                      <a:pt x="878"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1" name="Google Shape;1031;p28"/>
              <p:cNvSpPr/>
              <p:nvPr/>
            </p:nvSpPr>
            <p:spPr>
              <a:xfrm>
                <a:off x="2789808" y="1790668"/>
                <a:ext cx="21317" cy="9927"/>
              </a:xfrm>
              <a:custGeom>
                <a:avLst/>
                <a:gdLst/>
                <a:ahLst/>
                <a:cxnLst/>
                <a:rect l="l" t="t" r="r" b="b"/>
                <a:pathLst>
                  <a:path w="1078" h="502" extrusionOk="0">
                    <a:moveTo>
                      <a:pt x="902" y="1"/>
                    </a:moveTo>
                    <a:lnTo>
                      <a:pt x="0" y="377"/>
                    </a:lnTo>
                    <a:cubicBezTo>
                      <a:pt x="50" y="427"/>
                      <a:pt x="125" y="477"/>
                      <a:pt x="175" y="502"/>
                    </a:cubicBezTo>
                    <a:lnTo>
                      <a:pt x="1078" y="126"/>
                    </a:lnTo>
                    <a:cubicBezTo>
                      <a:pt x="1003" y="101"/>
                      <a:pt x="952" y="51"/>
                      <a:pt x="902"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2" name="Google Shape;1032;p28"/>
              <p:cNvSpPr/>
              <p:nvPr/>
            </p:nvSpPr>
            <p:spPr>
              <a:xfrm>
                <a:off x="2793269" y="1793140"/>
                <a:ext cx="18846" cy="8464"/>
              </a:xfrm>
              <a:custGeom>
                <a:avLst/>
                <a:gdLst/>
                <a:ahLst/>
                <a:cxnLst/>
                <a:rect l="l" t="t" r="r" b="b"/>
                <a:pathLst>
                  <a:path w="953" h="428" extrusionOk="0">
                    <a:moveTo>
                      <a:pt x="903" y="1"/>
                    </a:moveTo>
                    <a:lnTo>
                      <a:pt x="0" y="377"/>
                    </a:lnTo>
                    <a:cubicBezTo>
                      <a:pt x="26" y="402"/>
                      <a:pt x="26" y="402"/>
                      <a:pt x="51" y="427"/>
                    </a:cubicBezTo>
                    <a:lnTo>
                      <a:pt x="953" y="51"/>
                    </a:lnTo>
                    <a:cubicBezTo>
                      <a:pt x="928" y="26"/>
                      <a:pt x="903" y="26"/>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3" name="Google Shape;1033;p28"/>
              <p:cNvSpPr/>
              <p:nvPr/>
            </p:nvSpPr>
            <p:spPr>
              <a:xfrm>
                <a:off x="2794257" y="1794148"/>
                <a:ext cx="21832" cy="10916"/>
              </a:xfrm>
              <a:custGeom>
                <a:avLst/>
                <a:gdLst/>
                <a:ahLst/>
                <a:cxnLst/>
                <a:rect l="l" t="t" r="r" b="b"/>
                <a:pathLst>
                  <a:path w="1104" h="552" extrusionOk="0">
                    <a:moveTo>
                      <a:pt x="903" y="0"/>
                    </a:moveTo>
                    <a:lnTo>
                      <a:pt x="1" y="376"/>
                    </a:lnTo>
                    <a:cubicBezTo>
                      <a:pt x="76" y="426"/>
                      <a:pt x="151" y="476"/>
                      <a:pt x="226" y="552"/>
                    </a:cubicBezTo>
                    <a:lnTo>
                      <a:pt x="1103" y="176"/>
                    </a:lnTo>
                    <a:cubicBezTo>
                      <a:pt x="1053" y="100"/>
                      <a:pt x="978" y="50"/>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4" name="Google Shape;1034;p28"/>
              <p:cNvSpPr/>
              <p:nvPr/>
            </p:nvSpPr>
            <p:spPr>
              <a:xfrm>
                <a:off x="2798727" y="1797609"/>
                <a:ext cx="21812" cy="10916"/>
              </a:xfrm>
              <a:custGeom>
                <a:avLst/>
                <a:gdLst/>
                <a:ahLst/>
                <a:cxnLst/>
                <a:rect l="l" t="t" r="r" b="b"/>
                <a:pathLst>
                  <a:path w="1103" h="552" extrusionOk="0">
                    <a:moveTo>
                      <a:pt x="877" y="1"/>
                    </a:moveTo>
                    <a:lnTo>
                      <a:pt x="0" y="377"/>
                    </a:lnTo>
                    <a:cubicBezTo>
                      <a:pt x="75" y="427"/>
                      <a:pt x="151" y="502"/>
                      <a:pt x="201" y="552"/>
                    </a:cubicBezTo>
                    <a:lnTo>
                      <a:pt x="1103" y="176"/>
                    </a:lnTo>
                    <a:cubicBezTo>
                      <a:pt x="1028" y="126"/>
                      <a:pt x="953" y="51"/>
                      <a:pt x="877"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5" name="Google Shape;1035;p28"/>
              <p:cNvSpPr/>
              <p:nvPr/>
            </p:nvSpPr>
            <p:spPr>
              <a:xfrm>
                <a:off x="2802682" y="1801090"/>
                <a:ext cx="22326" cy="11905"/>
              </a:xfrm>
              <a:custGeom>
                <a:avLst/>
                <a:gdLst/>
                <a:ahLst/>
                <a:cxnLst/>
                <a:rect l="l" t="t" r="r" b="b"/>
                <a:pathLst>
                  <a:path w="1129" h="602" extrusionOk="0">
                    <a:moveTo>
                      <a:pt x="903" y="0"/>
                    </a:moveTo>
                    <a:lnTo>
                      <a:pt x="1" y="376"/>
                    </a:lnTo>
                    <a:cubicBezTo>
                      <a:pt x="76" y="451"/>
                      <a:pt x="151" y="526"/>
                      <a:pt x="226" y="602"/>
                    </a:cubicBezTo>
                    <a:lnTo>
                      <a:pt x="1129" y="226"/>
                    </a:lnTo>
                    <a:cubicBezTo>
                      <a:pt x="1053" y="150"/>
                      <a:pt x="978" y="7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6" name="Google Shape;1036;p28"/>
              <p:cNvSpPr/>
              <p:nvPr/>
            </p:nvSpPr>
            <p:spPr>
              <a:xfrm>
                <a:off x="2807151" y="1805539"/>
                <a:ext cx="22326" cy="11430"/>
              </a:xfrm>
              <a:custGeom>
                <a:avLst/>
                <a:gdLst/>
                <a:ahLst/>
                <a:cxnLst/>
                <a:rect l="l" t="t" r="r" b="b"/>
                <a:pathLst>
                  <a:path w="1129" h="578" extrusionOk="0">
                    <a:moveTo>
                      <a:pt x="903" y="1"/>
                    </a:moveTo>
                    <a:lnTo>
                      <a:pt x="0" y="377"/>
                    </a:lnTo>
                    <a:cubicBezTo>
                      <a:pt x="75" y="452"/>
                      <a:pt x="151" y="502"/>
                      <a:pt x="226" y="577"/>
                    </a:cubicBezTo>
                    <a:lnTo>
                      <a:pt x="1128" y="201"/>
                    </a:lnTo>
                    <a:cubicBezTo>
                      <a:pt x="1053" y="126"/>
                      <a:pt x="978" y="51"/>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7" name="Google Shape;1037;p28"/>
              <p:cNvSpPr/>
              <p:nvPr/>
            </p:nvSpPr>
            <p:spPr>
              <a:xfrm>
                <a:off x="2811601" y="1809514"/>
                <a:ext cx="22326" cy="12399"/>
              </a:xfrm>
              <a:custGeom>
                <a:avLst/>
                <a:gdLst/>
                <a:ahLst/>
                <a:cxnLst/>
                <a:rect l="l" t="t" r="r" b="b"/>
                <a:pathLst>
                  <a:path w="1129" h="627" extrusionOk="0">
                    <a:moveTo>
                      <a:pt x="903" y="0"/>
                    </a:moveTo>
                    <a:lnTo>
                      <a:pt x="1" y="376"/>
                    </a:lnTo>
                    <a:cubicBezTo>
                      <a:pt x="76" y="476"/>
                      <a:pt x="151" y="551"/>
                      <a:pt x="226" y="627"/>
                    </a:cubicBezTo>
                    <a:lnTo>
                      <a:pt x="1129" y="251"/>
                    </a:lnTo>
                    <a:cubicBezTo>
                      <a:pt x="1053" y="176"/>
                      <a:pt x="978" y="100"/>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8" name="Google Shape;1038;p28"/>
              <p:cNvSpPr/>
              <p:nvPr/>
            </p:nvSpPr>
            <p:spPr>
              <a:xfrm>
                <a:off x="2816070" y="1814458"/>
                <a:ext cx="22326" cy="12419"/>
              </a:xfrm>
              <a:custGeom>
                <a:avLst/>
                <a:gdLst/>
                <a:ahLst/>
                <a:cxnLst/>
                <a:rect l="l" t="t" r="r" b="b"/>
                <a:pathLst>
                  <a:path w="1129" h="628" extrusionOk="0">
                    <a:moveTo>
                      <a:pt x="903" y="1"/>
                    </a:moveTo>
                    <a:lnTo>
                      <a:pt x="0" y="377"/>
                    </a:lnTo>
                    <a:cubicBezTo>
                      <a:pt x="76" y="452"/>
                      <a:pt x="151" y="552"/>
                      <a:pt x="226" y="627"/>
                    </a:cubicBezTo>
                    <a:lnTo>
                      <a:pt x="1128" y="251"/>
                    </a:lnTo>
                    <a:cubicBezTo>
                      <a:pt x="1053" y="151"/>
                      <a:pt x="978" y="76"/>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39" name="Google Shape;1039;p28"/>
              <p:cNvSpPr/>
              <p:nvPr/>
            </p:nvSpPr>
            <p:spPr>
              <a:xfrm>
                <a:off x="2820520" y="1819422"/>
                <a:ext cx="22326" cy="12399"/>
              </a:xfrm>
              <a:custGeom>
                <a:avLst/>
                <a:gdLst/>
                <a:ahLst/>
                <a:cxnLst/>
                <a:rect l="l" t="t" r="r" b="b"/>
                <a:pathLst>
                  <a:path w="1129" h="627" extrusionOk="0">
                    <a:moveTo>
                      <a:pt x="903" y="0"/>
                    </a:moveTo>
                    <a:lnTo>
                      <a:pt x="1" y="376"/>
                    </a:lnTo>
                    <a:cubicBezTo>
                      <a:pt x="76" y="451"/>
                      <a:pt x="151" y="552"/>
                      <a:pt x="227" y="627"/>
                    </a:cubicBezTo>
                    <a:lnTo>
                      <a:pt x="1129" y="251"/>
                    </a:lnTo>
                    <a:cubicBezTo>
                      <a:pt x="1054" y="176"/>
                      <a:pt x="978" y="76"/>
                      <a:pt x="90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0" name="Google Shape;1040;p28"/>
              <p:cNvSpPr/>
              <p:nvPr/>
            </p:nvSpPr>
            <p:spPr>
              <a:xfrm>
                <a:off x="2824989" y="1824366"/>
                <a:ext cx="21832" cy="12913"/>
              </a:xfrm>
              <a:custGeom>
                <a:avLst/>
                <a:gdLst/>
                <a:ahLst/>
                <a:cxnLst/>
                <a:rect l="l" t="t" r="r" b="b"/>
                <a:pathLst>
                  <a:path w="1104" h="653" extrusionOk="0">
                    <a:moveTo>
                      <a:pt x="903" y="1"/>
                    </a:moveTo>
                    <a:lnTo>
                      <a:pt x="1" y="377"/>
                    </a:lnTo>
                    <a:cubicBezTo>
                      <a:pt x="51" y="477"/>
                      <a:pt x="126" y="552"/>
                      <a:pt x="201" y="653"/>
                    </a:cubicBezTo>
                    <a:lnTo>
                      <a:pt x="1103" y="277"/>
                    </a:lnTo>
                    <a:cubicBezTo>
                      <a:pt x="1028" y="176"/>
                      <a:pt x="953" y="101"/>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1" name="Google Shape;1041;p28"/>
              <p:cNvSpPr/>
              <p:nvPr/>
            </p:nvSpPr>
            <p:spPr>
              <a:xfrm>
                <a:off x="2828964" y="1829824"/>
                <a:ext cx="21812" cy="12913"/>
              </a:xfrm>
              <a:custGeom>
                <a:avLst/>
                <a:gdLst/>
                <a:ahLst/>
                <a:cxnLst/>
                <a:rect l="l" t="t" r="r" b="b"/>
                <a:pathLst>
                  <a:path w="1103" h="653" extrusionOk="0">
                    <a:moveTo>
                      <a:pt x="902" y="1"/>
                    </a:moveTo>
                    <a:lnTo>
                      <a:pt x="0" y="377"/>
                    </a:lnTo>
                    <a:cubicBezTo>
                      <a:pt x="75" y="477"/>
                      <a:pt x="125" y="552"/>
                      <a:pt x="201" y="652"/>
                    </a:cubicBezTo>
                    <a:lnTo>
                      <a:pt x="1103" y="276"/>
                    </a:lnTo>
                    <a:cubicBezTo>
                      <a:pt x="1028" y="176"/>
                      <a:pt x="952" y="101"/>
                      <a:pt x="902"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2" name="Google Shape;1042;p28"/>
              <p:cNvSpPr/>
              <p:nvPr/>
            </p:nvSpPr>
            <p:spPr>
              <a:xfrm>
                <a:off x="2832919" y="1835282"/>
                <a:ext cx="21337" cy="12893"/>
              </a:xfrm>
              <a:custGeom>
                <a:avLst/>
                <a:gdLst/>
                <a:ahLst/>
                <a:cxnLst/>
                <a:rect l="l" t="t" r="r" b="b"/>
                <a:pathLst>
                  <a:path w="1079" h="652" extrusionOk="0">
                    <a:moveTo>
                      <a:pt x="903" y="0"/>
                    </a:moveTo>
                    <a:lnTo>
                      <a:pt x="1" y="376"/>
                    </a:lnTo>
                    <a:cubicBezTo>
                      <a:pt x="51" y="451"/>
                      <a:pt x="126" y="552"/>
                      <a:pt x="176" y="652"/>
                    </a:cubicBezTo>
                    <a:lnTo>
                      <a:pt x="1078" y="276"/>
                    </a:lnTo>
                    <a:cubicBezTo>
                      <a:pt x="1028" y="176"/>
                      <a:pt x="953" y="76"/>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3" name="Google Shape;1043;p28"/>
              <p:cNvSpPr/>
              <p:nvPr/>
            </p:nvSpPr>
            <p:spPr>
              <a:xfrm>
                <a:off x="2836380" y="1840740"/>
                <a:ext cx="21832" cy="12893"/>
              </a:xfrm>
              <a:custGeom>
                <a:avLst/>
                <a:gdLst/>
                <a:ahLst/>
                <a:cxnLst/>
                <a:rect l="l" t="t" r="r" b="b"/>
                <a:pathLst>
                  <a:path w="1104" h="652" extrusionOk="0">
                    <a:moveTo>
                      <a:pt x="903" y="0"/>
                    </a:moveTo>
                    <a:lnTo>
                      <a:pt x="1" y="376"/>
                    </a:lnTo>
                    <a:cubicBezTo>
                      <a:pt x="76" y="451"/>
                      <a:pt x="126" y="551"/>
                      <a:pt x="201" y="652"/>
                    </a:cubicBezTo>
                    <a:lnTo>
                      <a:pt x="1104" y="276"/>
                    </a:lnTo>
                    <a:cubicBezTo>
                      <a:pt x="1029" y="175"/>
                      <a:pt x="978" y="75"/>
                      <a:pt x="903"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4" name="Google Shape;1044;p28"/>
              <p:cNvSpPr/>
              <p:nvPr/>
            </p:nvSpPr>
            <p:spPr>
              <a:xfrm>
                <a:off x="2840355" y="1846179"/>
                <a:ext cx="21337" cy="13407"/>
              </a:xfrm>
              <a:custGeom>
                <a:avLst/>
                <a:gdLst/>
                <a:ahLst/>
                <a:cxnLst/>
                <a:rect l="l" t="t" r="r" b="b"/>
                <a:pathLst>
                  <a:path w="1079" h="678" extrusionOk="0">
                    <a:moveTo>
                      <a:pt x="903" y="1"/>
                    </a:moveTo>
                    <a:lnTo>
                      <a:pt x="0" y="377"/>
                    </a:lnTo>
                    <a:cubicBezTo>
                      <a:pt x="51" y="477"/>
                      <a:pt x="126" y="577"/>
                      <a:pt x="176" y="677"/>
                    </a:cubicBezTo>
                    <a:lnTo>
                      <a:pt x="1078" y="301"/>
                    </a:lnTo>
                    <a:cubicBezTo>
                      <a:pt x="1028" y="201"/>
                      <a:pt x="953" y="101"/>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5" name="Google Shape;1045;p28"/>
              <p:cNvSpPr/>
              <p:nvPr/>
            </p:nvSpPr>
            <p:spPr>
              <a:xfrm>
                <a:off x="2843816" y="1852131"/>
                <a:ext cx="21832" cy="14396"/>
              </a:xfrm>
              <a:custGeom>
                <a:avLst/>
                <a:gdLst/>
                <a:ahLst/>
                <a:cxnLst/>
                <a:rect l="l" t="t" r="r" b="b"/>
                <a:pathLst>
                  <a:path w="1104" h="728" extrusionOk="0">
                    <a:moveTo>
                      <a:pt x="903" y="0"/>
                    </a:moveTo>
                    <a:lnTo>
                      <a:pt x="1" y="376"/>
                    </a:lnTo>
                    <a:cubicBezTo>
                      <a:pt x="76" y="502"/>
                      <a:pt x="151" y="602"/>
                      <a:pt x="201" y="727"/>
                    </a:cubicBezTo>
                    <a:lnTo>
                      <a:pt x="1104" y="351"/>
                    </a:lnTo>
                    <a:cubicBezTo>
                      <a:pt x="1054" y="226"/>
                      <a:pt x="978" y="126"/>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6" name="Google Shape;1046;p28"/>
              <p:cNvSpPr/>
              <p:nvPr/>
            </p:nvSpPr>
            <p:spPr>
              <a:xfrm>
                <a:off x="2847791" y="1859073"/>
                <a:ext cx="23809" cy="18351"/>
              </a:xfrm>
              <a:custGeom>
                <a:avLst/>
                <a:gdLst/>
                <a:ahLst/>
                <a:cxnLst/>
                <a:rect l="l" t="t" r="r" b="b"/>
                <a:pathLst>
                  <a:path w="1204" h="928" extrusionOk="0">
                    <a:moveTo>
                      <a:pt x="903" y="0"/>
                    </a:moveTo>
                    <a:lnTo>
                      <a:pt x="0" y="376"/>
                    </a:lnTo>
                    <a:cubicBezTo>
                      <a:pt x="101" y="577"/>
                      <a:pt x="201" y="752"/>
                      <a:pt x="301" y="928"/>
                    </a:cubicBezTo>
                    <a:lnTo>
                      <a:pt x="1203" y="552"/>
                    </a:lnTo>
                    <a:cubicBezTo>
                      <a:pt x="1103" y="376"/>
                      <a:pt x="1003" y="176"/>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7" name="Google Shape;1047;p28"/>
              <p:cNvSpPr/>
              <p:nvPr/>
            </p:nvSpPr>
            <p:spPr>
              <a:xfrm>
                <a:off x="2853743" y="1869969"/>
                <a:ext cx="24303" cy="21832"/>
              </a:xfrm>
              <a:custGeom>
                <a:avLst/>
                <a:gdLst/>
                <a:ahLst/>
                <a:cxnLst/>
                <a:rect l="l" t="t" r="r" b="b"/>
                <a:pathLst>
                  <a:path w="1229" h="1104" extrusionOk="0">
                    <a:moveTo>
                      <a:pt x="902" y="1"/>
                    </a:moveTo>
                    <a:lnTo>
                      <a:pt x="0" y="377"/>
                    </a:lnTo>
                    <a:cubicBezTo>
                      <a:pt x="125" y="627"/>
                      <a:pt x="226" y="853"/>
                      <a:pt x="326" y="1103"/>
                    </a:cubicBezTo>
                    <a:lnTo>
                      <a:pt x="1228" y="728"/>
                    </a:lnTo>
                    <a:cubicBezTo>
                      <a:pt x="1128" y="477"/>
                      <a:pt x="1028" y="251"/>
                      <a:pt x="902"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8" name="Google Shape;1048;p28"/>
              <p:cNvSpPr/>
              <p:nvPr/>
            </p:nvSpPr>
            <p:spPr>
              <a:xfrm>
                <a:off x="2860171" y="1884346"/>
                <a:ext cx="22326" cy="17857"/>
              </a:xfrm>
              <a:custGeom>
                <a:avLst/>
                <a:gdLst/>
                <a:ahLst/>
                <a:cxnLst/>
                <a:rect l="l" t="t" r="r" b="b"/>
                <a:pathLst>
                  <a:path w="1129" h="903" extrusionOk="0">
                    <a:moveTo>
                      <a:pt x="903" y="1"/>
                    </a:moveTo>
                    <a:lnTo>
                      <a:pt x="1" y="376"/>
                    </a:lnTo>
                    <a:cubicBezTo>
                      <a:pt x="76" y="552"/>
                      <a:pt x="151" y="727"/>
                      <a:pt x="227" y="903"/>
                    </a:cubicBezTo>
                    <a:lnTo>
                      <a:pt x="1129" y="527"/>
                    </a:lnTo>
                    <a:cubicBezTo>
                      <a:pt x="1054" y="351"/>
                      <a:pt x="978" y="176"/>
                      <a:pt x="903"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49" name="Google Shape;1049;p28"/>
              <p:cNvSpPr/>
              <p:nvPr/>
            </p:nvSpPr>
            <p:spPr>
              <a:xfrm>
                <a:off x="2864640" y="1894748"/>
                <a:ext cx="20348" cy="14891"/>
              </a:xfrm>
              <a:custGeom>
                <a:avLst/>
                <a:gdLst/>
                <a:ahLst/>
                <a:cxnLst/>
                <a:rect l="l" t="t" r="r" b="b"/>
                <a:pathLst>
                  <a:path w="1029" h="753" extrusionOk="0">
                    <a:moveTo>
                      <a:pt x="903" y="1"/>
                    </a:moveTo>
                    <a:lnTo>
                      <a:pt x="1" y="377"/>
                    </a:lnTo>
                    <a:cubicBezTo>
                      <a:pt x="51" y="502"/>
                      <a:pt x="76" y="627"/>
                      <a:pt x="126" y="753"/>
                    </a:cubicBezTo>
                    <a:lnTo>
                      <a:pt x="1028" y="377"/>
                    </a:lnTo>
                    <a:cubicBezTo>
                      <a:pt x="978" y="252"/>
                      <a:pt x="928" y="126"/>
                      <a:pt x="903"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0" name="Google Shape;1050;p28"/>
              <p:cNvSpPr/>
              <p:nvPr/>
            </p:nvSpPr>
            <p:spPr>
              <a:xfrm>
                <a:off x="2867112" y="1902184"/>
                <a:ext cx="19854" cy="13407"/>
              </a:xfrm>
              <a:custGeom>
                <a:avLst/>
                <a:gdLst/>
                <a:ahLst/>
                <a:cxnLst/>
                <a:rect l="l" t="t" r="r" b="b"/>
                <a:pathLst>
                  <a:path w="1004" h="678" extrusionOk="0">
                    <a:moveTo>
                      <a:pt x="903" y="1"/>
                    </a:moveTo>
                    <a:lnTo>
                      <a:pt x="1" y="377"/>
                    </a:lnTo>
                    <a:cubicBezTo>
                      <a:pt x="26" y="477"/>
                      <a:pt x="76" y="577"/>
                      <a:pt x="101" y="678"/>
                    </a:cubicBezTo>
                    <a:lnTo>
                      <a:pt x="1003" y="302"/>
                    </a:lnTo>
                    <a:cubicBezTo>
                      <a:pt x="978" y="201"/>
                      <a:pt x="928" y="101"/>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1" name="Google Shape;1051;p28"/>
              <p:cNvSpPr/>
              <p:nvPr/>
            </p:nvSpPr>
            <p:spPr>
              <a:xfrm>
                <a:off x="2869109" y="1908137"/>
                <a:ext cx="19834" cy="13407"/>
              </a:xfrm>
              <a:custGeom>
                <a:avLst/>
                <a:gdLst/>
                <a:ahLst/>
                <a:cxnLst/>
                <a:rect l="l" t="t" r="r" b="b"/>
                <a:pathLst>
                  <a:path w="1003" h="678" extrusionOk="0">
                    <a:moveTo>
                      <a:pt x="902" y="1"/>
                    </a:moveTo>
                    <a:lnTo>
                      <a:pt x="0" y="377"/>
                    </a:lnTo>
                    <a:cubicBezTo>
                      <a:pt x="25" y="477"/>
                      <a:pt x="75" y="577"/>
                      <a:pt x="100" y="677"/>
                    </a:cubicBezTo>
                    <a:lnTo>
                      <a:pt x="1003" y="301"/>
                    </a:lnTo>
                    <a:cubicBezTo>
                      <a:pt x="952" y="201"/>
                      <a:pt x="927" y="101"/>
                      <a:pt x="90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2" name="Google Shape;1052;p28"/>
              <p:cNvSpPr/>
              <p:nvPr/>
            </p:nvSpPr>
            <p:spPr>
              <a:xfrm>
                <a:off x="2871087" y="1914089"/>
                <a:ext cx="19340" cy="12893"/>
              </a:xfrm>
              <a:custGeom>
                <a:avLst/>
                <a:gdLst/>
                <a:ahLst/>
                <a:cxnLst/>
                <a:rect l="l" t="t" r="r" b="b"/>
                <a:pathLst>
                  <a:path w="978" h="652" extrusionOk="0">
                    <a:moveTo>
                      <a:pt x="903" y="0"/>
                    </a:moveTo>
                    <a:lnTo>
                      <a:pt x="0" y="376"/>
                    </a:lnTo>
                    <a:cubicBezTo>
                      <a:pt x="25" y="477"/>
                      <a:pt x="50" y="552"/>
                      <a:pt x="76" y="652"/>
                    </a:cubicBezTo>
                    <a:lnTo>
                      <a:pt x="978" y="276"/>
                    </a:lnTo>
                    <a:cubicBezTo>
                      <a:pt x="953" y="176"/>
                      <a:pt x="928" y="101"/>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3" name="Google Shape;1053;p28"/>
              <p:cNvSpPr/>
              <p:nvPr/>
            </p:nvSpPr>
            <p:spPr>
              <a:xfrm>
                <a:off x="2872570" y="1919547"/>
                <a:ext cx="19340" cy="13388"/>
              </a:xfrm>
              <a:custGeom>
                <a:avLst/>
                <a:gdLst/>
                <a:ahLst/>
                <a:cxnLst/>
                <a:rect l="l" t="t" r="r" b="b"/>
                <a:pathLst>
                  <a:path w="978" h="677" extrusionOk="0">
                    <a:moveTo>
                      <a:pt x="903" y="0"/>
                    </a:moveTo>
                    <a:lnTo>
                      <a:pt x="1" y="376"/>
                    </a:lnTo>
                    <a:cubicBezTo>
                      <a:pt x="26" y="476"/>
                      <a:pt x="51" y="576"/>
                      <a:pt x="76" y="677"/>
                    </a:cubicBezTo>
                    <a:lnTo>
                      <a:pt x="978" y="301"/>
                    </a:lnTo>
                    <a:cubicBezTo>
                      <a:pt x="953" y="201"/>
                      <a:pt x="928" y="100"/>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4" name="Google Shape;1054;p28"/>
              <p:cNvSpPr/>
              <p:nvPr/>
            </p:nvSpPr>
            <p:spPr>
              <a:xfrm>
                <a:off x="2874053" y="1925480"/>
                <a:ext cx="19360" cy="12913"/>
              </a:xfrm>
              <a:custGeom>
                <a:avLst/>
                <a:gdLst/>
                <a:ahLst/>
                <a:cxnLst/>
                <a:rect l="l" t="t" r="r" b="b"/>
                <a:pathLst>
                  <a:path w="979" h="653" extrusionOk="0">
                    <a:moveTo>
                      <a:pt x="903" y="1"/>
                    </a:moveTo>
                    <a:lnTo>
                      <a:pt x="1" y="377"/>
                    </a:lnTo>
                    <a:cubicBezTo>
                      <a:pt x="26" y="477"/>
                      <a:pt x="51" y="552"/>
                      <a:pt x="76" y="652"/>
                    </a:cubicBezTo>
                    <a:lnTo>
                      <a:pt x="978" y="276"/>
                    </a:lnTo>
                    <a:cubicBezTo>
                      <a:pt x="953" y="176"/>
                      <a:pt x="928" y="7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5" name="Google Shape;1055;p28"/>
              <p:cNvSpPr/>
              <p:nvPr/>
            </p:nvSpPr>
            <p:spPr>
              <a:xfrm>
                <a:off x="2875537" y="1930938"/>
                <a:ext cx="18865" cy="13407"/>
              </a:xfrm>
              <a:custGeom>
                <a:avLst/>
                <a:gdLst/>
                <a:ahLst/>
                <a:cxnLst/>
                <a:rect l="l" t="t" r="r" b="b"/>
                <a:pathLst>
                  <a:path w="954" h="678" extrusionOk="0">
                    <a:moveTo>
                      <a:pt x="903" y="0"/>
                    </a:moveTo>
                    <a:lnTo>
                      <a:pt x="1" y="376"/>
                    </a:lnTo>
                    <a:cubicBezTo>
                      <a:pt x="26" y="477"/>
                      <a:pt x="26" y="577"/>
                      <a:pt x="51" y="677"/>
                    </a:cubicBezTo>
                    <a:lnTo>
                      <a:pt x="953" y="301"/>
                    </a:lnTo>
                    <a:cubicBezTo>
                      <a:pt x="928" y="201"/>
                      <a:pt x="903" y="101"/>
                      <a:pt x="90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6" name="Google Shape;1056;p28"/>
              <p:cNvSpPr/>
              <p:nvPr/>
            </p:nvSpPr>
            <p:spPr>
              <a:xfrm>
                <a:off x="2876545" y="1936891"/>
                <a:ext cx="18846" cy="13388"/>
              </a:xfrm>
              <a:custGeom>
                <a:avLst/>
                <a:gdLst/>
                <a:ahLst/>
                <a:cxnLst/>
                <a:rect l="l" t="t" r="r" b="b"/>
                <a:pathLst>
                  <a:path w="953" h="677" extrusionOk="0">
                    <a:moveTo>
                      <a:pt x="902" y="0"/>
                    </a:moveTo>
                    <a:lnTo>
                      <a:pt x="0" y="376"/>
                    </a:lnTo>
                    <a:cubicBezTo>
                      <a:pt x="25" y="476"/>
                      <a:pt x="50" y="577"/>
                      <a:pt x="50" y="677"/>
                    </a:cubicBezTo>
                    <a:lnTo>
                      <a:pt x="952" y="301"/>
                    </a:lnTo>
                    <a:cubicBezTo>
                      <a:pt x="952" y="201"/>
                      <a:pt x="927" y="100"/>
                      <a:pt x="902"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7" name="Google Shape;1057;p28"/>
              <p:cNvSpPr/>
              <p:nvPr/>
            </p:nvSpPr>
            <p:spPr>
              <a:xfrm>
                <a:off x="2877534" y="1942823"/>
                <a:ext cx="18846" cy="13902"/>
              </a:xfrm>
              <a:custGeom>
                <a:avLst/>
                <a:gdLst/>
                <a:ahLst/>
                <a:cxnLst/>
                <a:rect l="l" t="t" r="r" b="b"/>
                <a:pathLst>
                  <a:path w="953" h="703" extrusionOk="0">
                    <a:moveTo>
                      <a:pt x="902" y="1"/>
                    </a:moveTo>
                    <a:lnTo>
                      <a:pt x="0" y="377"/>
                    </a:lnTo>
                    <a:cubicBezTo>
                      <a:pt x="25" y="477"/>
                      <a:pt x="50" y="602"/>
                      <a:pt x="50" y="703"/>
                    </a:cubicBezTo>
                    <a:lnTo>
                      <a:pt x="953" y="327"/>
                    </a:lnTo>
                    <a:cubicBezTo>
                      <a:pt x="953" y="201"/>
                      <a:pt x="927" y="101"/>
                      <a:pt x="902"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8" name="Google Shape;1058;p28"/>
              <p:cNvSpPr/>
              <p:nvPr/>
            </p:nvSpPr>
            <p:spPr>
              <a:xfrm>
                <a:off x="2878523" y="1949270"/>
                <a:ext cx="18846" cy="13407"/>
              </a:xfrm>
              <a:custGeom>
                <a:avLst/>
                <a:gdLst/>
                <a:ahLst/>
                <a:cxnLst/>
                <a:rect l="l" t="t" r="r" b="b"/>
                <a:pathLst>
                  <a:path w="953" h="678" extrusionOk="0">
                    <a:moveTo>
                      <a:pt x="903" y="1"/>
                    </a:moveTo>
                    <a:lnTo>
                      <a:pt x="0" y="377"/>
                    </a:lnTo>
                    <a:cubicBezTo>
                      <a:pt x="25" y="477"/>
                      <a:pt x="25" y="577"/>
                      <a:pt x="50" y="677"/>
                    </a:cubicBezTo>
                    <a:lnTo>
                      <a:pt x="953" y="302"/>
                    </a:lnTo>
                    <a:cubicBezTo>
                      <a:pt x="928" y="201"/>
                      <a:pt x="928" y="101"/>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59" name="Google Shape;1059;p28"/>
              <p:cNvSpPr/>
              <p:nvPr/>
            </p:nvSpPr>
            <p:spPr>
              <a:xfrm>
                <a:off x="2879511" y="1955223"/>
                <a:ext cx="18351" cy="13407"/>
              </a:xfrm>
              <a:custGeom>
                <a:avLst/>
                <a:gdLst/>
                <a:ahLst/>
                <a:cxnLst/>
                <a:rect l="l" t="t" r="r" b="b"/>
                <a:pathLst>
                  <a:path w="928" h="678" extrusionOk="0">
                    <a:moveTo>
                      <a:pt x="903" y="1"/>
                    </a:moveTo>
                    <a:lnTo>
                      <a:pt x="0" y="376"/>
                    </a:lnTo>
                    <a:cubicBezTo>
                      <a:pt x="0" y="477"/>
                      <a:pt x="25" y="577"/>
                      <a:pt x="25" y="677"/>
                    </a:cubicBezTo>
                    <a:lnTo>
                      <a:pt x="928" y="301"/>
                    </a:lnTo>
                    <a:cubicBezTo>
                      <a:pt x="928" y="201"/>
                      <a:pt x="903" y="10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0" name="Google Shape;1060;p28"/>
              <p:cNvSpPr/>
              <p:nvPr/>
            </p:nvSpPr>
            <p:spPr>
              <a:xfrm>
                <a:off x="2880006" y="1961176"/>
                <a:ext cx="18351" cy="13388"/>
              </a:xfrm>
              <a:custGeom>
                <a:avLst/>
                <a:gdLst/>
                <a:ahLst/>
                <a:cxnLst/>
                <a:rect l="l" t="t" r="r" b="b"/>
                <a:pathLst>
                  <a:path w="928" h="677" extrusionOk="0">
                    <a:moveTo>
                      <a:pt x="903" y="0"/>
                    </a:moveTo>
                    <a:lnTo>
                      <a:pt x="0" y="376"/>
                    </a:lnTo>
                    <a:cubicBezTo>
                      <a:pt x="26" y="476"/>
                      <a:pt x="26" y="577"/>
                      <a:pt x="26" y="677"/>
                    </a:cubicBezTo>
                    <a:lnTo>
                      <a:pt x="928" y="301"/>
                    </a:lnTo>
                    <a:cubicBezTo>
                      <a:pt x="928" y="201"/>
                      <a:pt x="903" y="101"/>
                      <a:pt x="9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1" name="Google Shape;1061;p28"/>
              <p:cNvSpPr/>
              <p:nvPr/>
            </p:nvSpPr>
            <p:spPr>
              <a:xfrm>
                <a:off x="2880500" y="1967128"/>
                <a:ext cx="17857" cy="13388"/>
              </a:xfrm>
              <a:custGeom>
                <a:avLst/>
                <a:gdLst/>
                <a:ahLst/>
                <a:cxnLst/>
                <a:rect l="l" t="t" r="r" b="b"/>
                <a:pathLst>
                  <a:path w="903" h="677" extrusionOk="0">
                    <a:moveTo>
                      <a:pt x="903" y="0"/>
                    </a:moveTo>
                    <a:lnTo>
                      <a:pt x="1" y="376"/>
                    </a:lnTo>
                    <a:cubicBezTo>
                      <a:pt x="1" y="476"/>
                      <a:pt x="1" y="576"/>
                      <a:pt x="26" y="677"/>
                    </a:cubicBezTo>
                    <a:lnTo>
                      <a:pt x="903" y="301"/>
                    </a:lnTo>
                    <a:cubicBezTo>
                      <a:pt x="903" y="201"/>
                      <a:pt x="903" y="100"/>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2" name="Google Shape;1062;p28"/>
              <p:cNvSpPr/>
              <p:nvPr/>
            </p:nvSpPr>
            <p:spPr>
              <a:xfrm>
                <a:off x="2880995" y="1973061"/>
                <a:ext cx="17857" cy="12913"/>
              </a:xfrm>
              <a:custGeom>
                <a:avLst/>
                <a:gdLst/>
                <a:ahLst/>
                <a:cxnLst/>
                <a:rect l="l" t="t" r="r" b="b"/>
                <a:pathLst>
                  <a:path w="903" h="653" extrusionOk="0">
                    <a:moveTo>
                      <a:pt x="878" y="1"/>
                    </a:moveTo>
                    <a:lnTo>
                      <a:pt x="1" y="377"/>
                    </a:lnTo>
                    <a:cubicBezTo>
                      <a:pt x="1" y="477"/>
                      <a:pt x="1" y="552"/>
                      <a:pt x="1" y="652"/>
                    </a:cubicBezTo>
                    <a:lnTo>
                      <a:pt x="903" y="276"/>
                    </a:lnTo>
                    <a:cubicBezTo>
                      <a:pt x="903" y="176"/>
                      <a:pt x="878" y="101"/>
                      <a:pt x="878"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3" name="Google Shape;1063;p28"/>
              <p:cNvSpPr/>
              <p:nvPr/>
            </p:nvSpPr>
            <p:spPr>
              <a:xfrm>
                <a:off x="2880500" y="1978519"/>
                <a:ext cx="18351" cy="12913"/>
              </a:xfrm>
              <a:custGeom>
                <a:avLst/>
                <a:gdLst/>
                <a:ahLst/>
                <a:cxnLst/>
                <a:rect l="l" t="t" r="r" b="b"/>
                <a:pathLst>
                  <a:path w="928" h="653" extrusionOk="0">
                    <a:moveTo>
                      <a:pt x="928" y="0"/>
                    </a:moveTo>
                    <a:lnTo>
                      <a:pt x="26" y="376"/>
                    </a:lnTo>
                    <a:cubicBezTo>
                      <a:pt x="26" y="477"/>
                      <a:pt x="26" y="577"/>
                      <a:pt x="1" y="652"/>
                    </a:cubicBezTo>
                    <a:lnTo>
                      <a:pt x="903" y="276"/>
                    </a:lnTo>
                    <a:cubicBezTo>
                      <a:pt x="903" y="201"/>
                      <a:pt x="903" y="101"/>
                      <a:pt x="928"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4" name="Google Shape;1064;p28"/>
              <p:cNvSpPr/>
              <p:nvPr/>
            </p:nvSpPr>
            <p:spPr>
              <a:xfrm>
                <a:off x="2880500" y="1983977"/>
                <a:ext cx="17857" cy="13388"/>
              </a:xfrm>
              <a:custGeom>
                <a:avLst/>
                <a:gdLst/>
                <a:ahLst/>
                <a:cxnLst/>
                <a:rect l="l" t="t" r="r" b="b"/>
                <a:pathLst>
                  <a:path w="903" h="677" extrusionOk="0">
                    <a:moveTo>
                      <a:pt x="903" y="0"/>
                    </a:moveTo>
                    <a:lnTo>
                      <a:pt x="1" y="376"/>
                    </a:lnTo>
                    <a:cubicBezTo>
                      <a:pt x="1" y="476"/>
                      <a:pt x="1" y="577"/>
                      <a:pt x="1" y="677"/>
                    </a:cubicBezTo>
                    <a:lnTo>
                      <a:pt x="903" y="276"/>
                    </a:lnTo>
                    <a:cubicBezTo>
                      <a:pt x="903" y="201"/>
                      <a:pt x="903" y="100"/>
                      <a:pt x="9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5" name="Google Shape;1065;p28"/>
              <p:cNvSpPr/>
              <p:nvPr/>
            </p:nvSpPr>
            <p:spPr>
              <a:xfrm>
                <a:off x="2880006" y="1989416"/>
                <a:ext cx="18351" cy="13407"/>
              </a:xfrm>
              <a:custGeom>
                <a:avLst/>
                <a:gdLst/>
                <a:ahLst/>
                <a:cxnLst/>
                <a:rect l="l" t="t" r="r" b="b"/>
                <a:pathLst>
                  <a:path w="928" h="678" extrusionOk="0">
                    <a:moveTo>
                      <a:pt x="928" y="1"/>
                    </a:moveTo>
                    <a:lnTo>
                      <a:pt x="26" y="402"/>
                    </a:lnTo>
                    <a:cubicBezTo>
                      <a:pt x="26" y="477"/>
                      <a:pt x="0" y="577"/>
                      <a:pt x="0" y="678"/>
                    </a:cubicBezTo>
                    <a:lnTo>
                      <a:pt x="903" y="277"/>
                    </a:lnTo>
                    <a:cubicBezTo>
                      <a:pt x="903" y="201"/>
                      <a:pt x="928" y="101"/>
                      <a:pt x="928"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6" name="Google Shape;1066;p28"/>
              <p:cNvSpPr/>
              <p:nvPr/>
            </p:nvSpPr>
            <p:spPr>
              <a:xfrm>
                <a:off x="2879511" y="1994874"/>
                <a:ext cx="18351" cy="12913"/>
              </a:xfrm>
              <a:custGeom>
                <a:avLst/>
                <a:gdLst/>
                <a:ahLst/>
                <a:cxnLst/>
                <a:rect l="l" t="t" r="r" b="b"/>
                <a:pathLst>
                  <a:path w="928" h="653" extrusionOk="0">
                    <a:moveTo>
                      <a:pt x="928" y="1"/>
                    </a:moveTo>
                    <a:lnTo>
                      <a:pt x="25" y="402"/>
                    </a:lnTo>
                    <a:cubicBezTo>
                      <a:pt x="25" y="477"/>
                      <a:pt x="0" y="552"/>
                      <a:pt x="0" y="652"/>
                    </a:cubicBezTo>
                    <a:lnTo>
                      <a:pt x="903" y="276"/>
                    </a:lnTo>
                    <a:cubicBezTo>
                      <a:pt x="903" y="176"/>
                      <a:pt x="928" y="101"/>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7" name="Google Shape;1067;p28"/>
              <p:cNvSpPr/>
              <p:nvPr/>
            </p:nvSpPr>
            <p:spPr>
              <a:xfrm>
                <a:off x="2878523" y="2000332"/>
                <a:ext cx="18846" cy="12893"/>
              </a:xfrm>
              <a:custGeom>
                <a:avLst/>
                <a:gdLst/>
                <a:ahLst/>
                <a:cxnLst/>
                <a:rect l="l" t="t" r="r" b="b"/>
                <a:pathLst>
                  <a:path w="953" h="652" extrusionOk="0">
                    <a:moveTo>
                      <a:pt x="953" y="0"/>
                    </a:moveTo>
                    <a:lnTo>
                      <a:pt x="50" y="376"/>
                    </a:lnTo>
                    <a:cubicBezTo>
                      <a:pt x="25" y="476"/>
                      <a:pt x="25" y="577"/>
                      <a:pt x="0" y="652"/>
                    </a:cubicBezTo>
                    <a:lnTo>
                      <a:pt x="903" y="276"/>
                    </a:lnTo>
                    <a:cubicBezTo>
                      <a:pt x="928" y="201"/>
                      <a:pt x="928" y="100"/>
                      <a:pt x="95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8" name="Google Shape;1068;p28"/>
              <p:cNvSpPr/>
              <p:nvPr/>
            </p:nvSpPr>
            <p:spPr>
              <a:xfrm>
                <a:off x="2877534" y="2005770"/>
                <a:ext cx="18846" cy="12913"/>
              </a:xfrm>
              <a:custGeom>
                <a:avLst/>
                <a:gdLst/>
                <a:ahLst/>
                <a:cxnLst/>
                <a:rect l="l" t="t" r="r" b="b"/>
                <a:pathLst>
                  <a:path w="953" h="653" extrusionOk="0">
                    <a:moveTo>
                      <a:pt x="953" y="1"/>
                    </a:moveTo>
                    <a:lnTo>
                      <a:pt x="50" y="377"/>
                    </a:lnTo>
                    <a:cubicBezTo>
                      <a:pt x="50" y="477"/>
                      <a:pt x="25" y="552"/>
                      <a:pt x="0" y="653"/>
                    </a:cubicBezTo>
                    <a:lnTo>
                      <a:pt x="902" y="277"/>
                    </a:lnTo>
                    <a:cubicBezTo>
                      <a:pt x="927" y="176"/>
                      <a:pt x="927" y="101"/>
                      <a:pt x="95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69" name="Google Shape;1069;p28"/>
              <p:cNvSpPr/>
              <p:nvPr/>
            </p:nvSpPr>
            <p:spPr>
              <a:xfrm>
                <a:off x="2876545" y="2011228"/>
                <a:ext cx="18846" cy="12419"/>
              </a:xfrm>
              <a:custGeom>
                <a:avLst/>
                <a:gdLst/>
                <a:ahLst/>
                <a:cxnLst/>
                <a:rect l="l" t="t" r="r" b="b"/>
                <a:pathLst>
                  <a:path w="953" h="628" extrusionOk="0">
                    <a:moveTo>
                      <a:pt x="952" y="1"/>
                    </a:moveTo>
                    <a:lnTo>
                      <a:pt x="50" y="377"/>
                    </a:lnTo>
                    <a:cubicBezTo>
                      <a:pt x="25" y="452"/>
                      <a:pt x="0" y="552"/>
                      <a:pt x="0" y="627"/>
                    </a:cubicBezTo>
                    <a:lnTo>
                      <a:pt x="877" y="251"/>
                    </a:lnTo>
                    <a:cubicBezTo>
                      <a:pt x="902" y="176"/>
                      <a:pt x="927" y="76"/>
                      <a:pt x="952"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0" name="Google Shape;1070;p28"/>
              <p:cNvSpPr/>
              <p:nvPr/>
            </p:nvSpPr>
            <p:spPr>
              <a:xfrm>
                <a:off x="2875042" y="2016192"/>
                <a:ext cx="18865" cy="12893"/>
              </a:xfrm>
              <a:custGeom>
                <a:avLst/>
                <a:gdLst/>
                <a:ahLst/>
                <a:cxnLst/>
                <a:rect l="l" t="t" r="r" b="b"/>
                <a:pathLst>
                  <a:path w="954" h="652" extrusionOk="0">
                    <a:moveTo>
                      <a:pt x="953" y="0"/>
                    </a:moveTo>
                    <a:lnTo>
                      <a:pt x="76" y="376"/>
                    </a:lnTo>
                    <a:cubicBezTo>
                      <a:pt x="51" y="476"/>
                      <a:pt x="26" y="552"/>
                      <a:pt x="1" y="652"/>
                    </a:cubicBezTo>
                    <a:lnTo>
                      <a:pt x="878" y="276"/>
                    </a:lnTo>
                    <a:cubicBezTo>
                      <a:pt x="903" y="176"/>
                      <a:pt x="928" y="101"/>
                      <a:pt x="95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1" name="Google Shape;1071;p28"/>
              <p:cNvSpPr/>
              <p:nvPr/>
            </p:nvSpPr>
            <p:spPr>
              <a:xfrm>
                <a:off x="2873065" y="2021630"/>
                <a:ext cx="19360" cy="12913"/>
              </a:xfrm>
              <a:custGeom>
                <a:avLst/>
                <a:gdLst/>
                <a:ahLst/>
                <a:cxnLst/>
                <a:rect l="l" t="t" r="r" b="b"/>
                <a:pathLst>
                  <a:path w="979" h="653" extrusionOk="0">
                    <a:moveTo>
                      <a:pt x="978" y="1"/>
                    </a:moveTo>
                    <a:lnTo>
                      <a:pt x="101" y="377"/>
                    </a:lnTo>
                    <a:cubicBezTo>
                      <a:pt x="51" y="477"/>
                      <a:pt x="26" y="552"/>
                      <a:pt x="1" y="653"/>
                    </a:cubicBezTo>
                    <a:lnTo>
                      <a:pt x="903" y="277"/>
                    </a:lnTo>
                    <a:cubicBezTo>
                      <a:pt x="928" y="176"/>
                      <a:pt x="953" y="101"/>
                      <a:pt x="978"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2" name="Google Shape;1072;p28"/>
              <p:cNvSpPr/>
              <p:nvPr/>
            </p:nvSpPr>
            <p:spPr>
              <a:xfrm>
                <a:off x="2870593" y="2027089"/>
                <a:ext cx="20329" cy="12913"/>
              </a:xfrm>
              <a:custGeom>
                <a:avLst/>
                <a:gdLst/>
                <a:ahLst/>
                <a:cxnLst/>
                <a:rect l="l" t="t" r="r" b="b"/>
                <a:pathLst>
                  <a:path w="1028" h="653" extrusionOk="0">
                    <a:moveTo>
                      <a:pt x="1028" y="1"/>
                    </a:moveTo>
                    <a:lnTo>
                      <a:pt x="126" y="377"/>
                    </a:lnTo>
                    <a:cubicBezTo>
                      <a:pt x="101" y="452"/>
                      <a:pt x="50" y="552"/>
                      <a:pt x="0" y="652"/>
                    </a:cubicBezTo>
                    <a:lnTo>
                      <a:pt x="903" y="276"/>
                    </a:lnTo>
                    <a:cubicBezTo>
                      <a:pt x="953" y="176"/>
                      <a:pt x="978" y="76"/>
                      <a:pt x="1028"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3" name="Google Shape;1073;p28"/>
              <p:cNvSpPr/>
              <p:nvPr/>
            </p:nvSpPr>
            <p:spPr>
              <a:xfrm>
                <a:off x="2868101" y="2032547"/>
                <a:ext cx="20348" cy="12893"/>
              </a:xfrm>
              <a:custGeom>
                <a:avLst/>
                <a:gdLst/>
                <a:ahLst/>
                <a:cxnLst/>
                <a:rect l="l" t="t" r="r" b="b"/>
                <a:pathLst>
                  <a:path w="1029" h="652" extrusionOk="0">
                    <a:moveTo>
                      <a:pt x="1029" y="0"/>
                    </a:moveTo>
                    <a:lnTo>
                      <a:pt x="126" y="376"/>
                    </a:lnTo>
                    <a:cubicBezTo>
                      <a:pt x="101" y="477"/>
                      <a:pt x="51" y="552"/>
                      <a:pt x="1" y="652"/>
                    </a:cubicBezTo>
                    <a:lnTo>
                      <a:pt x="903" y="276"/>
                    </a:lnTo>
                    <a:cubicBezTo>
                      <a:pt x="953" y="176"/>
                      <a:pt x="1003" y="101"/>
                      <a:pt x="1029"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4" name="Google Shape;1074;p28"/>
              <p:cNvSpPr/>
              <p:nvPr/>
            </p:nvSpPr>
            <p:spPr>
              <a:xfrm>
                <a:off x="2864640" y="2038005"/>
                <a:ext cx="21337" cy="13388"/>
              </a:xfrm>
              <a:custGeom>
                <a:avLst/>
                <a:gdLst/>
                <a:ahLst/>
                <a:cxnLst/>
                <a:rect l="l" t="t" r="r" b="b"/>
                <a:pathLst>
                  <a:path w="1079" h="677" extrusionOk="0">
                    <a:moveTo>
                      <a:pt x="1078" y="0"/>
                    </a:moveTo>
                    <a:lnTo>
                      <a:pt x="176" y="376"/>
                    </a:lnTo>
                    <a:cubicBezTo>
                      <a:pt x="126" y="476"/>
                      <a:pt x="51" y="576"/>
                      <a:pt x="1" y="677"/>
                    </a:cubicBezTo>
                    <a:lnTo>
                      <a:pt x="903" y="301"/>
                    </a:lnTo>
                    <a:cubicBezTo>
                      <a:pt x="953" y="201"/>
                      <a:pt x="1028" y="100"/>
                      <a:pt x="107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5" name="Google Shape;1075;p28"/>
              <p:cNvSpPr/>
              <p:nvPr/>
            </p:nvSpPr>
            <p:spPr>
              <a:xfrm>
                <a:off x="2859182" y="2043938"/>
                <a:ext cx="23315" cy="14396"/>
              </a:xfrm>
              <a:custGeom>
                <a:avLst/>
                <a:gdLst/>
                <a:ahLst/>
                <a:cxnLst/>
                <a:rect l="l" t="t" r="r" b="b"/>
                <a:pathLst>
                  <a:path w="1179" h="728" extrusionOk="0">
                    <a:moveTo>
                      <a:pt x="1179" y="1"/>
                    </a:moveTo>
                    <a:lnTo>
                      <a:pt x="277" y="377"/>
                    </a:lnTo>
                    <a:cubicBezTo>
                      <a:pt x="201" y="502"/>
                      <a:pt x="101" y="627"/>
                      <a:pt x="1" y="728"/>
                    </a:cubicBezTo>
                    <a:lnTo>
                      <a:pt x="903" y="352"/>
                    </a:lnTo>
                    <a:cubicBezTo>
                      <a:pt x="1003" y="251"/>
                      <a:pt x="1104" y="126"/>
                      <a:pt x="1179" y="1"/>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6" name="Google Shape;1076;p28"/>
              <p:cNvSpPr/>
              <p:nvPr/>
            </p:nvSpPr>
            <p:spPr>
              <a:xfrm>
                <a:off x="2837883" y="2050879"/>
                <a:ext cx="39174" cy="23809"/>
              </a:xfrm>
              <a:custGeom>
                <a:avLst/>
                <a:gdLst/>
                <a:ahLst/>
                <a:cxnLst/>
                <a:rect l="l" t="t" r="r" b="b"/>
                <a:pathLst>
                  <a:path w="1981" h="1204" extrusionOk="0">
                    <a:moveTo>
                      <a:pt x="1980" y="1"/>
                    </a:moveTo>
                    <a:lnTo>
                      <a:pt x="1078" y="377"/>
                    </a:lnTo>
                    <a:cubicBezTo>
                      <a:pt x="818" y="702"/>
                      <a:pt x="502" y="970"/>
                      <a:pt x="161" y="1135"/>
                    </a:cubicBezTo>
                    <a:lnTo>
                      <a:pt x="161" y="1135"/>
                    </a:lnTo>
                    <a:lnTo>
                      <a:pt x="877" y="828"/>
                    </a:lnTo>
                    <a:cubicBezTo>
                      <a:pt x="1303" y="652"/>
                      <a:pt x="1679" y="377"/>
                      <a:pt x="1980" y="1"/>
                    </a:cubicBezTo>
                    <a:close/>
                    <a:moveTo>
                      <a:pt x="161" y="1135"/>
                    </a:moveTo>
                    <a:lnTo>
                      <a:pt x="0" y="1204"/>
                    </a:lnTo>
                    <a:cubicBezTo>
                      <a:pt x="54" y="1183"/>
                      <a:pt x="108" y="1160"/>
                      <a:pt x="161" y="1135"/>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7" name="Google Shape;1077;p28"/>
              <p:cNvSpPr/>
              <p:nvPr/>
            </p:nvSpPr>
            <p:spPr>
              <a:xfrm>
                <a:off x="2698601" y="1732685"/>
                <a:ext cx="29761" cy="11410"/>
              </a:xfrm>
              <a:custGeom>
                <a:avLst/>
                <a:gdLst/>
                <a:ahLst/>
                <a:cxnLst/>
                <a:rect l="l" t="t" r="r" b="b"/>
                <a:pathLst>
                  <a:path w="1505" h="577" extrusionOk="0">
                    <a:moveTo>
                      <a:pt x="1504" y="0"/>
                    </a:moveTo>
                    <a:lnTo>
                      <a:pt x="1504" y="0"/>
                    </a:lnTo>
                    <a:cubicBezTo>
                      <a:pt x="1304" y="50"/>
                      <a:pt x="1103" y="126"/>
                      <a:pt x="903" y="201"/>
                    </a:cubicBezTo>
                    <a:lnTo>
                      <a:pt x="0" y="577"/>
                    </a:lnTo>
                    <a:cubicBezTo>
                      <a:pt x="201" y="502"/>
                      <a:pt x="401" y="426"/>
                      <a:pt x="602" y="376"/>
                    </a:cubicBezTo>
                    <a:lnTo>
                      <a:pt x="150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8" name="Google Shape;1078;p28"/>
              <p:cNvSpPr/>
              <p:nvPr/>
            </p:nvSpPr>
            <p:spPr>
              <a:xfrm>
                <a:off x="2710487" y="1731201"/>
                <a:ext cx="28278" cy="8938"/>
              </a:xfrm>
              <a:custGeom>
                <a:avLst/>
                <a:gdLst/>
                <a:ahLst/>
                <a:cxnLst/>
                <a:rect l="l" t="t" r="r" b="b"/>
                <a:pathLst>
                  <a:path w="1430" h="452" extrusionOk="0">
                    <a:moveTo>
                      <a:pt x="1430" y="0"/>
                    </a:moveTo>
                    <a:cubicBezTo>
                      <a:pt x="1254" y="25"/>
                      <a:pt x="1079" y="50"/>
                      <a:pt x="903" y="75"/>
                    </a:cubicBezTo>
                    <a:lnTo>
                      <a:pt x="1" y="451"/>
                    </a:lnTo>
                    <a:cubicBezTo>
                      <a:pt x="176" y="426"/>
                      <a:pt x="352" y="401"/>
                      <a:pt x="527" y="376"/>
                    </a:cubicBezTo>
                    <a:lnTo>
                      <a:pt x="1430"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79" name="Google Shape;1079;p28"/>
              <p:cNvSpPr/>
              <p:nvPr/>
            </p:nvSpPr>
            <p:spPr>
              <a:xfrm>
                <a:off x="2720909" y="1731201"/>
                <a:ext cx="26281" cy="7455"/>
              </a:xfrm>
              <a:custGeom>
                <a:avLst/>
                <a:gdLst/>
                <a:ahLst/>
                <a:cxnLst/>
                <a:rect l="l" t="t" r="r" b="b"/>
                <a:pathLst>
                  <a:path w="1329" h="377" extrusionOk="0">
                    <a:moveTo>
                      <a:pt x="903" y="0"/>
                    </a:moveTo>
                    <a:lnTo>
                      <a:pt x="0" y="376"/>
                    </a:lnTo>
                    <a:lnTo>
                      <a:pt x="426" y="376"/>
                    </a:lnTo>
                    <a:lnTo>
                      <a:pt x="1329"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0" name="Google Shape;1080;p28"/>
              <p:cNvSpPr/>
              <p:nvPr/>
            </p:nvSpPr>
            <p:spPr>
              <a:xfrm>
                <a:off x="2729333" y="1731201"/>
                <a:ext cx="24798" cy="7950"/>
              </a:xfrm>
              <a:custGeom>
                <a:avLst/>
                <a:gdLst/>
                <a:ahLst/>
                <a:cxnLst/>
                <a:rect l="l" t="t" r="r" b="b"/>
                <a:pathLst>
                  <a:path w="1254" h="402" extrusionOk="0">
                    <a:moveTo>
                      <a:pt x="903" y="0"/>
                    </a:moveTo>
                    <a:lnTo>
                      <a:pt x="0" y="376"/>
                    </a:lnTo>
                    <a:cubicBezTo>
                      <a:pt x="126" y="376"/>
                      <a:pt x="251" y="401"/>
                      <a:pt x="376" y="401"/>
                    </a:cubicBezTo>
                    <a:lnTo>
                      <a:pt x="1254" y="25"/>
                    </a:lnTo>
                    <a:cubicBezTo>
                      <a:pt x="1128" y="25"/>
                      <a:pt x="1003" y="0"/>
                      <a:pt x="903"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1" name="Google Shape;1081;p28"/>
              <p:cNvSpPr/>
              <p:nvPr/>
            </p:nvSpPr>
            <p:spPr>
              <a:xfrm>
                <a:off x="2736769" y="1731696"/>
                <a:ext cx="24303" cy="8444"/>
              </a:xfrm>
              <a:custGeom>
                <a:avLst/>
                <a:gdLst/>
                <a:ahLst/>
                <a:cxnLst/>
                <a:rect l="l" t="t" r="r" b="b"/>
                <a:pathLst>
                  <a:path w="1229" h="427" extrusionOk="0">
                    <a:moveTo>
                      <a:pt x="878" y="0"/>
                    </a:moveTo>
                    <a:lnTo>
                      <a:pt x="0" y="376"/>
                    </a:lnTo>
                    <a:cubicBezTo>
                      <a:pt x="101" y="401"/>
                      <a:pt x="201" y="426"/>
                      <a:pt x="326" y="426"/>
                    </a:cubicBezTo>
                    <a:lnTo>
                      <a:pt x="1228" y="50"/>
                    </a:lnTo>
                    <a:cubicBezTo>
                      <a:pt x="1103" y="50"/>
                      <a:pt x="1003" y="25"/>
                      <a:pt x="87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2" name="Google Shape;1082;p28"/>
              <p:cNvSpPr/>
              <p:nvPr/>
            </p:nvSpPr>
            <p:spPr>
              <a:xfrm>
                <a:off x="2743216" y="1732685"/>
                <a:ext cx="23809" cy="8938"/>
              </a:xfrm>
              <a:custGeom>
                <a:avLst/>
                <a:gdLst/>
                <a:ahLst/>
                <a:cxnLst/>
                <a:rect l="l" t="t" r="r" b="b"/>
                <a:pathLst>
                  <a:path w="1204" h="452" extrusionOk="0">
                    <a:moveTo>
                      <a:pt x="902" y="0"/>
                    </a:moveTo>
                    <a:lnTo>
                      <a:pt x="0" y="376"/>
                    </a:lnTo>
                    <a:cubicBezTo>
                      <a:pt x="100" y="401"/>
                      <a:pt x="201" y="426"/>
                      <a:pt x="301" y="451"/>
                    </a:cubicBezTo>
                    <a:lnTo>
                      <a:pt x="1203" y="76"/>
                    </a:lnTo>
                    <a:cubicBezTo>
                      <a:pt x="1103" y="50"/>
                      <a:pt x="1003" y="25"/>
                      <a:pt x="902"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3" name="Google Shape;1083;p28"/>
              <p:cNvSpPr/>
              <p:nvPr/>
            </p:nvSpPr>
            <p:spPr>
              <a:xfrm>
                <a:off x="2749149" y="1734168"/>
                <a:ext cx="23809" cy="9433"/>
              </a:xfrm>
              <a:custGeom>
                <a:avLst/>
                <a:gdLst/>
                <a:ahLst/>
                <a:cxnLst/>
                <a:rect l="l" t="t" r="r" b="b"/>
                <a:pathLst>
                  <a:path w="1204" h="477" extrusionOk="0">
                    <a:moveTo>
                      <a:pt x="903" y="1"/>
                    </a:moveTo>
                    <a:lnTo>
                      <a:pt x="1" y="376"/>
                    </a:lnTo>
                    <a:cubicBezTo>
                      <a:pt x="101" y="402"/>
                      <a:pt x="201" y="452"/>
                      <a:pt x="327" y="477"/>
                    </a:cubicBezTo>
                    <a:lnTo>
                      <a:pt x="1204" y="101"/>
                    </a:lnTo>
                    <a:cubicBezTo>
                      <a:pt x="1104" y="76"/>
                      <a:pt x="1003" y="26"/>
                      <a:pt x="903"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4" name="Google Shape;1084;p28"/>
              <p:cNvSpPr/>
              <p:nvPr/>
            </p:nvSpPr>
            <p:spPr>
              <a:xfrm>
                <a:off x="2755596" y="1736145"/>
                <a:ext cx="23315" cy="9433"/>
              </a:xfrm>
              <a:custGeom>
                <a:avLst/>
                <a:gdLst/>
                <a:ahLst/>
                <a:cxnLst/>
                <a:rect l="l" t="t" r="r" b="b"/>
                <a:pathLst>
                  <a:path w="1179" h="477" extrusionOk="0">
                    <a:moveTo>
                      <a:pt x="878" y="1"/>
                    </a:moveTo>
                    <a:lnTo>
                      <a:pt x="1" y="377"/>
                    </a:lnTo>
                    <a:cubicBezTo>
                      <a:pt x="76" y="402"/>
                      <a:pt x="176" y="452"/>
                      <a:pt x="276" y="477"/>
                    </a:cubicBezTo>
                    <a:lnTo>
                      <a:pt x="1179" y="101"/>
                    </a:lnTo>
                    <a:cubicBezTo>
                      <a:pt x="1078" y="76"/>
                      <a:pt x="978" y="26"/>
                      <a:pt x="878"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5" name="Google Shape;1085;p28"/>
              <p:cNvSpPr/>
              <p:nvPr/>
            </p:nvSpPr>
            <p:spPr>
              <a:xfrm>
                <a:off x="2761054" y="1738143"/>
                <a:ext cx="23315" cy="9927"/>
              </a:xfrm>
              <a:custGeom>
                <a:avLst/>
                <a:gdLst/>
                <a:ahLst/>
                <a:cxnLst/>
                <a:rect l="l" t="t" r="r" b="b"/>
                <a:pathLst>
                  <a:path w="1179" h="502" extrusionOk="0">
                    <a:moveTo>
                      <a:pt x="903" y="0"/>
                    </a:moveTo>
                    <a:lnTo>
                      <a:pt x="0" y="376"/>
                    </a:lnTo>
                    <a:cubicBezTo>
                      <a:pt x="101" y="426"/>
                      <a:pt x="176" y="451"/>
                      <a:pt x="276" y="501"/>
                    </a:cubicBezTo>
                    <a:lnTo>
                      <a:pt x="1178" y="125"/>
                    </a:lnTo>
                    <a:cubicBezTo>
                      <a:pt x="1078" y="75"/>
                      <a:pt x="978" y="50"/>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6" name="Google Shape;1086;p28"/>
              <p:cNvSpPr/>
              <p:nvPr/>
            </p:nvSpPr>
            <p:spPr>
              <a:xfrm>
                <a:off x="2766512" y="1740615"/>
                <a:ext cx="23315" cy="9927"/>
              </a:xfrm>
              <a:custGeom>
                <a:avLst/>
                <a:gdLst/>
                <a:ahLst/>
                <a:cxnLst/>
                <a:rect l="l" t="t" r="r" b="b"/>
                <a:pathLst>
                  <a:path w="1179" h="502" extrusionOk="0">
                    <a:moveTo>
                      <a:pt x="902" y="0"/>
                    </a:moveTo>
                    <a:lnTo>
                      <a:pt x="0" y="376"/>
                    </a:lnTo>
                    <a:cubicBezTo>
                      <a:pt x="100" y="426"/>
                      <a:pt x="176" y="451"/>
                      <a:pt x="276" y="502"/>
                    </a:cubicBezTo>
                    <a:lnTo>
                      <a:pt x="1178" y="126"/>
                    </a:lnTo>
                    <a:cubicBezTo>
                      <a:pt x="1078" y="76"/>
                      <a:pt x="1003" y="25"/>
                      <a:pt x="902"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7" name="Google Shape;1087;p28"/>
              <p:cNvSpPr/>
              <p:nvPr/>
            </p:nvSpPr>
            <p:spPr>
              <a:xfrm>
                <a:off x="2771950" y="1743087"/>
                <a:ext cx="23315" cy="10421"/>
              </a:xfrm>
              <a:custGeom>
                <a:avLst/>
                <a:gdLst/>
                <a:ahLst/>
                <a:cxnLst/>
                <a:rect l="l" t="t" r="r" b="b"/>
                <a:pathLst>
                  <a:path w="1179" h="527" extrusionOk="0">
                    <a:moveTo>
                      <a:pt x="903" y="1"/>
                    </a:moveTo>
                    <a:lnTo>
                      <a:pt x="1" y="377"/>
                    </a:lnTo>
                    <a:cubicBezTo>
                      <a:pt x="101" y="427"/>
                      <a:pt x="176" y="477"/>
                      <a:pt x="276" y="527"/>
                    </a:cubicBezTo>
                    <a:lnTo>
                      <a:pt x="1179" y="151"/>
                    </a:lnTo>
                    <a:cubicBezTo>
                      <a:pt x="1078" y="101"/>
                      <a:pt x="1003" y="51"/>
                      <a:pt x="903"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8" name="Google Shape;1088;p28"/>
              <p:cNvSpPr/>
              <p:nvPr/>
            </p:nvSpPr>
            <p:spPr>
              <a:xfrm>
                <a:off x="2777408" y="1746073"/>
                <a:ext cx="23315" cy="10421"/>
              </a:xfrm>
              <a:custGeom>
                <a:avLst/>
                <a:gdLst/>
                <a:ahLst/>
                <a:cxnLst/>
                <a:rect l="l" t="t" r="r" b="b"/>
                <a:pathLst>
                  <a:path w="1179" h="527" extrusionOk="0">
                    <a:moveTo>
                      <a:pt x="903" y="0"/>
                    </a:moveTo>
                    <a:lnTo>
                      <a:pt x="0" y="376"/>
                    </a:lnTo>
                    <a:cubicBezTo>
                      <a:pt x="101" y="426"/>
                      <a:pt x="176" y="476"/>
                      <a:pt x="276" y="526"/>
                    </a:cubicBezTo>
                    <a:lnTo>
                      <a:pt x="1178" y="150"/>
                    </a:lnTo>
                    <a:cubicBezTo>
                      <a:pt x="1078" y="100"/>
                      <a:pt x="978" y="50"/>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89" name="Google Shape;1089;p28"/>
              <p:cNvSpPr/>
              <p:nvPr/>
            </p:nvSpPr>
            <p:spPr>
              <a:xfrm>
                <a:off x="2782867" y="1749039"/>
                <a:ext cx="22820" cy="10916"/>
              </a:xfrm>
              <a:custGeom>
                <a:avLst/>
                <a:gdLst/>
                <a:ahLst/>
                <a:cxnLst/>
                <a:rect l="l" t="t" r="r" b="b"/>
                <a:pathLst>
                  <a:path w="1154" h="552" extrusionOk="0">
                    <a:moveTo>
                      <a:pt x="902" y="0"/>
                    </a:moveTo>
                    <a:lnTo>
                      <a:pt x="0" y="376"/>
                    </a:lnTo>
                    <a:cubicBezTo>
                      <a:pt x="75" y="426"/>
                      <a:pt x="176" y="502"/>
                      <a:pt x="276" y="552"/>
                    </a:cubicBezTo>
                    <a:lnTo>
                      <a:pt x="1153" y="176"/>
                    </a:lnTo>
                    <a:cubicBezTo>
                      <a:pt x="1078" y="126"/>
                      <a:pt x="978" y="51"/>
                      <a:pt x="902"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0" name="Google Shape;1090;p28"/>
              <p:cNvSpPr/>
              <p:nvPr/>
            </p:nvSpPr>
            <p:spPr>
              <a:xfrm>
                <a:off x="2788305" y="1752500"/>
                <a:ext cx="22820" cy="11430"/>
              </a:xfrm>
              <a:custGeom>
                <a:avLst/>
                <a:gdLst/>
                <a:ahLst/>
                <a:cxnLst/>
                <a:rect l="l" t="t" r="r" b="b"/>
                <a:pathLst>
                  <a:path w="1154" h="578" extrusionOk="0">
                    <a:moveTo>
                      <a:pt x="878" y="1"/>
                    </a:moveTo>
                    <a:lnTo>
                      <a:pt x="1" y="377"/>
                    </a:lnTo>
                    <a:cubicBezTo>
                      <a:pt x="76" y="452"/>
                      <a:pt x="176" y="502"/>
                      <a:pt x="251" y="577"/>
                    </a:cubicBezTo>
                    <a:lnTo>
                      <a:pt x="1154" y="201"/>
                    </a:lnTo>
                    <a:cubicBezTo>
                      <a:pt x="1079" y="126"/>
                      <a:pt x="978" y="51"/>
                      <a:pt x="878"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1" name="Google Shape;1091;p28"/>
              <p:cNvSpPr/>
              <p:nvPr/>
            </p:nvSpPr>
            <p:spPr>
              <a:xfrm>
                <a:off x="2793269" y="1756475"/>
                <a:ext cx="22326" cy="10421"/>
              </a:xfrm>
              <a:custGeom>
                <a:avLst/>
                <a:gdLst/>
                <a:ahLst/>
                <a:cxnLst/>
                <a:rect l="l" t="t" r="r" b="b"/>
                <a:pathLst>
                  <a:path w="1129" h="527" extrusionOk="0">
                    <a:moveTo>
                      <a:pt x="903" y="0"/>
                    </a:moveTo>
                    <a:lnTo>
                      <a:pt x="0" y="376"/>
                    </a:lnTo>
                    <a:cubicBezTo>
                      <a:pt x="76" y="426"/>
                      <a:pt x="151" y="477"/>
                      <a:pt x="226" y="527"/>
                    </a:cubicBezTo>
                    <a:lnTo>
                      <a:pt x="1128" y="151"/>
                    </a:lnTo>
                    <a:cubicBezTo>
                      <a:pt x="1053" y="101"/>
                      <a:pt x="978" y="50"/>
                      <a:pt x="903"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2" name="Google Shape;1092;p28"/>
              <p:cNvSpPr/>
              <p:nvPr/>
            </p:nvSpPr>
            <p:spPr>
              <a:xfrm>
                <a:off x="2797738" y="1759441"/>
                <a:ext cx="18846" cy="8444"/>
              </a:xfrm>
              <a:custGeom>
                <a:avLst/>
                <a:gdLst/>
                <a:ahLst/>
                <a:cxnLst/>
                <a:rect l="l" t="t" r="r" b="b"/>
                <a:pathLst>
                  <a:path w="953" h="427" extrusionOk="0">
                    <a:moveTo>
                      <a:pt x="902" y="1"/>
                    </a:moveTo>
                    <a:lnTo>
                      <a:pt x="0" y="377"/>
                    </a:lnTo>
                    <a:cubicBezTo>
                      <a:pt x="25" y="402"/>
                      <a:pt x="50" y="402"/>
                      <a:pt x="50" y="427"/>
                    </a:cubicBezTo>
                    <a:lnTo>
                      <a:pt x="952" y="51"/>
                    </a:lnTo>
                    <a:cubicBezTo>
                      <a:pt x="927" y="26"/>
                      <a:pt x="927" y="26"/>
                      <a:pt x="902"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3" name="Google Shape;1093;p28"/>
              <p:cNvSpPr/>
              <p:nvPr/>
            </p:nvSpPr>
            <p:spPr>
              <a:xfrm>
                <a:off x="2798727" y="1760430"/>
                <a:ext cx="23315" cy="11924"/>
              </a:xfrm>
              <a:custGeom>
                <a:avLst/>
                <a:gdLst/>
                <a:ahLst/>
                <a:cxnLst/>
                <a:rect l="l" t="t" r="r" b="b"/>
                <a:pathLst>
                  <a:path w="1179" h="603" extrusionOk="0">
                    <a:moveTo>
                      <a:pt x="902" y="1"/>
                    </a:moveTo>
                    <a:lnTo>
                      <a:pt x="0" y="377"/>
                    </a:lnTo>
                    <a:cubicBezTo>
                      <a:pt x="100" y="452"/>
                      <a:pt x="201" y="527"/>
                      <a:pt x="301" y="602"/>
                    </a:cubicBezTo>
                    <a:lnTo>
                      <a:pt x="1178" y="226"/>
                    </a:lnTo>
                    <a:cubicBezTo>
                      <a:pt x="1103" y="151"/>
                      <a:pt x="1003" y="76"/>
                      <a:pt x="902"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4" name="Google Shape;1094;p28"/>
              <p:cNvSpPr/>
              <p:nvPr/>
            </p:nvSpPr>
            <p:spPr>
              <a:xfrm>
                <a:off x="2804660" y="1764900"/>
                <a:ext cx="22820" cy="11905"/>
              </a:xfrm>
              <a:custGeom>
                <a:avLst/>
                <a:gdLst/>
                <a:ahLst/>
                <a:cxnLst/>
                <a:rect l="l" t="t" r="r" b="b"/>
                <a:pathLst>
                  <a:path w="1154" h="602" extrusionOk="0">
                    <a:moveTo>
                      <a:pt x="878" y="0"/>
                    </a:moveTo>
                    <a:lnTo>
                      <a:pt x="1" y="376"/>
                    </a:lnTo>
                    <a:cubicBezTo>
                      <a:pt x="76" y="452"/>
                      <a:pt x="176" y="527"/>
                      <a:pt x="277" y="602"/>
                    </a:cubicBezTo>
                    <a:lnTo>
                      <a:pt x="1154" y="226"/>
                    </a:lnTo>
                    <a:cubicBezTo>
                      <a:pt x="1079" y="151"/>
                      <a:pt x="978" y="76"/>
                      <a:pt x="878"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5" name="Google Shape;1095;p28"/>
              <p:cNvSpPr/>
              <p:nvPr/>
            </p:nvSpPr>
            <p:spPr>
              <a:xfrm>
                <a:off x="2810118" y="1769349"/>
                <a:ext cx="23315" cy="12913"/>
              </a:xfrm>
              <a:custGeom>
                <a:avLst/>
                <a:gdLst/>
                <a:ahLst/>
                <a:cxnLst/>
                <a:rect l="l" t="t" r="r" b="b"/>
                <a:pathLst>
                  <a:path w="1179" h="653" extrusionOk="0">
                    <a:moveTo>
                      <a:pt x="878" y="1"/>
                    </a:moveTo>
                    <a:lnTo>
                      <a:pt x="1" y="377"/>
                    </a:lnTo>
                    <a:cubicBezTo>
                      <a:pt x="76" y="477"/>
                      <a:pt x="176" y="552"/>
                      <a:pt x="276" y="653"/>
                    </a:cubicBezTo>
                    <a:lnTo>
                      <a:pt x="1179" y="277"/>
                    </a:lnTo>
                    <a:cubicBezTo>
                      <a:pt x="1078" y="176"/>
                      <a:pt x="978" y="101"/>
                      <a:pt x="878"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6" name="Google Shape;1096;p28"/>
              <p:cNvSpPr/>
              <p:nvPr/>
            </p:nvSpPr>
            <p:spPr>
              <a:xfrm>
                <a:off x="2815576" y="1774807"/>
                <a:ext cx="23315" cy="12913"/>
              </a:xfrm>
              <a:custGeom>
                <a:avLst/>
                <a:gdLst/>
                <a:ahLst/>
                <a:cxnLst/>
                <a:rect l="l" t="t" r="r" b="b"/>
                <a:pathLst>
                  <a:path w="1179" h="653" extrusionOk="0">
                    <a:moveTo>
                      <a:pt x="903" y="1"/>
                    </a:moveTo>
                    <a:lnTo>
                      <a:pt x="0" y="377"/>
                    </a:lnTo>
                    <a:cubicBezTo>
                      <a:pt x="101" y="452"/>
                      <a:pt x="176" y="552"/>
                      <a:pt x="276" y="652"/>
                    </a:cubicBezTo>
                    <a:lnTo>
                      <a:pt x="1178" y="276"/>
                    </a:lnTo>
                    <a:cubicBezTo>
                      <a:pt x="1078" y="176"/>
                      <a:pt x="978" y="76"/>
                      <a:pt x="903"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7" name="Google Shape;1097;p28"/>
              <p:cNvSpPr/>
              <p:nvPr/>
            </p:nvSpPr>
            <p:spPr>
              <a:xfrm>
                <a:off x="2821014" y="1780266"/>
                <a:ext cx="23315" cy="13407"/>
              </a:xfrm>
              <a:custGeom>
                <a:avLst/>
                <a:gdLst/>
                <a:ahLst/>
                <a:cxnLst/>
                <a:rect l="l" t="t" r="r" b="b"/>
                <a:pathLst>
                  <a:path w="1179" h="678" extrusionOk="0">
                    <a:moveTo>
                      <a:pt x="903" y="0"/>
                    </a:moveTo>
                    <a:lnTo>
                      <a:pt x="1" y="376"/>
                    </a:lnTo>
                    <a:cubicBezTo>
                      <a:pt x="101" y="477"/>
                      <a:pt x="202" y="577"/>
                      <a:pt x="277" y="677"/>
                    </a:cubicBezTo>
                    <a:lnTo>
                      <a:pt x="1179" y="301"/>
                    </a:lnTo>
                    <a:cubicBezTo>
                      <a:pt x="1079" y="201"/>
                      <a:pt x="1004" y="101"/>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8" name="Google Shape;1098;p28"/>
              <p:cNvSpPr/>
              <p:nvPr/>
            </p:nvSpPr>
            <p:spPr>
              <a:xfrm>
                <a:off x="2826472" y="1786218"/>
                <a:ext cx="23315" cy="13882"/>
              </a:xfrm>
              <a:custGeom>
                <a:avLst/>
                <a:gdLst/>
                <a:ahLst/>
                <a:cxnLst/>
                <a:rect l="l" t="t" r="r" b="b"/>
                <a:pathLst>
                  <a:path w="1179" h="702" extrusionOk="0">
                    <a:moveTo>
                      <a:pt x="903" y="0"/>
                    </a:moveTo>
                    <a:lnTo>
                      <a:pt x="1" y="376"/>
                    </a:lnTo>
                    <a:cubicBezTo>
                      <a:pt x="101" y="476"/>
                      <a:pt x="201" y="577"/>
                      <a:pt x="301" y="702"/>
                    </a:cubicBezTo>
                    <a:lnTo>
                      <a:pt x="1179" y="301"/>
                    </a:lnTo>
                    <a:cubicBezTo>
                      <a:pt x="1103" y="201"/>
                      <a:pt x="1003" y="100"/>
                      <a:pt x="903"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099" name="Google Shape;1099;p28"/>
              <p:cNvSpPr/>
              <p:nvPr/>
            </p:nvSpPr>
            <p:spPr>
              <a:xfrm>
                <a:off x="2832425" y="1792151"/>
                <a:ext cx="22820" cy="14396"/>
              </a:xfrm>
              <a:custGeom>
                <a:avLst/>
                <a:gdLst/>
                <a:ahLst/>
                <a:cxnLst/>
                <a:rect l="l" t="t" r="r" b="b"/>
                <a:pathLst>
                  <a:path w="1154" h="728" extrusionOk="0">
                    <a:moveTo>
                      <a:pt x="878" y="1"/>
                    </a:moveTo>
                    <a:lnTo>
                      <a:pt x="0" y="402"/>
                    </a:lnTo>
                    <a:cubicBezTo>
                      <a:pt x="76" y="502"/>
                      <a:pt x="176" y="602"/>
                      <a:pt x="276" y="728"/>
                    </a:cubicBezTo>
                    <a:lnTo>
                      <a:pt x="1153" y="352"/>
                    </a:lnTo>
                    <a:cubicBezTo>
                      <a:pt x="1078" y="226"/>
                      <a:pt x="978" y="126"/>
                      <a:pt x="878"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0" name="Google Shape;1100;p28"/>
              <p:cNvSpPr/>
              <p:nvPr/>
            </p:nvSpPr>
            <p:spPr>
              <a:xfrm>
                <a:off x="2837883" y="1799092"/>
                <a:ext cx="22820" cy="13902"/>
              </a:xfrm>
              <a:custGeom>
                <a:avLst/>
                <a:gdLst/>
                <a:ahLst/>
                <a:cxnLst/>
                <a:rect l="l" t="t" r="r" b="b"/>
                <a:pathLst>
                  <a:path w="1154" h="703" extrusionOk="0">
                    <a:moveTo>
                      <a:pt x="877" y="1"/>
                    </a:moveTo>
                    <a:lnTo>
                      <a:pt x="0" y="377"/>
                    </a:lnTo>
                    <a:cubicBezTo>
                      <a:pt x="75" y="477"/>
                      <a:pt x="176" y="602"/>
                      <a:pt x="251" y="703"/>
                    </a:cubicBezTo>
                    <a:lnTo>
                      <a:pt x="1153" y="327"/>
                    </a:lnTo>
                    <a:cubicBezTo>
                      <a:pt x="1053" y="226"/>
                      <a:pt x="978" y="101"/>
                      <a:pt x="877"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1" name="Google Shape;1101;p28"/>
              <p:cNvSpPr/>
              <p:nvPr/>
            </p:nvSpPr>
            <p:spPr>
              <a:xfrm>
                <a:off x="2842827" y="1805539"/>
                <a:ext cx="22820" cy="14396"/>
              </a:xfrm>
              <a:custGeom>
                <a:avLst/>
                <a:gdLst/>
                <a:ahLst/>
                <a:cxnLst/>
                <a:rect l="l" t="t" r="r" b="b"/>
                <a:pathLst>
                  <a:path w="1154" h="728" extrusionOk="0">
                    <a:moveTo>
                      <a:pt x="903" y="1"/>
                    </a:moveTo>
                    <a:lnTo>
                      <a:pt x="1" y="377"/>
                    </a:lnTo>
                    <a:cubicBezTo>
                      <a:pt x="76" y="502"/>
                      <a:pt x="176" y="602"/>
                      <a:pt x="251" y="727"/>
                    </a:cubicBezTo>
                    <a:lnTo>
                      <a:pt x="1154" y="351"/>
                    </a:lnTo>
                    <a:cubicBezTo>
                      <a:pt x="1078" y="226"/>
                      <a:pt x="978" y="126"/>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2" name="Google Shape;1102;p28"/>
              <p:cNvSpPr/>
              <p:nvPr/>
            </p:nvSpPr>
            <p:spPr>
              <a:xfrm>
                <a:off x="2847791" y="1812480"/>
                <a:ext cx="22326" cy="14396"/>
              </a:xfrm>
              <a:custGeom>
                <a:avLst/>
                <a:gdLst/>
                <a:ahLst/>
                <a:cxnLst/>
                <a:rect l="l" t="t" r="r" b="b"/>
                <a:pathLst>
                  <a:path w="1129" h="728" extrusionOk="0">
                    <a:moveTo>
                      <a:pt x="903" y="0"/>
                    </a:moveTo>
                    <a:lnTo>
                      <a:pt x="0" y="376"/>
                    </a:lnTo>
                    <a:cubicBezTo>
                      <a:pt x="76" y="477"/>
                      <a:pt x="176" y="602"/>
                      <a:pt x="251" y="727"/>
                    </a:cubicBezTo>
                    <a:lnTo>
                      <a:pt x="1128" y="351"/>
                    </a:lnTo>
                    <a:cubicBezTo>
                      <a:pt x="1053" y="226"/>
                      <a:pt x="978" y="101"/>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3" name="Google Shape;1103;p28"/>
              <p:cNvSpPr/>
              <p:nvPr/>
            </p:nvSpPr>
            <p:spPr>
              <a:xfrm>
                <a:off x="2852755" y="1819422"/>
                <a:ext cx="22306" cy="14396"/>
              </a:xfrm>
              <a:custGeom>
                <a:avLst/>
                <a:gdLst/>
                <a:ahLst/>
                <a:cxnLst/>
                <a:rect l="l" t="t" r="r" b="b"/>
                <a:pathLst>
                  <a:path w="1128" h="728" extrusionOk="0">
                    <a:moveTo>
                      <a:pt x="877" y="0"/>
                    </a:moveTo>
                    <a:lnTo>
                      <a:pt x="0" y="376"/>
                    </a:lnTo>
                    <a:cubicBezTo>
                      <a:pt x="75" y="477"/>
                      <a:pt x="150" y="602"/>
                      <a:pt x="226" y="727"/>
                    </a:cubicBezTo>
                    <a:lnTo>
                      <a:pt x="1128" y="351"/>
                    </a:lnTo>
                    <a:cubicBezTo>
                      <a:pt x="1053" y="226"/>
                      <a:pt x="977" y="101"/>
                      <a:pt x="87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4" name="Google Shape;1104;p28"/>
              <p:cNvSpPr/>
              <p:nvPr/>
            </p:nvSpPr>
            <p:spPr>
              <a:xfrm>
                <a:off x="2857204" y="1826363"/>
                <a:ext cx="22326" cy="14891"/>
              </a:xfrm>
              <a:custGeom>
                <a:avLst/>
                <a:gdLst/>
                <a:ahLst/>
                <a:cxnLst/>
                <a:rect l="l" t="t" r="r" b="b"/>
                <a:pathLst>
                  <a:path w="1129" h="753" extrusionOk="0">
                    <a:moveTo>
                      <a:pt x="903" y="0"/>
                    </a:moveTo>
                    <a:lnTo>
                      <a:pt x="1" y="376"/>
                    </a:lnTo>
                    <a:cubicBezTo>
                      <a:pt x="76" y="501"/>
                      <a:pt x="151" y="627"/>
                      <a:pt x="226" y="752"/>
                    </a:cubicBezTo>
                    <a:lnTo>
                      <a:pt x="1128" y="376"/>
                    </a:lnTo>
                    <a:cubicBezTo>
                      <a:pt x="1053" y="251"/>
                      <a:pt x="978" y="126"/>
                      <a:pt x="903"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5" name="Google Shape;1105;p28"/>
              <p:cNvSpPr/>
              <p:nvPr/>
            </p:nvSpPr>
            <p:spPr>
              <a:xfrm>
                <a:off x="2861674" y="1833799"/>
                <a:ext cx="22820" cy="16374"/>
              </a:xfrm>
              <a:custGeom>
                <a:avLst/>
                <a:gdLst/>
                <a:ahLst/>
                <a:cxnLst/>
                <a:rect l="l" t="t" r="r" b="b"/>
                <a:pathLst>
                  <a:path w="1154" h="828" extrusionOk="0">
                    <a:moveTo>
                      <a:pt x="902" y="0"/>
                    </a:moveTo>
                    <a:lnTo>
                      <a:pt x="0" y="376"/>
                    </a:lnTo>
                    <a:cubicBezTo>
                      <a:pt x="100" y="526"/>
                      <a:pt x="176" y="677"/>
                      <a:pt x="276" y="827"/>
                    </a:cubicBezTo>
                    <a:lnTo>
                      <a:pt x="1153" y="451"/>
                    </a:lnTo>
                    <a:cubicBezTo>
                      <a:pt x="1078" y="301"/>
                      <a:pt x="1003" y="151"/>
                      <a:pt x="90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6" name="Google Shape;1106;p28"/>
              <p:cNvSpPr/>
              <p:nvPr/>
            </p:nvSpPr>
            <p:spPr>
              <a:xfrm>
                <a:off x="2867112" y="1842718"/>
                <a:ext cx="24798" cy="21317"/>
              </a:xfrm>
              <a:custGeom>
                <a:avLst/>
                <a:gdLst/>
                <a:ahLst/>
                <a:cxnLst/>
                <a:rect l="l" t="t" r="r" b="b"/>
                <a:pathLst>
                  <a:path w="1254" h="1078" extrusionOk="0">
                    <a:moveTo>
                      <a:pt x="878" y="0"/>
                    </a:moveTo>
                    <a:lnTo>
                      <a:pt x="1" y="376"/>
                    </a:lnTo>
                    <a:cubicBezTo>
                      <a:pt x="126" y="602"/>
                      <a:pt x="251" y="852"/>
                      <a:pt x="352" y="1078"/>
                    </a:cubicBezTo>
                    <a:lnTo>
                      <a:pt x="1254" y="702"/>
                    </a:lnTo>
                    <a:cubicBezTo>
                      <a:pt x="1129" y="476"/>
                      <a:pt x="1028" y="226"/>
                      <a:pt x="878"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7" name="Google Shape;1107;p28"/>
              <p:cNvSpPr/>
              <p:nvPr/>
            </p:nvSpPr>
            <p:spPr>
              <a:xfrm>
                <a:off x="2874053" y="1856601"/>
                <a:ext cx="26301" cy="25292"/>
              </a:xfrm>
              <a:custGeom>
                <a:avLst/>
                <a:gdLst/>
                <a:ahLst/>
                <a:cxnLst/>
                <a:rect l="l" t="t" r="r" b="b"/>
                <a:pathLst>
                  <a:path w="1330" h="1279" extrusionOk="0">
                    <a:moveTo>
                      <a:pt x="903" y="0"/>
                    </a:moveTo>
                    <a:lnTo>
                      <a:pt x="1" y="376"/>
                    </a:lnTo>
                    <a:cubicBezTo>
                      <a:pt x="151" y="677"/>
                      <a:pt x="301" y="977"/>
                      <a:pt x="427" y="1278"/>
                    </a:cubicBezTo>
                    <a:lnTo>
                      <a:pt x="1329" y="902"/>
                    </a:lnTo>
                    <a:cubicBezTo>
                      <a:pt x="1204" y="602"/>
                      <a:pt x="1053" y="301"/>
                      <a:pt x="903"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8" name="Google Shape;1108;p28"/>
              <p:cNvSpPr/>
              <p:nvPr/>
            </p:nvSpPr>
            <p:spPr>
              <a:xfrm>
                <a:off x="2882478" y="1874438"/>
                <a:ext cx="23315" cy="20823"/>
              </a:xfrm>
              <a:custGeom>
                <a:avLst/>
                <a:gdLst/>
                <a:ahLst/>
                <a:cxnLst/>
                <a:rect l="l" t="t" r="r" b="b"/>
                <a:pathLst>
                  <a:path w="1179" h="1053" extrusionOk="0">
                    <a:moveTo>
                      <a:pt x="903" y="0"/>
                    </a:moveTo>
                    <a:lnTo>
                      <a:pt x="1" y="376"/>
                    </a:lnTo>
                    <a:cubicBezTo>
                      <a:pt x="101" y="602"/>
                      <a:pt x="176" y="827"/>
                      <a:pt x="276" y="1053"/>
                    </a:cubicBezTo>
                    <a:lnTo>
                      <a:pt x="1179" y="677"/>
                    </a:lnTo>
                    <a:cubicBezTo>
                      <a:pt x="1078" y="451"/>
                      <a:pt x="1003" y="226"/>
                      <a:pt x="903"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09" name="Google Shape;1109;p28"/>
              <p:cNvSpPr/>
              <p:nvPr/>
            </p:nvSpPr>
            <p:spPr>
              <a:xfrm>
                <a:off x="2887936" y="1887807"/>
                <a:ext cx="20843" cy="16393"/>
              </a:xfrm>
              <a:custGeom>
                <a:avLst/>
                <a:gdLst/>
                <a:ahLst/>
                <a:cxnLst/>
                <a:rect l="l" t="t" r="r" b="b"/>
                <a:pathLst>
                  <a:path w="1054" h="829" extrusionOk="0">
                    <a:moveTo>
                      <a:pt x="903" y="1"/>
                    </a:moveTo>
                    <a:lnTo>
                      <a:pt x="0" y="377"/>
                    </a:lnTo>
                    <a:cubicBezTo>
                      <a:pt x="51" y="527"/>
                      <a:pt x="101" y="678"/>
                      <a:pt x="176" y="828"/>
                    </a:cubicBezTo>
                    <a:lnTo>
                      <a:pt x="1053" y="452"/>
                    </a:lnTo>
                    <a:cubicBezTo>
                      <a:pt x="1003" y="302"/>
                      <a:pt x="953" y="15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0" name="Google Shape;1110;p28"/>
              <p:cNvSpPr/>
              <p:nvPr/>
            </p:nvSpPr>
            <p:spPr>
              <a:xfrm>
                <a:off x="2891397" y="1896746"/>
                <a:ext cx="20348" cy="15385"/>
              </a:xfrm>
              <a:custGeom>
                <a:avLst/>
                <a:gdLst/>
                <a:ahLst/>
                <a:cxnLst/>
                <a:rect l="l" t="t" r="r" b="b"/>
                <a:pathLst>
                  <a:path w="1029" h="778" extrusionOk="0">
                    <a:moveTo>
                      <a:pt x="878" y="0"/>
                    </a:moveTo>
                    <a:lnTo>
                      <a:pt x="1" y="376"/>
                    </a:lnTo>
                    <a:cubicBezTo>
                      <a:pt x="26" y="526"/>
                      <a:pt x="76" y="652"/>
                      <a:pt x="126" y="777"/>
                    </a:cubicBezTo>
                    <a:lnTo>
                      <a:pt x="1028" y="401"/>
                    </a:lnTo>
                    <a:cubicBezTo>
                      <a:pt x="978" y="276"/>
                      <a:pt x="928" y="151"/>
                      <a:pt x="878"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1" name="Google Shape;1111;p28"/>
              <p:cNvSpPr/>
              <p:nvPr/>
            </p:nvSpPr>
            <p:spPr>
              <a:xfrm>
                <a:off x="2893889" y="1904676"/>
                <a:ext cx="19834" cy="14891"/>
              </a:xfrm>
              <a:custGeom>
                <a:avLst/>
                <a:gdLst/>
                <a:ahLst/>
                <a:cxnLst/>
                <a:rect l="l" t="t" r="r" b="b"/>
                <a:pathLst>
                  <a:path w="1003" h="753" extrusionOk="0">
                    <a:moveTo>
                      <a:pt x="902" y="0"/>
                    </a:moveTo>
                    <a:lnTo>
                      <a:pt x="0" y="376"/>
                    </a:lnTo>
                    <a:cubicBezTo>
                      <a:pt x="25" y="501"/>
                      <a:pt x="75" y="627"/>
                      <a:pt x="100" y="752"/>
                    </a:cubicBezTo>
                    <a:lnTo>
                      <a:pt x="1003" y="376"/>
                    </a:lnTo>
                    <a:cubicBezTo>
                      <a:pt x="978" y="251"/>
                      <a:pt x="928" y="125"/>
                      <a:pt x="902"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2" name="Google Shape;1112;p28"/>
              <p:cNvSpPr/>
              <p:nvPr/>
            </p:nvSpPr>
            <p:spPr>
              <a:xfrm>
                <a:off x="2895866" y="1912111"/>
                <a:ext cx="19834" cy="14376"/>
              </a:xfrm>
              <a:custGeom>
                <a:avLst/>
                <a:gdLst/>
                <a:ahLst/>
                <a:cxnLst/>
                <a:rect l="l" t="t" r="r" b="b"/>
                <a:pathLst>
                  <a:path w="1003" h="727" extrusionOk="0">
                    <a:moveTo>
                      <a:pt x="903" y="0"/>
                    </a:moveTo>
                    <a:lnTo>
                      <a:pt x="0" y="376"/>
                    </a:lnTo>
                    <a:cubicBezTo>
                      <a:pt x="51" y="501"/>
                      <a:pt x="76" y="602"/>
                      <a:pt x="101" y="727"/>
                    </a:cubicBezTo>
                    <a:lnTo>
                      <a:pt x="1003" y="351"/>
                    </a:lnTo>
                    <a:cubicBezTo>
                      <a:pt x="978" y="226"/>
                      <a:pt x="953" y="1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3" name="Google Shape;1113;p28"/>
              <p:cNvSpPr/>
              <p:nvPr/>
            </p:nvSpPr>
            <p:spPr>
              <a:xfrm>
                <a:off x="2897844" y="1919033"/>
                <a:ext cx="19854" cy="14891"/>
              </a:xfrm>
              <a:custGeom>
                <a:avLst/>
                <a:gdLst/>
                <a:ahLst/>
                <a:cxnLst/>
                <a:rect l="l" t="t" r="r" b="b"/>
                <a:pathLst>
                  <a:path w="1004" h="753" extrusionOk="0">
                    <a:moveTo>
                      <a:pt x="903" y="1"/>
                    </a:moveTo>
                    <a:lnTo>
                      <a:pt x="1" y="377"/>
                    </a:lnTo>
                    <a:cubicBezTo>
                      <a:pt x="51" y="502"/>
                      <a:pt x="76" y="628"/>
                      <a:pt x="101" y="753"/>
                    </a:cubicBezTo>
                    <a:lnTo>
                      <a:pt x="1003" y="377"/>
                    </a:lnTo>
                    <a:cubicBezTo>
                      <a:pt x="978" y="252"/>
                      <a:pt x="953" y="126"/>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4" name="Google Shape;1114;p28"/>
              <p:cNvSpPr/>
              <p:nvPr/>
            </p:nvSpPr>
            <p:spPr>
              <a:xfrm>
                <a:off x="2899821" y="1926469"/>
                <a:ext cx="19360" cy="14396"/>
              </a:xfrm>
              <a:custGeom>
                <a:avLst/>
                <a:gdLst/>
                <a:ahLst/>
                <a:cxnLst/>
                <a:rect l="l" t="t" r="r" b="b"/>
                <a:pathLst>
                  <a:path w="979" h="728" extrusionOk="0">
                    <a:moveTo>
                      <a:pt x="903" y="1"/>
                    </a:moveTo>
                    <a:lnTo>
                      <a:pt x="1" y="377"/>
                    </a:lnTo>
                    <a:cubicBezTo>
                      <a:pt x="26" y="502"/>
                      <a:pt x="76" y="627"/>
                      <a:pt x="101" y="728"/>
                    </a:cubicBezTo>
                    <a:lnTo>
                      <a:pt x="978" y="352"/>
                    </a:lnTo>
                    <a:cubicBezTo>
                      <a:pt x="953" y="226"/>
                      <a:pt x="928" y="126"/>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5" name="Google Shape;1115;p28"/>
              <p:cNvSpPr/>
              <p:nvPr/>
            </p:nvSpPr>
            <p:spPr>
              <a:xfrm>
                <a:off x="2901819" y="1933410"/>
                <a:ext cx="19340" cy="15385"/>
              </a:xfrm>
              <a:custGeom>
                <a:avLst/>
                <a:gdLst/>
                <a:ahLst/>
                <a:cxnLst/>
                <a:rect l="l" t="t" r="r" b="b"/>
                <a:pathLst>
                  <a:path w="978" h="778" extrusionOk="0">
                    <a:moveTo>
                      <a:pt x="877" y="1"/>
                    </a:moveTo>
                    <a:lnTo>
                      <a:pt x="0" y="377"/>
                    </a:lnTo>
                    <a:cubicBezTo>
                      <a:pt x="25" y="502"/>
                      <a:pt x="50" y="627"/>
                      <a:pt x="75" y="778"/>
                    </a:cubicBezTo>
                    <a:lnTo>
                      <a:pt x="978" y="377"/>
                    </a:lnTo>
                    <a:cubicBezTo>
                      <a:pt x="953" y="251"/>
                      <a:pt x="928" y="126"/>
                      <a:pt x="877"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6" name="Google Shape;1116;p28"/>
              <p:cNvSpPr/>
              <p:nvPr/>
            </p:nvSpPr>
            <p:spPr>
              <a:xfrm>
                <a:off x="2903302" y="1941340"/>
                <a:ext cx="18846" cy="14891"/>
              </a:xfrm>
              <a:custGeom>
                <a:avLst/>
                <a:gdLst/>
                <a:ahLst/>
                <a:cxnLst/>
                <a:rect l="l" t="t" r="r" b="b"/>
                <a:pathLst>
                  <a:path w="953" h="753" extrusionOk="0">
                    <a:moveTo>
                      <a:pt x="903" y="1"/>
                    </a:moveTo>
                    <a:lnTo>
                      <a:pt x="0" y="377"/>
                    </a:lnTo>
                    <a:cubicBezTo>
                      <a:pt x="25" y="502"/>
                      <a:pt x="51" y="627"/>
                      <a:pt x="76" y="753"/>
                    </a:cubicBezTo>
                    <a:lnTo>
                      <a:pt x="953" y="377"/>
                    </a:lnTo>
                    <a:cubicBezTo>
                      <a:pt x="953" y="251"/>
                      <a:pt x="928" y="126"/>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7" name="Google Shape;1117;p28"/>
              <p:cNvSpPr/>
              <p:nvPr/>
            </p:nvSpPr>
            <p:spPr>
              <a:xfrm>
                <a:off x="2904785" y="1948776"/>
                <a:ext cx="18846" cy="14891"/>
              </a:xfrm>
              <a:custGeom>
                <a:avLst/>
                <a:gdLst/>
                <a:ahLst/>
                <a:cxnLst/>
                <a:rect l="l" t="t" r="r" b="b"/>
                <a:pathLst>
                  <a:path w="953" h="753" extrusionOk="0">
                    <a:moveTo>
                      <a:pt x="878" y="1"/>
                    </a:moveTo>
                    <a:lnTo>
                      <a:pt x="1" y="377"/>
                    </a:lnTo>
                    <a:cubicBezTo>
                      <a:pt x="1" y="502"/>
                      <a:pt x="26" y="627"/>
                      <a:pt x="51" y="753"/>
                    </a:cubicBezTo>
                    <a:lnTo>
                      <a:pt x="953" y="377"/>
                    </a:lnTo>
                    <a:cubicBezTo>
                      <a:pt x="928" y="251"/>
                      <a:pt x="903" y="126"/>
                      <a:pt x="878"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8" name="Google Shape;1118;p28"/>
              <p:cNvSpPr/>
              <p:nvPr/>
            </p:nvSpPr>
            <p:spPr>
              <a:xfrm>
                <a:off x="2905774" y="1956212"/>
                <a:ext cx="18865" cy="15385"/>
              </a:xfrm>
              <a:custGeom>
                <a:avLst/>
                <a:gdLst/>
                <a:ahLst/>
                <a:cxnLst/>
                <a:rect l="l" t="t" r="r" b="b"/>
                <a:pathLst>
                  <a:path w="954" h="778" extrusionOk="0">
                    <a:moveTo>
                      <a:pt x="903" y="1"/>
                    </a:moveTo>
                    <a:lnTo>
                      <a:pt x="1" y="377"/>
                    </a:lnTo>
                    <a:cubicBezTo>
                      <a:pt x="26" y="527"/>
                      <a:pt x="26" y="652"/>
                      <a:pt x="51" y="778"/>
                    </a:cubicBezTo>
                    <a:lnTo>
                      <a:pt x="953" y="402"/>
                    </a:lnTo>
                    <a:cubicBezTo>
                      <a:pt x="928" y="276"/>
                      <a:pt x="928" y="151"/>
                      <a:pt x="903"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19" name="Google Shape;1119;p28"/>
              <p:cNvSpPr/>
              <p:nvPr/>
            </p:nvSpPr>
            <p:spPr>
              <a:xfrm>
                <a:off x="2906763" y="1964142"/>
                <a:ext cx="18371" cy="14891"/>
              </a:xfrm>
              <a:custGeom>
                <a:avLst/>
                <a:gdLst/>
                <a:ahLst/>
                <a:cxnLst/>
                <a:rect l="l" t="t" r="r" b="b"/>
                <a:pathLst>
                  <a:path w="929" h="753" extrusionOk="0">
                    <a:moveTo>
                      <a:pt x="903" y="1"/>
                    </a:moveTo>
                    <a:lnTo>
                      <a:pt x="1" y="377"/>
                    </a:lnTo>
                    <a:cubicBezTo>
                      <a:pt x="26" y="502"/>
                      <a:pt x="26" y="627"/>
                      <a:pt x="51" y="753"/>
                    </a:cubicBezTo>
                    <a:lnTo>
                      <a:pt x="928" y="377"/>
                    </a:lnTo>
                    <a:cubicBezTo>
                      <a:pt x="928" y="251"/>
                      <a:pt x="903" y="126"/>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0" name="Google Shape;1120;p28"/>
              <p:cNvSpPr/>
              <p:nvPr/>
            </p:nvSpPr>
            <p:spPr>
              <a:xfrm>
                <a:off x="2907751" y="1971578"/>
                <a:ext cx="18371" cy="15385"/>
              </a:xfrm>
              <a:custGeom>
                <a:avLst/>
                <a:gdLst/>
                <a:ahLst/>
                <a:cxnLst/>
                <a:rect l="l" t="t" r="r" b="b"/>
                <a:pathLst>
                  <a:path w="929" h="778" extrusionOk="0">
                    <a:moveTo>
                      <a:pt x="878" y="1"/>
                    </a:moveTo>
                    <a:lnTo>
                      <a:pt x="1" y="377"/>
                    </a:lnTo>
                    <a:cubicBezTo>
                      <a:pt x="1" y="527"/>
                      <a:pt x="1" y="652"/>
                      <a:pt x="26" y="778"/>
                    </a:cubicBezTo>
                    <a:lnTo>
                      <a:pt x="928" y="402"/>
                    </a:lnTo>
                    <a:cubicBezTo>
                      <a:pt x="903" y="276"/>
                      <a:pt x="903" y="126"/>
                      <a:pt x="878"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1" name="Google Shape;1121;p28"/>
              <p:cNvSpPr/>
              <p:nvPr/>
            </p:nvSpPr>
            <p:spPr>
              <a:xfrm>
                <a:off x="2908266" y="1979508"/>
                <a:ext cx="17857" cy="14396"/>
              </a:xfrm>
              <a:custGeom>
                <a:avLst/>
                <a:gdLst/>
                <a:ahLst/>
                <a:cxnLst/>
                <a:rect l="l" t="t" r="r" b="b"/>
                <a:pathLst>
                  <a:path w="903" h="728" extrusionOk="0">
                    <a:moveTo>
                      <a:pt x="902" y="1"/>
                    </a:moveTo>
                    <a:lnTo>
                      <a:pt x="0" y="377"/>
                    </a:lnTo>
                    <a:cubicBezTo>
                      <a:pt x="0" y="502"/>
                      <a:pt x="0" y="602"/>
                      <a:pt x="0" y="727"/>
                    </a:cubicBezTo>
                    <a:lnTo>
                      <a:pt x="902" y="351"/>
                    </a:lnTo>
                    <a:cubicBezTo>
                      <a:pt x="902" y="226"/>
                      <a:pt x="902" y="126"/>
                      <a:pt x="902"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2" name="Google Shape;1122;p28"/>
              <p:cNvSpPr/>
              <p:nvPr/>
            </p:nvSpPr>
            <p:spPr>
              <a:xfrm>
                <a:off x="2908266" y="1986449"/>
                <a:ext cx="17857" cy="14891"/>
              </a:xfrm>
              <a:custGeom>
                <a:avLst/>
                <a:gdLst/>
                <a:ahLst/>
                <a:cxnLst/>
                <a:rect l="l" t="t" r="r" b="b"/>
                <a:pathLst>
                  <a:path w="903" h="753" extrusionOk="0">
                    <a:moveTo>
                      <a:pt x="902" y="0"/>
                    </a:moveTo>
                    <a:lnTo>
                      <a:pt x="0" y="376"/>
                    </a:lnTo>
                    <a:cubicBezTo>
                      <a:pt x="0" y="502"/>
                      <a:pt x="25" y="627"/>
                      <a:pt x="25" y="752"/>
                    </a:cubicBezTo>
                    <a:lnTo>
                      <a:pt x="902" y="376"/>
                    </a:lnTo>
                    <a:cubicBezTo>
                      <a:pt x="902" y="251"/>
                      <a:pt x="902" y="126"/>
                      <a:pt x="902"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3" name="Google Shape;1123;p28"/>
              <p:cNvSpPr/>
              <p:nvPr/>
            </p:nvSpPr>
            <p:spPr>
              <a:xfrm>
                <a:off x="2908266" y="1993885"/>
                <a:ext cx="17857" cy="14396"/>
              </a:xfrm>
              <a:custGeom>
                <a:avLst/>
                <a:gdLst/>
                <a:ahLst/>
                <a:cxnLst/>
                <a:rect l="l" t="t" r="r" b="b"/>
                <a:pathLst>
                  <a:path w="903" h="728" extrusionOk="0">
                    <a:moveTo>
                      <a:pt x="902" y="0"/>
                    </a:moveTo>
                    <a:lnTo>
                      <a:pt x="25" y="376"/>
                    </a:lnTo>
                    <a:cubicBezTo>
                      <a:pt x="25" y="502"/>
                      <a:pt x="0" y="602"/>
                      <a:pt x="0" y="727"/>
                    </a:cubicBezTo>
                    <a:lnTo>
                      <a:pt x="902" y="351"/>
                    </a:lnTo>
                    <a:cubicBezTo>
                      <a:pt x="902" y="226"/>
                      <a:pt x="902" y="126"/>
                      <a:pt x="902"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4" name="Google Shape;1124;p28"/>
              <p:cNvSpPr/>
              <p:nvPr/>
            </p:nvSpPr>
            <p:spPr>
              <a:xfrm>
                <a:off x="2908266" y="2000826"/>
                <a:ext cx="17857" cy="14396"/>
              </a:xfrm>
              <a:custGeom>
                <a:avLst/>
                <a:gdLst/>
                <a:ahLst/>
                <a:cxnLst/>
                <a:rect l="l" t="t" r="r" b="b"/>
                <a:pathLst>
                  <a:path w="903" h="728" extrusionOk="0">
                    <a:moveTo>
                      <a:pt x="902" y="0"/>
                    </a:moveTo>
                    <a:lnTo>
                      <a:pt x="0" y="376"/>
                    </a:lnTo>
                    <a:cubicBezTo>
                      <a:pt x="0" y="502"/>
                      <a:pt x="0" y="602"/>
                      <a:pt x="0" y="727"/>
                    </a:cubicBezTo>
                    <a:lnTo>
                      <a:pt x="877" y="351"/>
                    </a:lnTo>
                    <a:cubicBezTo>
                      <a:pt x="902" y="226"/>
                      <a:pt x="902" y="126"/>
                      <a:pt x="902"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5" name="Google Shape;1125;p28"/>
              <p:cNvSpPr/>
              <p:nvPr/>
            </p:nvSpPr>
            <p:spPr>
              <a:xfrm>
                <a:off x="2907257" y="2007768"/>
                <a:ext cx="18371" cy="14396"/>
              </a:xfrm>
              <a:custGeom>
                <a:avLst/>
                <a:gdLst/>
                <a:ahLst/>
                <a:cxnLst/>
                <a:rect l="l" t="t" r="r" b="b"/>
                <a:pathLst>
                  <a:path w="929" h="728" extrusionOk="0">
                    <a:moveTo>
                      <a:pt x="928" y="0"/>
                    </a:moveTo>
                    <a:lnTo>
                      <a:pt x="51" y="376"/>
                    </a:lnTo>
                    <a:cubicBezTo>
                      <a:pt x="26" y="501"/>
                      <a:pt x="26" y="602"/>
                      <a:pt x="1" y="727"/>
                    </a:cubicBezTo>
                    <a:lnTo>
                      <a:pt x="903" y="351"/>
                    </a:lnTo>
                    <a:cubicBezTo>
                      <a:pt x="928" y="226"/>
                      <a:pt x="928" y="126"/>
                      <a:pt x="928"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6" name="Google Shape;1126;p28"/>
              <p:cNvSpPr/>
              <p:nvPr/>
            </p:nvSpPr>
            <p:spPr>
              <a:xfrm>
                <a:off x="2906763" y="2014709"/>
                <a:ext cx="18371" cy="14376"/>
              </a:xfrm>
              <a:custGeom>
                <a:avLst/>
                <a:gdLst/>
                <a:ahLst/>
                <a:cxnLst/>
                <a:rect l="l" t="t" r="r" b="b"/>
                <a:pathLst>
                  <a:path w="929" h="727" extrusionOk="0">
                    <a:moveTo>
                      <a:pt x="928" y="0"/>
                    </a:moveTo>
                    <a:lnTo>
                      <a:pt x="26" y="376"/>
                    </a:lnTo>
                    <a:cubicBezTo>
                      <a:pt x="26" y="476"/>
                      <a:pt x="26" y="577"/>
                      <a:pt x="1" y="702"/>
                    </a:cubicBezTo>
                    <a:cubicBezTo>
                      <a:pt x="1" y="702"/>
                      <a:pt x="1" y="702"/>
                      <a:pt x="1" y="727"/>
                    </a:cubicBezTo>
                    <a:lnTo>
                      <a:pt x="903" y="326"/>
                    </a:lnTo>
                    <a:cubicBezTo>
                      <a:pt x="903" y="201"/>
                      <a:pt x="928" y="100"/>
                      <a:pt x="92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7" name="Google Shape;1127;p28"/>
              <p:cNvSpPr/>
              <p:nvPr/>
            </p:nvSpPr>
            <p:spPr>
              <a:xfrm>
                <a:off x="2905774" y="2021136"/>
                <a:ext cx="18865" cy="14396"/>
              </a:xfrm>
              <a:custGeom>
                <a:avLst/>
                <a:gdLst/>
                <a:ahLst/>
                <a:cxnLst/>
                <a:rect l="l" t="t" r="r" b="b"/>
                <a:pathLst>
                  <a:path w="954" h="728" extrusionOk="0">
                    <a:moveTo>
                      <a:pt x="953" y="1"/>
                    </a:moveTo>
                    <a:lnTo>
                      <a:pt x="51" y="402"/>
                    </a:lnTo>
                    <a:cubicBezTo>
                      <a:pt x="26" y="502"/>
                      <a:pt x="26" y="627"/>
                      <a:pt x="1" y="728"/>
                    </a:cubicBezTo>
                    <a:lnTo>
                      <a:pt x="903" y="352"/>
                    </a:lnTo>
                    <a:cubicBezTo>
                      <a:pt x="903" y="252"/>
                      <a:pt x="928" y="126"/>
                      <a:pt x="953"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8" name="Google Shape;1128;p28"/>
              <p:cNvSpPr/>
              <p:nvPr/>
            </p:nvSpPr>
            <p:spPr>
              <a:xfrm>
                <a:off x="2904291" y="2028077"/>
                <a:ext cx="19340" cy="14396"/>
              </a:xfrm>
              <a:custGeom>
                <a:avLst/>
                <a:gdLst/>
                <a:ahLst/>
                <a:cxnLst/>
                <a:rect l="l" t="t" r="r" b="b"/>
                <a:pathLst>
                  <a:path w="978" h="728" extrusionOk="0">
                    <a:moveTo>
                      <a:pt x="978" y="1"/>
                    </a:moveTo>
                    <a:lnTo>
                      <a:pt x="76" y="377"/>
                    </a:lnTo>
                    <a:cubicBezTo>
                      <a:pt x="51" y="502"/>
                      <a:pt x="26" y="602"/>
                      <a:pt x="1" y="728"/>
                    </a:cubicBezTo>
                    <a:lnTo>
                      <a:pt x="903" y="352"/>
                    </a:lnTo>
                    <a:cubicBezTo>
                      <a:pt x="928" y="226"/>
                      <a:pt x="953" y="126"/>
                      <a:pt x="978" y="1"/>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29" name="Google Shape;1129;p28"/>
              <p:cNvSpPr/>
              <p:nvPr/>
            </p:nvSpPr>
            <p:spPr>
              <a:xfrm>
                <a:off x="2902808" y="2035019"/>
                <a:ext cx="19340" cy="13902"/>
              </a:xfrm>
              <a:custGeom>
                <a:avLst/>
                <a:gdLst/>
                <a:ahLst/>
                <a:cxnLst/>
                <a:rect l="l" t="t" r="r" b="b"/>
                <a:pathLst>
                  <a:path w="978" h="703" extrusionOk="0">
                    <a:moveTo>
                      <a:pt x="978" y="1"/>
                    </a:moveTo>
                    <a:lnTo>
                      <a:pt x="76" y="377"/>
                    </a:lnTo>
                    <a:cubicBezTo>
                      <a:pt x="50" y="477"/>
                      <a:pt x="25" y="602"/>
                      <a:pt x="0" y="702"/>
                    </a:cubicBezTo>
                    <a:lnTo>
                      <a:pt x="903" y="326"/>
                    </a:lnTo>
                    <a:cubicBezTo>
                      <a:pt x="928" y="226"/>
                      <a:pt x="953" y="101"/>
                      <a:pt x="978"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0" name="Google Shape;1130;p28"/>
              <p:cNvSpPr/>
              <p:nvPr/>
            </p:nvSpPr>
            <p:spPr>
              <a:xfrm>
                <a:off x="2900830" y="2041466"/>
                <a:ext cx="19834" cy="13902"/>
              </a:xfrm>
              <a:custGeom>
                <a:avLst/>
                <a:gdLst/>
                <a:ahLst/>
                <a:cxnLst/>
                <a:rect l="l" t="t" r="r" b="b"/>
                <a:pathLst>
                  <a:path w="1003" h="703" extrusionOk="0">
                    <a:moveTo>
                      <a:pt x="1003" y="0"/>
                    </a:moveTo>
                    <a:lnTo>
                      <a:pt x="100" y="376"/>
                    </a:lnTo>
                    <a:cubicBezTo>
                      <a:pt x="75" y="502"/>
                      <a:pt x="50" y="602"/>
                      <a:pt x="0" y="702"/>
                    </a:cubicBezTo>
                    <a:lnTo>
                      <a:pt x="902" y="326"/>
                    </a:lnTo>
                    <a:cubicBezTo>
                      <a:pt x="927" y="226"/>
                      <a:pt x="978" y="126"/>
                      <a:pt x="1003" y="0"/>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1" name="Google Shape;1131;p28"/>
              <p:cNvSpPr/>
              <p:nvPr/>
            </p:nvSpPr>
            <p:spPr>
              <a:xfrm>
                <a:off x="2898833" y="2047913"/>
                <a:ext cx="19854" cy="14396"/>
              </a:xfrm>
              <a:custGeom>
                <a:avLst/>
                <a:gdLst/>
                <a:ahLst/>
                <a:cxnLst/>
                <a:rect l="l" t="t" r="r" b="b"/>
                <a:pathLst>
                  <a:path w="1004" h="728" extrusionOk="0">
                    <a:moveTo>
                      <a:pt x="1003" y="0"/>
                    </a:moveTo>
                    <a:lnTo>
                      <a:pt x="101" y="376"/>
                    </a:lnTo>
                    <a:cubicBezTo>
                      <a:pt x="76" y="502"/>
                      <a:pt x="26" y="627"/>
                      <a:pt x="1" y="727"/>
                    </a:cubicBezTo>
                    <a:lnTo>
                      <a:pt x="878" y="351"/>
                    </a:lnTo>
                    <a:cubicBezTo>
                      <a:pt x="928" y="226"/>
                      <a:pt x="978" y="126"/>
                      <a:pt x="1003"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2" name="Google Shape;1132;p28"/>
              <p:cNvSpPr/>
              <p:nvPr/>
            </p:nvSpPr>
            <p:spPr>
              <a:xfrm>
                <a:off x="2895866" y="2054854"/>
                <a:ext cx="20348" cy="14376"/>
              </a:xfrm>
              <a:custGeom>
                <a:avLst/>
                <a:gdLst/>
                <a:ahLst/>
                <a:cxnLst/>
                <a:rect l="l" t="t" r="r" b="b"/>
                <a:pathLst>
                  <a:path w="1029" h="727" extrusionOk="0">
                    <a:moveTo>
                      <a:pt x="1028" y="0"/>
                    </a:moveTo>
                    <a:lnTo>
                      <a:pt x="151" y="376"/>
                    </a:lnTo>
                    <a:cubicBezTo>
                      <a:pt x="101" y="501"/>
                      <a:pt x="51" y="602"/>
                      <a:pt x="0" y="727"/>
                    </a:cubicBezTo>
                    <a:lnTo>
                      <a:pt x="903" y="351"/>
                    </a:lnTo>
                    <a:cubicBezTo>
                      <a:pt x="953" y="226"/>
                      <a:pt x="1003" y="125"/>
                      <a:pt x="102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3" name="Google Shape;1133;p28"/>
              <p:cNvSpPr/>
              <p:nvPr/>
            </p:nvSpPr>
            <p:spPr>
              <a:xfrm>
                <a:off x="2892405" y="2061795"/>
                <a:ext cx="21317" cy="14376"/>
              </a:xfrm>
              <a:custGeom>
                <a:avLst/>
                <a:gdLst/>
                <a:ahLst/>
                <a:cxnLst/>
                <a:rect l="l" t="t" r="r" b="b"/>
                <a:pathLst>
                  <a:path w="1078" h="727" extrusionOk="0">
                    <a:moveTo>
                      <a:pt x="1078" y="0"/>
                    </a:moveTo>
                    <a:lnTo>
                      <a:pt x="175" y="376"/>
                    </a:lnTo>
                    <a:cubicBezTo>
                      <a:pt x="125" y="501"/>
                      <a:pt x="50" y="627"/>
                      <a:pt x="0" y="727"/>
                    </a:cubicBezTo>
                    <a:lnTo>
                      <a:pt x="902" y="351"/>
                    </a:lnTo>
                    <a:cubicBezTo>
                      <a:pt x="952" y="251"/>
                      <a:pt x="1028" y="125"/>
                      <a:pt x="1078"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4" name="Google Shape;1134;p28"/>
              <p:cNvSpPr/>
              <p:nvPr/>
            </p:nvSpPr>
            <p:spPr>
              <a:xfrm>
                <a:off x="2887936" y="2068717"/>
                <a:ext cx="22326" cy="15385"/>
              </a:xfrm>
              <a:custGeom>
                <a:avLst/>
                <a:gdLst/>
                <a:ahLst/>
                <a:cxnLst/>
                <a:rect l="l" t="t" r="r" b="b"/>
                <a:pathLst>
                  <a:path w="1129" h="778" extrusionOk="0">
                    <a:moveTo>
                      <a:pt x="1128" y="1"/>
                    </a:moveTo>
                    <a:lnTo>
                      <a:pt x="226" y="377"/>
                    </a:lnTo>
                    <a:cubicBezTo>
                      <a:pt x="151" y="527"/>
                      <a:pt x="76" y="653"/>
                      <a:pt x="0" y="778"/>
                    </a:cubicBezTo>
                    <a:lnTo>
                      <a:pt x="903" y="402"/>
                    </a:lnTo>
                    <a:cubicBezTo>
                      <a:pt x="978" y="277"/>
                      <a:pt x="1053" y="151"/>
                      <a:pt x="1128"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5" name="Google Shape;1135;p28"/>
              <p:cNvSpPr/>
              <p:nvPr/>
            </p:nvSpPr>
            <p:spPr>
              <a:xfrm>
                <a:off x="2881489" y="2076647"/>
                <a:ext cx="24303" cy="16374"/>
              </a:xfrm>
              <a:custGeom>
                <a:avLst/>
                <a:gdLst/>
                <a:ahLst/>
                <a:cxnLst/>
                <a:rect l="l" t="t" r="r" b="b"/>
                <a:pathLst>
                  <a:path w="1229" h="828" extrusionOk="0">
                    <a:moveTo>
                      <a:pt x="1229" y="1"/>
                    </a:moveTo>
                    <a:lnTo>
                      <a:pt x="326" y="377"/>
                    </a:lnTo>
                    <a:cubicBezTo>
                      <a:pt x="226" y="527"/>
                      <a:pt x="126" y="678"/>
                      <a:pt x="1" y="828"/>
                    </a:cubicBezTo>
                    <a:lnTo>
                      <a:pt x="903" y="452"/>
                    </a:lnTo>
                    <a:cubicBezTo>
                      <a:pt x="1003" y="302"/>
                      <a:pt x="1128" y="151"/>
                      <a:pt x="1229"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6" name="Google Shape;1136;p28"/>
              <p:cNvSpPr/>
              <p:nvPr/>
            </p:nvSpPr>
            <p:spPr>
              <a:xfrm>
                <a:off x="2853743" y="2085586"/>
                <a:ext cx="45601" cy="27764"/>
              </a:xfrm>
              <a:custGeom>
                <a:avLst/>
                <a:gdLst/>
                <a:ahLst/>
                <a:cxnLst/>
                <a:rect l="l" t="t" r="r" b="b"/>
                <a:pathLst>
                  <a:path w="2306" h="1404" extrusionOk="0">
                    <a:moveTo>
                      <a:pt x="2306" y="0"/>
                    </a:moveTo>
                    <a:lnTo>
                      <a:pt x="1404" y="376"/>
                    </a:lnTo>
                    <a:cubicBezTo>
                      <a:pt x="1047" y="800"/>
                      <a:pt x="630" y="1124"/>
                      <a:pt x="172" y="1332"/>
                    </a:cubicBezTo>
                    <a:lnTo>
                      <a:pt x="172" y="1332"/>
                    </a:lnTo>
                    <a:lnTo>
                      <a:pt x="902" y="1028"/>
                    </a:lnTo>
                    <a:cubicBezTo>
                      <a:pt x="1429" y="827"/>
                      <a:pt x="1905" y="476"/>
                      <a:pt x="2306" y="0"/>
                    </a:cubicBezTo>
                    <a:close/>
                    <a:moveTo>
                      <a:pt x="172" y="1332"/>
                    </a:moveTo>
                    <a:lnTo>
                      <a:pt x="0" y="1404"/>
                    </a:lnTo>
                    <a:cubicBezTo>
                      <a:pt x="58" y="1381"/>
                      <a:pt x="115" y="1358"/>
                      <a:pt x="172" y="1332"/>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7" name="Google Shape;1137;p28"/>
              <p:cNvSpPr/>
              <p:nvPr/>
            </p:nvSpPr>
            <p:spPr>
              <a:xfrm>
                <a:off x="2634171" y="1738637"/>
                <a:ext cx="284503" cy="380293"/>
              </a:xfrm>
              <a:custGeom>
                <a:avLst/>
                <a:gdLst/>
                <a:ahLst/>
                <a:cxnLst/>
                <a:rect l="l" t="t" r="r" b="b"/>
                <a:pathLst>
                  <a:path w="14387" h="19231" extrusionOk="0">
                    <a:moveTo>
                      <a:pt x="5190" y="2004"/>
                    </a:moveTo>
                    <a:cubicBezTo>
                      <a:pt x="6065" y="2004"/>
                      <a:pt x="7046" y="2368"/>
                      <a:pt x="8045" y="3133"/>
                    </a:cubicBezTo>
                    <a:cubicBezTo>
                      <a:pt x="10928" y="5338"/>
                      <a:pt x="12883" y="10025"/>
                      <a:pt x="12406" y="13609"/>
                    </a:cubicBezTo>
                    <a:cubicBezTo>
                      <a:pt x="12096" y="15933"/>
                      <a:pt x="10834" y="17220"/>
                      <a:pt x="9193" y="17220"/>
                    </a:cubicBezTo>
                    <a:cubicBezTo>
                      <a:pt x="8321" y="17220"/>
                      <a:pt x="7342" y="16856"/>
                      <a:pt x="6341" y="16090"/>
                    </a:cubicBezTo>
                    <a:cubicBezTo>
                      <a:pt x="3459" y="13885"/>
                      <a:pt x="1504" y="9198"/>
                      <a:pt x="1955" y="5639"/>
                    </a:cubicBezTo>
                    <a:cubicBezTo>
                      <a:pt x="2266" y="3298"/>
                      <a:pt x="3540" y="2004"/>
                      <a:pt x="5190" y="2004"/>
                    </a:cubicBezTo>
                    <a:close/>
                    <a:moveTo>
                      <a:pt x="4647" y="1"/>
                    </a:moveTo>
                    <a:cubicBezTo>
                      <a:pt x="2567" y="1"/>
                      <a:pt x="969" y="1627"/>
                      <a:pt x="577" y="4587"/>
                    </a:cubicBezTo>
                    <a:cubicBezTo>
                      <a:pt x="0" y="9098"/>
                      <a:pt x="2456" y="15013"/>
                      <a:pt x="6116" y="17820"/>
                    </a:cubicBezTo>
                    <a:cubicBezTo>
                      <a:pt x="7375" y="18775"/>
                      <a:pt x="8610" y="19231"/>
                      <a:pt x="9712" y="19231"/>
                    </a:cubicBezTo>
                    <a:cubicBezTo>
                      <a:pt x="11789" y="19231"/>
                      <a:pt x="13392" y="17610"/>
                      <a:pt x="13785" y="14662"/>
                    </a:cubicBezTo>
                    <a:cubicBezTo>
                      <a:pt x="14386" y="10125"/>
                      <a:pt x="11905" y="4211"/>
                      <a:pt x="8271" y="1429"/>
                    </a:cubicBezTo>
                    <a:cubicBezTo>
                      <a:pt x="6999" y="462"/>
                      <a:pt x="5755" y="1"/>
                      <a:pt x="4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8" name="Google Shape;1138;p28"/>
              <p:cNvSpPr/>
              <p:nvPr/>
            </p:nvSpPr>
            <p:spPr>
              <a:xfrm>
                <a:off x="2663914" y="1778288"/>
                <a:ext cx="225020" cy="322155"/>
              </a:xfrm>
              <a:custGeom>
                <a:avLst/>
                <a:gdLst/>
                <a:ahLst/>
                <a:cxnLst/>
                <a:rect l="l" t="t" r="r" b="b"/>
                <a:pathLst>
                  <a:path w="11379" h="16291" extrusionOk="0">
                    <a:moveTo>
                      <a:pt x="451" y="3634"/>
                    </a:moveTo>
                    <a:cubicBezTo>
                      <a:pt x="0" y="7193"/>
                      <a:pt x="1955" y="11880"/>
                      <a:pt x="4837" y="14085"/>
                    </a:cubicBezTo>
                    <a:lnTo>
                      <a:pt x="4837" y="14085"/>
                    </a:lnTo>
                    <a:cubicBezTo>
                      <a:pt x="7719" y="16291"/>
                      <a:pt x="10426" y="15163"/>
                      <a:pt x="10902" y="11604"/>
                    </a:cubicBezTo>
                    <a:lnTo>
                      <a:pt x="10902" y="11604"/>
                    </a:lnTo>
                    <a:cubicBezTo>
                      <a:pt x="11379" y="8020"/>
                      <a:pt x="9424" y="3333"/>
                      <a:pt x="6541" y="1128"/>
                    </a:cubicBezTo>
                    <a:lnTo>
                      <a:pt x="6541" y="1128"/>
                    </a:lnTo>
                    <a:cubicBezTo>
                      <a:pt x="5539" y="376"/>
                      <a:pt x="4562" y="0"/>
                      <a:pt x="3684" y="0"/>
                    </a:cubicBezTo>
                    <a:lnTo>
                      <a:pt x="3684" y="0"/>
                    </a:lnTo>
                    <a:cubicBezTo>
                      <a:pt x="2030" y="0"/>
                      <a:pt x="777" y="1303"/>
                      <a:pt x="451" y="3634"/>
                    </a:cubicBezTo>
                    <a:moveTo>
                      <a:pt x="5038" y="12506"/>
                    </a:moveTo>
                    <a:cubicBezTo>
                      <a:pt x="2857" y="10852"/>
                      <a:pt x="1379" y="7293"/>
                      <a:pt x="1729" y="4587"/>
                    </a:cubicBezTo>
                    <a:lnTo>
                      <a:pt x="1729" y="4587"/>
                    </a:lnTo>
                    <a:cubicBezTo>
                      <a:pt x="2080" y="1880"/>
                      <a:pt x="4135" y="1028"/>
                      <a:pt x="6341" y="2707"/>
                    </a:cubicBezTo>
                    <a:lnTo>
                      <a:pt x="6341" y="2707"/>
                    </a:lnTo>
                    <a:cubicBezTo>
                      <a:pt x="8521" y="4361"/>
                      <a:pt x="10000" y="7920"/>
                      <a:pt x="9624" y="10627"/>
                    </a:cubicBezTo>
                    <a:lnTo>
                      <a:pt x="9624" y="10627"/>
                    </a:lnTo>
                    <a:cubicBezTo>
                      <a:pt x="9399" y="12406"/>
                      <a:pt x="8446" y="13384"/>
                      <a:pt x="7193" y="13384"/>
                    </a:cubicBezTo>
                    <a:lnTo>
                      <a:pt x="7193" y="13384"/>
                    </a:lnTo>
                    <a:cubicBezTo>
                      <a:pt x="6541" y="13384"/>
                      <a:pt x="5790" y="13108"/>
                      <a:pt x="5038" y="12506"/>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39" name="Google Shape;1139;p28"/>
              <p:cNvSpPr/>
              <p:nvPr/>
            </p:nvSpPr>
            <p:spPr>
              <a:xfrm>
                <a:off x="2691166" y="1814755"/>
                <a:ext cx="170520" cy="227907"/>
              </a:xfrm>
              <a:custGeom>
                <a:avLst/>
                <a:gdLst/>
                <a:ahLst/>
                <a:cxnLst/>
                <a:rect l="l" t="t" r="r" b="b"/>
                <a:pathLst>
                  <a:path w="8623" h="11525" extrusionOk="0">
                    <a:moveTo>
                      <a:pt x="3292" y="1914"/>
                    </a:moveTo>
                    <a:cubicBezTo>
                      <a:pt x="3735" y="1914"/>
                      <a:pt x="4232" y="2100"/>
                      <a:pt x="4737" y="2492"/>
                    </a:cubicBezTo>
                    <a:cubicBezTo>
                      <a:pt x="6191" y="3595"/>
                      <a:pt x="7194" y="5976"/>
                      <a:pt x="6943" y="7780"/>
                    </a:cubicBezTo>
                    <a:cubicBezTo>
                      <a:pt x="6796" y="8975"/>
                      <a:pt x="6157" y="9625"/>
                      <a:pt x="5319" y="9625"/>
                    </a:cubicBezTo>
                    <a:cubicBezTo>
                      <a:pt x="4874" y="9625"/>
                      <a:pt x="4373" y="9441"/>
                      <a:pt x="3860" y="9058"/>
                    </a:cubicBezTo>
                    <a:cubicBezTo>
                      <a:pt x="2407" y="7931"/>
                      <a:pt x="1429" y="5550"/>
                      <a:pt x="1655" y="3745"/>
                    </a:cubicBezTo>
                    <a:cubicBezTo>
                      <a:pt x="1818" y="2568"/>
                      <a:pt x="2461" y="1914"/>
                      <a:pt x="3292" y="1914"/>
                    </a:cubicBezTo>
                    <a:close/>
                    <a:moveTo>
                      <a:pt x="2781" y="1"/>
                    </a:moveTo>
                    <a:cubicBezTo>
                      <a:pt x="1534" y="1"/>
                      <a:pt x="580" y="977"/>
                      <a:pt x="351" y="2743"/>
                    </a:cubicBezTo>
                    <a:cubicBezTo>
                      <a:pt x="1" y="5449"/>
                      <a:pt x="1479" y="9008"/>
                      <a:pt x="3660" y="10662"/>
                    </a:cubicBezTo>
                    <a:cubicBezTo>
                      <a:pt x="4418" y="11247"/>
                      <a:pt x="5162" y="11524"/>
                      <a:pt x="5823" y="11524"/>
                    </a:cubicBezTo>
                    <a:cubicBezTo>
                      <a:pt x="7064" y="11524"/>
                      <a:pt x="8017" y="10548"/>
                      <a:pt x="8246" y="8783"/>
                    </a:cubicBezTo>
                    <a:cubicBezTo>
                      <a:pt x="8622" y="6076"/>
                      <a:pt x="7143" y="2517"/>
                      <a:pt x="4963" y="863"/>
                    </a:cubicBezTo>
                    <a:cubicBezTo>
                      <a:pt x="4196" y="279"/>
                      <a:pt x="3447" y="1"/>
                      <a:pt x="2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0" name="Google Shape;1140;p28"/>
              <p:cNvSpPr/>
              <p:nvPr/>
            </p:nvSpPr>
            <p:spPr>
              <a:xfrm>
                <a:off x="2605417" y="1700964"/>
                <a:ext cx="341494" cy="455873"/>
              </a:xfrm>
              <a:custGeom>
                <a:avLst/>
                <a:gdLst/>
                <a:ahLst/>
                <a:cxnLst/>
                <a:rect l="l" t="t" r="r" b="b"/>
                <a:pathLst>
                  <a:path w="17269" h="23053" extrusionOk="0">
                    <a:moveTo>
                      <a:pt x="6101" y="1906"/>
                    </a:moveTo>
                    <a:cubicBezTo>
                      <a:pt x="7209" y="1906"/>
                      <a:pt x="8453" y="2367"/>
                      <a:pt x="9725" y="3334"/>
                    </a:cubicBezTo>
                    <a:cubicBezTo>
                      <a:pt x="13359" y="6116"/>
                      <a:pt x="15840" y="12030"/>
                      <a:pt x="15239" y="16567"/>
                    </a:cubicBezTo>
                    <a:cubicBezTo>
                      <a:pt x="14838" y="19524"/>
                      <a:pt x="13259" y="21128"/>
                      <a:pt x="11179" y="21128"/>
                    </a:cubicBezTo>
                    <a:cubicBezTo>
                      <a:pt x="10051" y="21128"/>
                      <a:pt x="8823" y="20677"/>
                      <a:pt x="7570" y="19725"/>
                    </a:cubicBezTo>
                    <a:cubicBezTo>
                      <a:pt x="3910" y="16918"/>
                      <a:pt x="1454" y="11003"/>
                      <a:pt x="2031" y="6492"/>
                    </a:cubicBezTo>
                    <a:cubicBezTo>
                      <a:pt x="2423" y="3532"/>
                      <a:pt x="4021" y="1906"/>
                      <a:pt x="6101" y="1906"/>
                    </a:cubicBezTo>
                    <a:close/>
                    <a:moveTo>
                      <a:pt x="5615" y="0"/>
                    </a:moveTo>
                    <a:cubicBezTo>
                      <a:pt x="3108" y="0"/>
                      <a:pt x="1204" y="1955"/>
                      <a:pt x="728" y="5489"/>
                    </a:cubicBezTo>
                    <a:cubicBezTo>
                      <a:pt x="1" y="10903"/>
                      <a:pt x="2983" y="17995"/>
                      <a:pt x="7344" y="21329"/>
                    </a:cubicBezTo>
                    <a:cubicBezTo>
                      <a:pt x="8861" y="22497"/>
                      <a:pt x="10351" y="23053"/>
                      <a:pt x="11678" y="23053"/>
                    </a:cubicBezTo>
                    <a:cubicBezTo>
                      <a:pt x="14167" y="23053"/>
                      <a:pt x="16084" y="21100"/>
                      <a:pt x="16542" y="17569"/>
                    </a:cubicBezTo>
                    <a:cubicBezTo>
                      <a:pt x="17269" y="12131"/>
                      <a:pt x="14312" y="5038"/>
                      <a:pt x="9926" y="1705"/>
                    </a:cubicBezTo>
                    <a:cubicBezTo>
                      <a:pt x="8422" y="552"/>
                      <a:pt x="6943" y="0"/>
                      <a:pt x="5615"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1" name="Google Shape;1141;p28"/>
              <p:cNvSpPr/>
              <p:nvPr/>
            </p:nvSpPr>
            <p:spPr>
              <a:xfrm>
                <a:off x="2745193" y="1887411"/>
                <a:ext cx="61975" cy="82857"/>
              </a:xfrm>
              <a:custGeom>
                <a:avLst/>
                <a:gdLst/>
                <a:ahLst/>
                <a:cxnLst/>
                <a:rect l="l" t="t" r="r" b="b"/>
                <a:pathLst>
                  <a:path w="3134" h="4190" extrusionOk="0">
                    <a:moveTo>
                      <a:pt x="1016" y="1"/>
                    </a:moveTo>
                    <a:cubicBezTo>
                      <a:pt x="567" y="1"/>
                      <a:pt x="224" y="361"/>
                      <a:pt x="126" y="998"/>
                    </a:cubicBezTo>
                    <a:cubicBezTo>
                      <a:pt x="0" y="1976"/>
                      <a:pt x="552" y="3279"/>
                      <a:pt x="1329" y="3881"/>
                    </a:cubicBezTo>
                    <a:cubicBezTo>
                      <a:pt x="1607" y="4089"/>
                      <a:pt x="1879" y="4189"/>
                      <a:pt x="2121" y="4189"/>
                    </a:cubicBezTo>
                    <a:cubicBezTo>
                      <a:pt x="2577" y="4189"/>
                      <a:pt x="2926" y="3834"/>
                      <a:pt x="3008" y="3179"/>
                    </a:cubicBezTo>
                    <a:cubicBezTo>
                      <a:pt x="3133" y="2201"/>
                      <a:pt x="2607" y="923"/>
                      <a:pt x="1805" y="322"/>
                    </a:cubicBezTo>
                    <a:cubicBezTo>
                      <a:pt x="1526" y="104"/>
                      <a:pt x="125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2" name="Google Shape;1142;p28"/>
              <p:cNvSpPr/>
              <p:nvPr/>
            </p:nvSpPr>
            <p:spPr>
              <a:xfrm>
                <a:off x="2468133" y="1923997"/>
                <a:ext cx="309281" cy="185885"/>
              </a:xfrm>
              <a:custGeom>
                <a:avLst/>
                <a:gdLst/>
                <a:ahLst/>
                <a:cxnLst/>
                <a:rect l="l" t="t" r="r" b="b"/>
                <a:pathLst>
                  <a:path w="15640" h="9400" extrusionOk="0">
                    <a:moveTo>
                      <a:pt x="15138" y="26"/>
                    </a:moveTo>
                    <a:lnTo>
                      <a:pt x="0" y="8773"/>
                    </a:lnTo>
                    <a:lnTo>
                      <a:pt x="376" y="9399"/>
                    </a:lnTo>
                    <a:lnTo>
                      <a:pt x="15514" y="652"/>
                    </a:lnTo>
                    <a:cubicBezTo>
                      <a:pt x="15639" y="602"/>
                      <a:pt x="15639" y="402"/>
                      <a:pt x="15539" y="226"/>
                    </a:cubicBezTo>
                    <a:lnTo>
                      <a:pt x="15539" y="226"/>
                    </a:lnTo>
                    <a:cubicBezTo>
                      <a:pt x="15464" y="101"/>
                      <a:pt x="15339" y="1"/>
                      <a:pt x="15238" y="1"/>
                    </a:cubicBezTo>
                    <a:lnTo>
                      <a:pt x="15238" y="1"/>
                    </a:lnTo>
                    <a:cubicBezTo>
                      <a:pt x="15213" y="1"/>
                      <a:pt x="15163" y="26"/>
                      <a:pt x="15138" y="26"/>
                    </a:cubicBezTo>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3" name="Google Shape;1143;p28"/>
              <p:cNvSpPr/>
              <p:nvPr/>
            </p:nvSpPr>
            <p:spPr>
              <a:xfrm>
                <a:off x="2465641" y="2096977"/>
                <a:ext cx="11924" cy="13407"/>
              </a:xfrm>
              <a:custGeom>
                <a:avLst/>
                <a:gdLst/>
                <a:ahLst/>
                <a:cxnLst/>
                <a:rect l="l" t="t" r="r" b="b"/>
                <a:pathLst>
                  <a:path w="603" h="678" extrusionOk="0">
                    <a:moveTo>
                      <a:pt x="205" y="0"/>
                    </a:moveTo>
                    <a:cubicBezTo>
                      <a:pt x="176" y="0"/>
                      <a:pt x="149" y="8"/>
                      <a:pt x="126" y="26"/>
                    </a:cubicBezTo>
                    <a:cubicBezTo>
                      <a:pt x="1" y="101"/>
                      <a:pt x="1" y="276"/>
                      <a:pt x="101" y="452"/>
                    </a:cubicBezTo>
                    <a:cubicBezTo>
                      <a:pt x="178" y="587"/>
                      <a:pt x="300" y="677"/>
                      <a:pt x="410" y="677"/>
                    </a:cubicBezTo>
                    <a:cubicBezTo>
                      <a:pt x="442" y="677"/>
                      <a:pt x="473" y="669"/>
                      <a:pt x="502" y="652"/>
                    </a:cubicBezTo>
                    <a:cubicBezTo>
                      <a:pt x="602" y="602"/>
                      <a:pt x="602" y="401"/>
                      <a:pt x="502" y="226"/>
                    </a:cubicBezTo>
                    <a:cubicBezTo>
                      <a:pt x="425" y="91"/>
                      <a:pt x="303" y="0"/>
                      <a:pt x="205" y="0"/>
                    </a:cubicBez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4" name="Google Shape;1144;p28"/>
              <p:cNvSpPr/>
              <p:nvPr/>
            </p:nvSpPr>
            <p:spPr>
              <a:xfrm>
                <a:off x="2376926" y="2093516"/>
                <a:ext cx="103107" cy="67907"/>
              </a:xfrm>
              <a:custGeom>
                <a:avLst/>
                <a:gdLst/>
                <a:ahLst/>
                <a:cxnLst/>
                <a:rect l="l" t="t" r="r" b="b"/>
                <a:pathLst>
                  <a:path w="5214" h="3434" extrusionOk="0">
                    <a:moveTo>
                      <a:pt x="5214" y="0"/>
                    </a:moveTo>
                    <a:lnTo>
                      <a:pt x="3008" y="627"/>
                    </a:lnTo>
                    <a:lnTo>
                      <a:pt x="1" y="2356"/>
                    </a:lnTo>
                    <a:lnTo>
                      <a:pt x="1404" y="2506"/>
                    </a:lnTo>
                    <a:lnTo>
                      <a:pt x="1880" y="3434"/>
                    </a:lnTo>
                    <a:lnTo>
                      <a:pt x="4913" y="1629"/>
                    </a:lnTo>
                    <a:lnTo>
                      <a:pt x="5214" y="0"/>
                    </a:ln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cxnSp>
          <p:nvCxnSpPr>
            <p:cNvPr id="1145" name="Google Shape;1145;p28"/>
            <p:cNvCxnSpPr/>
            <p:nvPr/>
          </p:nvCxnSpPr>
          <p:spPr>
            <a:xfrm>
              <a:off x="3907550" y="2174425"/>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1146" name="Google Shape;1146;p28"/>
          <p:cNvGrpSpPr/>
          <p:nvPr/>
        </p:nvGrpSpPr>
        <p:grpSpPr>
          <a:xfrm>
            <a:off x="6144317" y="1131350"/>
            <a:ext cx="1248521" cy="1390175"/>
            <a:chOff x="6144317" y="1131350"/>
            <a:chExt cx="1248521" cy="1390175"/>
          </a:xfrm>
        </p:grpSpPr>
        <p:grpSp>
          <p:nvGrpSpPr>
            <p:cNvPr id="1147" name="Google Shape;1147;p28"/>
            <p:cNvGrpSpPr/>
            <p:nvPr/>
          </p:nvGrpSpPr>
          <p:grpSpPr>
            <a:xfrm>
              <a:off x="6144317" y="1131350"/>
              <a:ext cx="1248521" cy="1281779"/>
              <a:chOff x="3466342" y="1278175"/>
              <a:chExt cx="1248521" cy="1281779"/>
            </a:xfrm>
          </p:grpSpPr>
          <p:sp>
            <p:nvSpPr>
              <p:cNvPr id="1148" name="Google Shape;1148;p28"/>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49" name="Google Shape;1149;p28"/>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50" name="Google Shape;1150;p28"/>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51" name="Google Shape;1151;p28"/>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52" name="Google Shape;1152;p28"/>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grpSp>
          <p:nvGrpSpPr>
            <p:cNvPr id="1153" name="Google Shape;1153;p28"/>
            <p:cNvGrpSpPr/>
            <p:nvPr/>
          </p:nvGrpSpPr>
          <p:grpSpPr>
            <a:xfrm>
              <a:off x="6420435" y="1565793"/>
              <a:ext cx="454011" cy="349424"/>
              <a:chOff x="3742460" y="1712618"/>
              <a:chExt cx="454011" cy="349424"/>
            </a:xfrm>
          </p:grpSpPr>
          <p:sp>
            <p:nvSpPr>
              <p:cNvPr id="1154" name="Google Shape;1154;p28"/>
              <p:cNvSpPr/>
              <p:nvPr/>
            </p:nvSpPr>
            <p:spPr>
              <a:xfrm>
                <a:off x="3924862" y="1712618"/>
                <a:ext cx="271610" cy="349424"/>
              </a:xfrm>
              <a:custGeom>
                <a:avLst/>
                <a:gdLst/>
                <a:ahLst/>
                <a:cxnLst/>
                <a:rect l="l" t="t" r="r" b="b"/>
                <a:pathLst>
                  <a:path w="13735" h="17670" extrusionOk="0">
                    <a:moveTo>
                      <a:pt x="5562" y="4517"/>
                    </a:moveTo>
                    <a:cubicBezTo>
                      <a:pt x="6128" y="4517"/>
                      <a:pt x="6767" y="4733"/>
                      <a:pt x="7419" y="5188"/>
                    </a:cubicBezTo>
                    <a:cubicBezTo>
                      <a:pt x="9248" y="6467"/>
                      <a:pt x="10476" y="9123"/>
                      <a:pt x="10176" y="11153"/>
                    </a:cubicBezTo>
                    <a:cubicBezTo>
                      <a:pt x="9975" y="12432"/>
                      <a:pt x="9198" y="13158"/>
                      <a:pt x="8196" y="13158"/>
                    </a:cubicBezTo>
                    <a:cubicBezTo>
                      <a:pt x="7619" y="13158"/>
                      <a:pt x="6993" y="12933"/>
                      <a:pt x="6341" y="12482"/>
                    </a:cubicBezTo>
                    <a:cubicBezTo>
                      <a:pt x="4511" y="11204"/>
                      <a:pt x="3283" y="8522"/>
                      <a:pt x="3559" y="6517"/>
                    </a:cubicBezTo>
                    <a:cubicBezTo>
                      <a:pt x="3753" y="5226"/>
                      <a:pt x="4539" y="4517"/>
                      <a:pt x="5562" y="4517"/>
                    </a:cubicBezTo>
                    <a:close/>
                    <a:moveTo>
                      <a:pt x="3860" y="0"/>
                    </a:moveTo>
                    <a:lnTo>
                      <a:pt x="2005" y="652"/>
                    </a:lnTo>
                    <a:lnTo>
                      <a:pt x="2907" y="2983"/>
                    </a:lnTo>
                    <a:cubicBezTo>
                      <a:pt x="2632" y="3259"/>
                      <a:pt x="2381" y="3584"/>
                      <a:pt x="2206" y="3960"/>
                    </a:cubicBezTo>
                    <a:lnTo>
                      <a:pt x="376" y="2908"/>
                    </a:lnTo>
                    <a:lnTo>
                      <a:pt x="0" y="5389"/>
                    </a:lnTo>
                    <a:lnTo>
                      <a:pt x="1780" y="6868"/>
                    </a:lnTo>
                    <a:cubicBezTo>
                      <a:pt x="1830" y="7419"/>
                      <a:pt x="1930" y="7970"/>
                      <a:pt x="2080" y="8547"/>
                    </a:cubicBezTo>
                    <a:lnTo>
                      <a:pt x="702" y="9299"/>
                    </a:lnTo>
                    <a:lnTo>
                      <a:pt x="2055" y="12181"/>
                    </a:lnTo>
                    <a:lnTo>
                      <a:pt x="3634" y="11905"/>
                    </a:lnTo>
                    <a:cubicBezTo>
                      <a:pt x="3985" y="12407"/>
                      <a:pt x="4361" y="12858"/>
                      <a:pt x="4762" y="13284"/>
                    </a:cubicBezTo>
                    <a:lnTo>
                      <a:pt x="4662" y="15414"/>
                    </a:lnTo>
                    <a:lnTo>
                      <a:pt x="6917" y="16993"/>
                    </a:lnTo>
                    <a:lnTo>
                      <a:pt x="7394" y="15138"/>
                    </a:lnTo>
                    <a:cubicBezTo>
                      <a:pt x="7845" y="15314"/>
                      <a:pt x="8271" y="15414"/>
                      <a:pt x="8672" y="15439"/>
                    </a:cubicBezTo>
                    <a:lnTo>
                      <a:pt x="9900" y="17670"/>
                    </a:lnTo>
                    <a:lnTo>
                      <a:pt x="11755" y="17018"/>
                    </a:lnTo>
                    <a:lnTo>
                      <a:pt x="10852" y="14687"/>
                    </a:lnTo>
                    <a:cubicBezTo>
                      <a:pt x="11128" y="14412"/>
                      <a:pt x="11354" y="14086"/>
                      <a:pt x="11529" y="13710"/>
                    </a:cubicBezTo>
                    <a:lnTo>
                      <a:pt x="13359" y="14762"/>
                    </a:lnTo>
                    <a:lnTo>
                      <a:pt x="13734" y="12256"/>
                    </a:lnTo>
                    <a:lnTo>
                      <a:pt x="11980" y="10803"/>
                    </a:lnTo>
                    <a:cubicBezTo>
                      <a:pt x="11930" y="10251"/>
                      <a:pt x="11830" y="9675"/>
                      <a:pt x="11654" y="9123"/>
                    </a:cubicBezTo>
                    <a:lnTo>
                      <a:pt x="13033" y="8371"/>
                    </a:lnTo>
                    <a:lnTo>
                      <a:pt x="11704" y="5489"/>
                    </a:lnTo>
                    <a:lnTo>
                      <a:pt x="10100" y="5765"/>
                    </a:lnTo>
                    <a:cubicBezTo>
                      <a:pt x="9775" y="5264"/>
                      <a:pt x="9399" y="4787"/>
                      <a:pt x="8998" y="4386"/>
                    </a:cubicBezTo>
                    <a:lnTo>
                      <a:pt x="9098" y="2256"/>
                    </a:lnTo>
                    <a:lnTo>
                      <a:pt x="6842" y="677"/>
                    </a:lnTo>
                    <a:lnTo>
                      <a:pt x="6366" y="2532"/>
                    </a:lnTo>
                    <a:cubicBezTo>
                      <a:pt x="5915" y="2356"/>
                      <a:pt x="5489" y="2256"/>
                      <a:pt x="5063" y="2231"/>
                    </a:cubicBezTo>
                    <a:lnTo>
                      <a:pt x="3860" y="0"/>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1155" name="Google Shape;1155;p28"/>
              <p:cNvSpPr/>
              <p:nvPr/>
            </p:nvSpPr>
            <p:spPr>
              <a:xfrm>
                <a:off x="3742460" y="1759463"/>
                <a:ext cx="195792" cy="252289"/>
              </a:xfrm>
              <a:custGeom>
                <a:avLst/>
                <a:gdLst/>
                <a:ahLst/>
                <a:cxnLst/>
                <a:rect l="l" t="t" r="r" b="b"/>
                <a:pathLst>
                  <a:path w="9901" h="12758" extrusionOk="0">
                    <a:moveTo>
                      <a:pt x="4007" y="3263"/>
                    </a:moveTo>
                    <a:cubicBezTo>
                      <a:pt x="4412" y="3263"/>
                      <a:pt x="4869" y="3416"/>
                      <a:pt x="5339" y="3735"/>
                    </a:cubicBezTo>
                    <a:cubicBezTo>
                      <a:pt x="6667" y="4662"/>
                      <a:pt x="7544" y="6592"/>
                      <a:pt x="7344" y="8046"/>
                    </a:cubicBezTo>
                    <a:cubicBezTo>
                      <a:pt x="7194" y="8973"/>
                      <a:pt x="6642" y="9499"/>
                      <a:pt x="5890" y="9499"/>
                    </a:cubicBezTo>
                    <a:cubicBezTo>
                      <a:pt x="5489" y="9499"/>
                      <a:pt x="5038" y="9324"/>
                      <a:pt x="4562" y="8998"/>
                    </a:cubicBezTo>
                    <a:cubicBezTo>
                      <a:pt x="3234" y="8071"/>
                      <a:pt x="2356" y="6166"/>
                      <a:pt x="2557" y="4712"/>
                    </a:cubicBezTo>
                    <a:cubicBezTo>
                      <a:pt x="2703" y="3773"/>
                      <a:pt x="3267" y="3263"/>
                      <a:pt x="4007" y="3263"/>
                    </a:cubicBezTo>
                    <a:close/>
                    <a:moveTo>
                      <a:pt x="2757" y="0"/>
                    </a:moveTo>
                    <a:lnTo>
                      <a:pt x="1429" y="452"/>
                    </a:lnTo>
                    <a:lnTo>
                      <a:pt x="2081" y="2156"/>
                    </a:lnTo>
                    <a:cubicBezTo>
                      <a:pt x="1880" y="2331"/>
                      <a:pt x="1705" y="2582"/>
                      <a:pt x="1579" y="2858"/>
                    </a:cubicBezTo>
                    <a:lnTo>
                      <a:pt x="251" y="2106"/>
                    </a:lnTo>
                    <a:lnTo>
                      <a:pt x="1" y="3885"/>
                    </a:lnTo>
                    <a:lnTo>
                      <a:pt x="1279" y="4963"/>
                    </a:lnTo>
                    <a:cubicBezTo>
                      <a:pt x="1304" y="5339"/>
                      <a:pt x="1379" y="5765"/>
                      <a:pt x="1479" y="6166"/>
                    </a:cubicBezTo>
                    <a:lnTo>
                      <a:pt x="502" y="6717"/>
                    </a:lnTo>
                    <a:lnTo>
                      <a:pt x="1454" y="8772"/>
                    </a:lnTo>
                    <a:lnTo>
                      <a:pt x="2607" y="8597"/>
                    </a:lnTo>
                    <a:cubicBezTo>
                      <a:pt x="2858" y="8948"/>
                      <a:pt x="3133" y="9274"/>
                      <a:pt x="3434" y="9599"/>
                    </a:cubicBezTo>
                    <a:lnTo>
                      <a:pt x="3334" y="11128"/>
                    </a:lnTo>
                    <a:lnTo>
                      <a:pt x="4988" y="12256"/>
                    </a:lnTo>
                    <a:lnTo>
                      <a:pt x="5314" y="10928"/>
                    </a:lnTo>
                    <a:cubicBezTo>
                      <a:pt x="5640" y="11053"/>
                      <a:pt x="5965" y="11128"/>
                      <a:pt x="6241" y="11128"/>
                    </a:cubicBezTo>
                    <a:lnTo>
                      <a:pt x="7143" y="12757"/>
                    </a:lnTo>
                    <a:lnTo>
                      <a:pt x="8472" y="12281"/>
                    </a:lnTo>
                    <a:lnTo>
                      <a:pt x="7820" y="10602"/>
                    </a:lnTo>
                    <a:cubicBezTo>
                      <a:pt x="8021" y="10401"/>
                      <a:pt x="8196" y="10176"/>
                      <a:pt x="8321" y="9900"/>
                    </a:cubicBezTo>
                    <a:lnTo>
                      <a:pt x="9650" y="10652"/>
                    </a:lnTo>
                    <a:lnTo>
                      <a:pt x="9900" y="8848"/>
                    </a:lnTo>
                    <a:lnTo>
                      <a:pt x="8622" y="7795"/>
                    </a:lnTo>
                    <a:cubicBezTo>
                      <a:pt x="8597" y="7394"/>
                      <a:pt x="8522" y="6993"/>
                      <a:pt x="8422" y="6592"/>
                    </a:cubicBezTo>
                    <a:lnTo>
                      <a:pt x="9399" y="6041"/>
                    </a:lnTo>
                    <a:lnTo>
                      <a:pt x="8447" y="3960"/>
                    </a:lnTo>
                    <a:lnTo>
                      <a:pt x="7294" y="4161"/>
                    </a:lnTo>
                    <a:cubicBezTo>
                      <a:pt x="7043" y="3810"/>
                      <a:pt x="6767" y="3459"/>
                      <a:pt x="6467" y="3158"/>
                    </a:cubicBezTo>
                    <a:lnTo>
                      <a:pt x="6542" y="1630"/>
                    </a:lnTo>
                    <a:lnTo>
                      <a:pt x="4913" y="477"/>
                    </a:lnTo>
                    <a:lnTo>
                      <a:pt x="4587" y="1830"/>
                    </a:lnTo>
                    <a:cubicBezTo>
                      <a:pt x="4261" y="1705"/>
                      <a:pt x="3935" y="1630"/>
                      <a:pt x="3635" y="1604"/>
                    </a:cubicBezTo>
                    <a:lnTo>
                      <a:pt x="2757" y="0"/>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grpSp>
        <p:cxnSp>
          <p:nvCxnSpPr>
            <p:cNvPr id="1156" name="Google Shape;1156;p28"/>
            <p:cNvCxnSpPr/>
            <p:nvPr/>
          </p:nvCxnSpPr>
          <p:spPr>
            <a:xfrm>
              <a:off x="6645275" y="2174425"/>
              <a:ext cx="0" cy="347100"/>
            </a:xfrm>
            <a:prstGeom prst="straightConnector1">
              <a:avLst/>
            </a:prstGeom>
            <a:noFill/>
            <a:ln w="19050" cap="flat" cmpd="sng">
              <a:solidFill>
                <a:schemeClr val="accent6"/>
              </a:solidFill>
              <a:prstDash val="dash"/>
              <a:round/>
              <a:headEnd type="none" w="med" len="med"/>
              <a:tailEnd type="oval" w="med" len="med"/>
            </a:ln>
          </p:spPr>
        </p:cxnSp>
      </p:grpSp>
      <p:sp>
        <p:nvSpPr>
          <p:cNvPr id="1157" name="Google Shape;1157;p28"/>
          <p:cNvSpPr txBox="1"/>
          <p:nvPr/>
        </p:nvSpPr>
        <p:spPr>
          <a:xfrm>
            <a:off x="0" y="2567562"/>
            <a:ext cx="211540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6"/>
                </a:solidFill>
                <a:latin typeface="Roboto"/>
                <a:ea typeface="Roboto"/>
                <a:cs typeface="Roboto"/>
                <a:sym typeface="Roboto"/>
              </a:rPr>
              <a:t>1. </a:t>
            </a:r>
            <a:r>
              <a:rPr lang="en-US" sz="1600" b="1" dirty="0" err="1">
                <a:solidFill>
                  <a:schemeClr val="accent6"/>
                </a:solidFill>
                <a:latin typeface="Roboto"/>
                <a:ea typeface="Roboto"/>
                <a:cs typeface="Roboto"/>
                <a:sym typeface="Roboto"/>
              </a:rPr>
              <a:t>Giới</a:t>
            </a:r>
            <a:r>
              <a:rPr lang="en-US" sz="1600" b="1" dirty="0">
                <a:solidFill>
                  <a:schemeClr val="accent6"/>
                </a:solidFill>
                <a:latin typeface="Roboto"/>
                <a:ea typeface="Roboto"/>
                <a:cs typeface="Roboto"/>
                <a:sym typeface="Roboto"/>
              </a:rPr>
              <a:t> </a:t>
            </a:r>
            <a:r>
              <a:rPr lang="en-US" sz="1600" b="1" dirty="0" err="1">
                <a:solidFill>
                  <a:schemeClr val="accent6"/>
                </a:solidFill>
                <a:latin typeface="Roboto"/>
                <a:ea typeface="Roboto"/>
                <a:cs typeface="Roboto"/>
                <a:sym typeface="Roboto"/>
              </a:rPr>
              <a:t>Thiệu</a:t>
            </a:r>
            <a:r>
              <a:rPr lang="en-US" sz="1600" b="1" dirty="0">
                <a:solidFill>
                  <a:schemeClr val="accent6"/>
                </a:solidFill>
                <a:latin typeface="Roboto"/>
                <a:ea typeface="Roboto"/>
                <a:cs typeface="Roboto"/>
                <a:sym typeface="Roboto"/>
              </a:rPr>
              <a:t> AWS</a:t>
            </a:r>
            <a:endParaRPr dirty="0">
              <a:solidFill>
                <a:schemeClr val="accent6"/>
              </a:solidFill>
            </a:endParaRPr>
          </a:p>
        </p:txBody>
      </p:sp>
      <p:sp>
        <p:nvSpPr>
          <p:cNvPr id="1158" name="Google Shape;1158;p28"/>
          <p:cNvSpPr txBox="1"/>
          <p:nvPr/>
        </p:nvSpPr>
        <p:spPr>
          <a:xfrm>
            <a:off x="1322864" y="3746788"/>
            <a:ext cx="2205371"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5"/>
                </a:solidFill>
                <a:latin typeface="Roboto"/>
                <a:ea typeface="Roboto"/>
                <a:cs typeface="Roboto"/>
                <a:sym typeface="Roboto"/>
              </a:rPr>
              <a:t>2. </a:t>
            </a:r>
            <a:r>
              <a:rPr lang="en-US" sz="1600" b="1" dirty="0" err="1">
                <a:solidFill>
                  <a:schemeClr val="accent5"/>
                </a:solidFill>
                <a:latin typeface="Roboto"/>
                <a:ea typeface="Roboto"/>
                <a:cs typeface="Roboto"/>
                <a:sym typeface="Roboto"/>
              </a:rPr>
              <a:t>Tổng</a:t>
            </a:r>
            <a:r>
              <a:rPr lang="en-US" sz="1600" b="1" dirty="0">
                <a:solidFill>
                  <a:schemeClr val="accent5"/>
                </a:solidFill>
                <a:latin typeface="Roboto"/>
                <a:ea typeface="Roboto"/>
                <a:cs typeface="Roboto"/>
                <a:sym typeface="Roboto"/>
              </a:rPr>
              <a:t> Quan AWS</a:t>
            </a:r>
            <a:endParaRPr lang="en-US" dirty="0">
              <a:solidFill>
                <a:schemeClr val="accent5"/>
              </a:solidFill>
            </a:endParaRPr>
          </a:p>
        </p:txBody>
      </p:sp>
      <p:sp>
        <p:nvSpPr>
          <p:cNvPr id="1159" name="Google Shape;1159;p28"/>
          <p:cNvSpPr txBox="1"/>
          <p:nvPr/>
        </p:nvSpPr>
        <p:spPr>
          <a:xfrm>
            <a:off x="2968389" y="2706350"/>
            <a:ext cx="1808327"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4"/>
                </a:solidFill>
                <a:latin typeface="Roboto"/>
                <a:ea typeface="Roboto"/>
                <a:cs typeface="Roboto"/>
                <a:sym typeface="Roboto"/>
              </a:rPr>
              <a:t>3. Ưu điểm AWS</a:t>
            </a:r>
            <a:endParaRPr dirty="0">
              <a:solidFill>
                <a:schemeClr val="accent4"/>
              </a:solidFill>
            </a:endParaRPr>
          </a:p>
        </p:txBody>
      </p:sp>
      <p:sp>
        <p:nvSpPr>
          <p:cNvPr id="1160" name="Google Shape;1160;p28"/>
          <p:cNvSpPr txBox="1"/>
          <p:nvPr/>
        </p:nvSpPr>
        <p:spPr>
          <a:xfrm>
            <a:off x="3932963" y="3746788"/>
            <a:ext cx="2282311"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3"/>
                </a:solidFill>
                <a:latin typeface="Roboto"/>
                <a:ea typeface="Roboto"/>
                <a:cs typeface="Roboto"/>
                <a:sym typeface="Roboto"/>
              </a:rPr>
              <a:t>4. AWS Trong </a:t>
            </a:r>
            <a:r>
              <a:rPr lang="vi-VN" sz="1600" b="1" dirty="0" err="1">
                <a:solidFill>
                  <a:schemeClr val="accent3"/>
                </a:solidFill>
                <a:latin typeface="Roboto"/>
                <a:ea typeface="Roboto"/>
                <a:cs typeface="Roboto"/>
                <a:sym typeface="Roboto"/>
              </a:rPr>
              <a:t>IoT</a:t>
            </a:r>
            <a:endParaRPr dirty="0">
              <a:solidFill>
                <a:schemeClr val="accent3"/>
              </a:solidFill>
            </a:endParaRPr>
          </a:p>
        </p:txBody>
      </p:sp>
      <p:sp>
        <p:nvSpPr>
          <p:cNvPr id="1161" name="Google Shape;1161;p28"/>
          <p:cNvSpPr txBox="1"/>
          <p:nvPr/>
        </p:nvSpPr>
        <p:spPr>
          <a:xfrm>
            <a:off x="5790092" y="2692462"/>
            <a:ext cx="1710365" cy="65950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chemeClr val="accent2"/>
                </a:solidFill>
                <a:latin typeface="Roboto"/>
                <a:ea typeface="Roboto"/>
                <a:cs typeface="Roboto"/>
                <a:sym typeface="Roboto"/>
              </a:rPr>
              <a:t>5. </a:t>
            </a:r>
            <a:r>
              <a:rPr lang="en-US" sz="1600" b="1" dirty="0" err="1">
                <a:solidFill>
                  <a:schemeClr val="accent2"/>
                </a:solidFill>
                <a:latin typeface="Roboto"/>
                <a:ea typeface="Roboto"/>
                <a:cs typeface="Roboto"/>
                <a:sym typeface="Roboto"/>
              </a:rPr>
              <a:t>Thách</a:t>
            </a:r>
            <a:r>
              <a:rPr lang="en-US" sz="1600" b="1" dirty="0">
                <a:solidFill>
                  <a:schemeClr val="accent2"/>
                </a:solidFill>
                <a:latin typeface="Roboto"/>
                <a:ea typeface="Roboto"/>
                <a:cs typeface="Roboto"/>
                <a:sym typeface="Roboto"/>
              </a:rPr>
              <a:t> </a:t>
            </a:r>
            <a:r>
              <a:rPr lang="en-US" sz="1600" b="1" dirty="0" err="1">
                <a:solidFill>
                  <a:schemeClr val="accent2"/>
                </a:solidFill>
                <a:latin typeface="Roboto"/>
                <a:ea typeface="Roboto"/>
                <a:cs typeface="Roboto"/>
                <a:sym typeface="Roboto"/>
              </a:rPr>
              <a:t>Thức</a:t>
            </a:r>
            <a:r>
              <a:rPr lang="en-US" sz="1600" b="1" dirty="0">
                <a:solidFill>
                  <a:schemeClr val="accent2"/>
                </a:solidFill>
                <a:latin typeface="Roboto"/>
                <a:ea typeface="Roboto"/>
                <a:cs typeface="Roboto"/>
                <a:sym typeface="Roboto"/>
              </a:rPr>
              <a:t> </a:t>
            </a:r>
            <a:endParaRPr lang="vi-VN" sz="1600" b="1" dirty="0">
              <a:solidFill>
                <a:schemeClr val="accent2"/>
              </a:solidFill>
              <a:latin typeface="Roboto"/>
              <a:ea typeface="Roboto"/>
              <a:cs typeface="Roboto"/>
              <a:sym typeface="Roboto"/>
            </a:endParaRPr>
          </a:p>
          <a:p>
            <a:pPr marL="0" lvl="0" indent="0" algn="ctr" rtl="0">
              <a:lnSpc>
                <a:spcPct val="100000"/>
              </a:lnSpc>
              <a:spcBef>
                <a:spcPts val="0"/>
              </a:spcBef>
              <a:spcAft>
                <a:spcPts val="0"/>
              </a:spcAft>
              <a:buNone/>
            </a:pPr>
            <a:r>
              <a:rPr lang="en-US" sz="1600" b="1" dirty="0">
                <a:solidFill>
                  <a:schemeClr val="accent2"/>
                </a:solidFill>
                <a:latin typeface="Roboto"/>
                <a:ea typeface="Roboto"/>
                <a:cs typeface="Roboto"/>
                <a:sym typeface="Roboto"/>
              </a:rPr>
              <a:t>Khi </a:t>
            </a:r>
            <a:r>
              <a:rPr lang="en-US" sz="1600" b="1" dirty="0" err="1">
                <a:solidFill>
                  <a:schemeClr val="accent2"/>
                </a:solidFill>
                <a:latin typeface="Roboto"/>
                <a:ea typeface="Roboto"/>
                <a:cs typeface="Roboto"/>
                <a:sym typeface="Roboto"/>
              </a:rPr>
              <a:t>Triển</a:t>
            </a:r>
            <a:r>
              <a:rPr lang="en-US" sz="1600" b="1" dirty="0">
                <a:solidFill>
                  <a:schemeClr val="accent2"/>
                </a:solidFill>
                <a:latin typeface="Roboto"/>
                <a:ea typeface="Roboto"/>
                <a:cs typeface="Roboto"/>
                <a:sym typeface="Roboto"/>
              </a:rPr>
              <a:t> Khai AWS IoT</a:t>
            </a:r>
            <a:endParaRPr dirty="0">
              <a:solidFill>
                <a:schemeClr val="accent2"/>
              </a:solidFill>
            </a:endParaRPr>
          </a:p>
        </p:txBody>
      </p:sp>
      <p:sp>
        <p:nvSpPr>
          <p:cNvPr id="1162" name="Google Shape;1162;p28"/>
          <p:cNvSpPr txBox="1"/>
          <p:nvPr/>
        </p:nvSpPr>
        <p:spPr>
          <a:xfrm>
            <a:off x="7047132" y="3849141"/>
            <a:ext cx="1646385"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1600" b="1" dirty="0">
                <a:solidFill>
                  <a:srgbClr val="AAAAEB"/>
                </a:solidFill>
                <a:latin typeface="Roboto"/>
                <a:ea typeface="Roboto"/>
                <a:cs typeface="Roboto"/>
                <a:sym typeface="Roboto"/>
              </a:rPr>
              <a:t>6. Xu Hướng AWS </a:t>
            </a:r>
            <a:r>
              <a:rPr lang="vi-VN" sz="1600" b="1" dirty="0" err="1">
                <a:solidFill>
                  <a:srgbClr val="AAAAEB"/>
                </a:solidFill>
                <a:latin typeface="Roboto"/>
                <a:ea typeface="Roboto"/>
                <a:cs typeface="Roboto"/>
                <a:sym typeface="Roboto"/>
              </a:rPr>
              <a:t>IoT</a:t>
            </a:r>
            <a:endParaRPr lang="en-US" dirty="0">
              <a:solidFill>
                <a:srgbClr val="AAAAEB"/>
              </a:solidFill>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a:extLst>
            <a:ext uri="{FF2B5EF4-FFF2-40B4-BE49-F238E27FC236}">
              <a16:creationId xmlns:a16="http://schemas.microsoft.com/office/drawing/2014/main" id="{DC1A1854-4200-272E-641D-4DEFDCEFD31E}"/>
            </a:ext>
          </a:extLst>
        </p:cNvPr>
        <p:cNvGrpSpPr/>
        <p:nvPr/>
      </p:nvGrpSpPr>
      <p:grpSpPr>
        <a:xfrm>
          <a:off x="0" y="0"/>
          <a:ext cx="0" cy="0"/>
          <a:chOff x="0" y="0"/>
          <a:chExt cx="0" cy="0"/>
        </a:xfrm>
      </p:grpSpPr>
      <p:sp>
        <p:nvSpPr>
          <p:cNvPr id="465" name="Google Shape;465;p28">
            <a:extLst>
              <a:ext uri="{FF2B5EF4-FFF2-40B4-BE49-F238E27FC236}">
                <a16:creationId xmlns:a16="http://schemas.microsoft.com/office/drawing/2014/main" id="{3B565CE0-1FCD-0571-9948-66C39FC1C952}"/>
              </a:ext>
            </a:extLst>
          </p:cNvPr>
          <p:cNvSpPr txBox="1">
            <a:spLocks noGrp="1"/>
          </p:cNvSpPr>
          <p:nvPr>
            <p:ph type="title"/>
          </p:nvPr>
        </p:nvSpPr>
        <p:spPr>
          <a:xfrm>
            <a:off x="425016" y="32551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MỤC LỤC </a:t>
            </a:r>
            <a:r>
              <a:rPr lang="vi-VN" sz="2800" dirty="0"/>
              <a:t>AZURE</a:t>
            </a:r>
            <a:endParaRPr sz="2800" dirty="0"/>
          </a:p>
        </p:txBody>
      </p:sp>
      <p:grpSp>
        <p:nvGrpSpPr>
          <p:cNvPr id="467" name="Google Shape;467;p28">
            <a:extLst>
              <a:ext uri="{FF2B5EF4-FFF2-40B4-BE49-F238E27FC236}">
                <a16:creationId xmlns:a16="http://schemas.microsoft.com/office/drawing/2014/main" id="{4CD199B3-403C-9C65-60A8-ADF6557F0021}"/>
              </a:ext>
            </a:extLst>
          </p:cNvPr>
          <p:cNvGrpSpPr/>
          <p:nvPr/>
        </p:nvGrpSpPr>
        <p:grpSpPr>
          <a:xfrm>
            <a:off x="2387265" y="2505537"/>
            <a:ext cx="1248521" cy="1337038"/>
            <a:chOff x="2014130" y="2343138"/>
            <a:chExt cx="1248521" cy="1337038"/>
          </a:xfrm>
        </p:grpSpPr>
        <p:grpSp>
          <p:nvGrpSpPr>
            <p:cNvPr id="468" name="Google Shape;468;p28">
              <a:extLst>
                <a:ext uri="{FF2B5EF4-FFF2-40B4-BE49-F238E27FC236}">
                  <a16:creationId xmlns:a16="http://schemas.microsoft.com/office/drawing/2014/main" id="{938FABFA-7C72-8481-253A-AD1BE47505E9}"/>
                </a:ext>
              </a:extLst>
            </p:cNvPr>
            <p:cNvGrpSpPr/>
            <p:nvPr/>
          </p:nvGrpSpPr>
          <p:grpSpPr>
            <a:xfrm>
              <a:off x="2014130" y="2343138"/>
              <a:ext cx="1248521" cy="1281779"/>
              <a:chOff x="3466342" y="1278175"/>
              <a:chExt cx="1248521" cy="1281779"/>
            </a:xfrm>
          </p:grpSpPr>
          <p:sp>
            <p:nvSpPr>
              <p:cNvPr id="469" name="Google Shape;469;p28">
                <a:extLst>
                  <a:ext uri="{FF2B5EF4-FFF2-40B4-BE49-F238E27FC236}">
                    <a16:creationId xmlns:a16="http://schemas.microsoft.com/office/drawing/2014/main" id="{6D9DDBFC-779A-ABAF-A51D-D3A410962D6D}"/>
                  </a:ext>
                </a:extLst>
              </p:cNvPr>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0" name="Google Shape;470;p28">
                <a:extLst>
                  <a:ext uri="{FF2B5EF4-FFF2-40B4-BE49-F238E27FC236}">
                    <a16:creationId xmlns:a16="http://schemas.microsoft.com/office/drawing/2014/main" id="{27B92687-3C45-2288-286B-3AB35C81A9D3}"/>
                  </a:ext>
                </a:extLst>
              </p:cNvPr>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1" name="Google Shape;471;p28">
                <a:extLst>
                  <a:ext uri="{FF2B5EF4-FFF2-40B4-BE49-F238E27FC236}">
                    <a16:creationId xmlns:a16="http://schemas.microsoft.com/office/drawing/2014/main" id="{85116A02-47C4-93F8-5D10-F56D92447B8E}"/>
                  </a:ext>
                </a:extLst>
              </p:cNvPr>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2" name="Google Shape;472;p28">
                <a:extLst>
                  <a:ext uri="{FF2B5EF4-FFF2-40B4-BE49-F238E27FC236}">
                    <a16:creationId xmlns:a16="http://schemas.microsoft.com/office/drawing/2014/main" id="{0E8AA476-765F-1DD4-7C03-7A91EEDA2C81}"/>
                  </a:ext>
                </a:extLst>
              </p:cNvPr>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3" name="Google Shape;473;p28">
                <a:extLst>
                  <a:ext uri="{FF2B5EF4-FFF2-40B4-BE49-F238E27FC236}">
                    <a16:creationId xmlns:a16="http://schemas.microsoft.com/office/drawing/2014/main" id="{3B79BDE4-5A75-25B4-4014-F1C31CA35A53}"/>
                  </a:ext>
                </a:extLst>
              </p:cNvPr>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474" name="Google Shape;474;p28">
              <a:extLst>
                <a:ext uri="{FF2B5EF4-FFF2-40B4-BE49-F238E27FC236}">
                  <a16:creationId xmlns:a16="http://schemas.microsoft.com/office/drawing/2014/main" id="{5B3D7652-B3AC-A3DE-2025-D98C33961CC1}"/>
                </a:ext>
              </a:extLst>
            </p:cNvPr>
            <p:cNvGrpSpPr/>
            <p:nvPr/>
          </p:nvGrpSpPr>
          <p:grpSpPr>
            <a:xfrm>
              <a:off x="2380834" y="2747114"/>
              <a:ext cx="324157" cy="473847"/>
              <a:chOff x="2860646" y="3452626"/>
              <a:chExt cx="324157" cy="473847"/>
            </a:xfrm>
          </p:grpSpPr>
          <p:sp>
            <p:nvSpPr>
              <p:cNvPr id="475" name="Google Shape;475;p28">
                <a:extLst>
                  <a:ext uri="{FF2B5EF4-FFF2-40B4-BE49-F238E27FC236}">
                    <a16:creationId xmlns:a16="http://schemas.microsoft.com/office/drawing/2014/main" id="{A497BEF5-44C2-D9C0-FE86-03EFB25E0D66}"/>
                  </a:ext>
                </a:extLst>
              </p:cNvPr>
              <p:cNvSpPr/>
              <p:nvPr/>
            </p:nvSpPr>
            <p:spPr>
              <a:xfrm>
                <a:off x="2860652" y="3704914"/>
                <a:ext cx="324152" cy="221559"/>
              </a:xfrm>
              <a:custGeom>
                <a:avLst/>
                <a:gdLst/>
                <a:ahLst/>
                <a:cxnLst/>
                <a:rect l="l" t="t" r="r" b="b"/>
                <a:pathLst>
                  <a:path w="16392" h="11204" extrusionOk="0">
                    <a:moveTo>
                      <a:pt x="0" y="1203"/>
                    </a:moveTo>
                    <a:cubicBezTo>
                      <a:pt x="0" y="1604"/>
                      <a:pt x="301" y="2081"/>
                      <a:pt x="652" y="2281"/>
                    </a:cubicBezTo>
                    <a:lnTo>
                      <a:pt x="652" y="2281"/>
                    </a:lnTo>
                    <a:lnTo>
                      <a:pt x="15740" y="11003"/>
                    </a:lnTo>
                    <a:cubicBezTo>
                      <a:pt x="16090" y="11203"/>
                      <a:pt x="16391" y="11053"/>
                      <a:pt x="16391" y="10652"/>
                    </a:cubicBezTo>
                    <a:lnTo>
                      <a:pt x="16391" y="10652"/>
                    </a:lnTo>
                    <a:lnTo>
                      <a:pt x="16391" y="9474"/>
                    </a:lnTo>
                    <a:lnTo>
                      <a:pt x="25" y="0"/>
                    </a:ln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6" name="Google Shape;476;p28">
                <a:extLst>
                  <a:ext uri="{FF2B5EF4-FFF2-40B4-BE49-F238E27FC236}">
                    <a16:creationId xmlns:a16="http://schemas.microsoft.com/office/drawing/2014/main" id="{92CDF06D-6B37-E0F9-117E-6BA178487857}"/>
                  </a:ext>
                </a:extLst>
              </p:cNvPr>
              <p:cNvSpPr/>
              <p:nvPr/>
            </p:nvSpPr>
            <p:spPr>
              <a:xfrm>
                <a:off x="2983059" y="3634031"/>
                <a:ext cx="22326" cy="79318"/>
              </a:xfrm>
              <a:custGeom>
                <a:avLst/>
                <a:gdLst/>
                <a:ahLst/>
                <a:cxnLst/>
                <a:rect l="l" t="t" r="r" b="b"/>
                <a:pathLst>
                  <a:path w="1129" h="4011" extrusionOk="0">
                    <a:moveTo>
                      <a:pt x="1128" y="1"/>
                    </a:moveTo>
                    <a:lnTo>
                      <a:pt x="1" y="652"/>
                    </a:lnTo>
                    <a:lnTo>
                      <a:pt x="1" y="4011"/>
                    </a:lnTo>
                    <a:lnTo>
                      <a:pt x="1128" y="3359"/>
                    </a:lnTo>
                    <a:lnTo>
                      <a:pt x="1128" y="1"/>
                    </a:ln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7" name="Google Shape;477;p28">
                <a:extLst>
                  <a:ext uri="{FF2B5EF4-FFF2-40B4-BE49-F238E27FC236}">
                    <a16:creationId xmlns:a16="http://schemas.microsoft.com/office/drawing/2014/main" id="{33250120-00E3-925D-D43A-44FADA923388}"/>
                  </a:ext>
                </a:extLst>
              </p:cNvPr>
              <p:cNvSpPr/>
              <p:nvPr/>
            </p:nvSpPr>
            <p:spPr>
              <a:xfrm>
                <a:off x="2983059" y="3695988"/>
                <a:ext cx="71882" cy="17362"/>
              </a:xfrm>
              <a:custGeom>
                <a:avLst/>
                <a:gdLst/>
                <a:ahLst/>
                <a:cxnLst/>
                <a:rect l="l" t="t" r="r" b="b"/>
                <a:pathLst>
                  <a:path w="3635" h="878" extrusionOk="0">
                    <a:moveTo>
                      <a:pt x="3635" y="0"/>
                    </a:moveTo>
                    <a:lnTo>
                      <a:pt x="1128" y="226"/>
                    </a:lnTo>
                    <a:lnTo>
                      <a:pt x="1" y="878"/>
                    </a:lnTo>
                    <a:lnTo>
                      <a:pt x="2532" y="652"/>
                    </a:lnTo>
                    <a:lnTo>
                      <a:pt x="3635" y="0"/>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8" name="Google Shape;478;p28">
                <a:extLst>
                  <a:ext uri="{FF2B5EF4-FFF2-40B4-BE49-F238E27FC236}">
                    <a16:creationId xmlns:a16="http://schemas.microsoft.com/office/drawing/2014/main" id="{BBE382EC-C492-807F-5881-1F734F9C9FDA}"/>
                  </a:ext>
                </a:extLst>
              </p:cNvPr>
              <p:cNvSpPr/>
              <p:nvPr/>
            </p:nvSpPr>
            <p:spPr>
              <a:xfrm>
                <a:off x="2983059" y="3568117"/>
                <a:ext cx="22326" cy="78823"/>
              </a:xfrm>
              <a:custGeom>
                <a:avLst/>
                <a:gdLst/>
                <a:ahLst/>
                <a:cxnLst/>
                <a:rect l="l" t="t" r="r" b="b"/>
                <a:pathLst>
                  <a:path w="1129" h="3986" extrusionOk="0">
                    <a:moveTo>
                      <a:pt x="1128" y="0"/>
                    </a:moveTo>
                    <a:lnTo>
                      <a:pt x="26" y="652"/>
                    </a:lnTo>
                    <a:lnTo>
                      <a:pt x="1" y="3985"/>
                    </a:lnTo>
                    <a:lnTo>
                      <a:pt x="1" y="3985"/>
                    </a:lnTo>
                    <a:lnTo>
                      <a:pt x="1128" y="3334"/>
                    </a:lnTo>
                    <a:lnTo>
                      <a:pt x="1128" y="0"/>
                    </a:ln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79" name="Google Shape;479;p28">
                <a:extLst>
                  <a:ext uri="{FF2B5EF4-FFF2-40B4-BE49-F238E27FC236}">
                    <a16:creationId xmlns:a16="http://schemas.microsoft.com/office/drawing/2014/main" id="{5751E001-0C3E-02AF-C2BF-1E5296029A25}"/>
                  </a:ext>
                </a:extLst>
              </p:cNvPr>
              <p:cNvSpPr/>
              <p:nvPr/>
            </p:nvSpPr>
            <p:spPr>
              <a:xfrm>
                <a:off x="2983554" y="3568117"/>
                <a:ext cx="71882" cy="74848"/>
              </a:xfrm>
              <a:custGeom>
                <a:avLst/>
                <a:gdLst/>
                <a:ahLst/>
                <a:cxnLst/>
                <a:rect l="l" t="t" r="r" b="b"/>
                <a:pathLst>
                  <a:path w="3635" h="3785" extrusionOk="0">
                    <a:moveTo>
                      <a:pt x="1103" y="0"/>
                    </a:moveTo>
                    <a:lnTo>
                      <a:pt x="1" y="652"/>
                    </a:lnTo>
                    <a:lnTo>
                      <a:pt x="2507" y="3785"/>
                    </a:lnTo>
                    <a:lnTo>
                      <a:pt x="3635" y="3133"/>
                    </a:lnTo>
                    <a:lnTo>
                      <a:pt x="1103" y="0"/>
                    </a:ln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80" name="Google Shape;480;p28">
                <a:extLst>
                  <a:ext uri="{FF2B5EF4-FFF2-40B4-BE49-F238E27FC236}">
                    <a16:creationId xmlns:a16="http://schemas.microsoft.com/office/drawing/2014/main" id="{24D4428D-B4C2-F2AE-8D25-2E05FABAB709}"/>
                  </a:ext>
                </a:extLst>
              </p:cNvPr>
              <p:cNvSpPr/>
              <p:nvPr/>
            </p:nvSpPr>
            <p:spPr>
              <a:xfrm>
                <a:off x="3033112" y="3692014"/>
                <a:ext cx="71902" cy="16888"/>
              </a:xfrm>
              <a:custGeom>
                <a:avLst/>
                <a:gdLst/>
                <a:ahLst/>
                <a:cxnLst/>
                <a:rect l="l" t="t" r="r" b="b"/>
                <a:pathLst>
                  <a:path w="3636" h="854" extrusionOk="0">
                    <a:moveTo>
                      <a:pt x="3635" y="1"/>
                    </a:moveTo>
                    <a:lnTo>
                      <a:pt x="1104" y="201"/>
                    </a:lnTo>
                    <a:lnTo>
                      <a:pt x="1" y="853"/>
                    </a:lnTo>
                    <a:lnTo>
                      <a:pt x="2532" y="653"/>
                    </a:lnTo>
                    <a:lnTo>
                      <a:pt x="3635" y="1"/>
                    </a:lnTo>
                    <a:close/>
                  </a:path>
                </a:pathLst>
              </a:custGeom>
              <a:solidFill>
                <a:srgbClr val="6E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81" name="Google Shape;481;p28">
                <a:extLst>
                  <a:ext uri="{FF2B5EF4-FFF2-40B4-BE49-F238E27FC236}">
                    <a16:creationId xmlns:a16="http://schemas.microsoft.com/office/drawing/2014/main" id="{F0C961A0-DC3C-ED92-315A-4C09909D9A49}"/>
                  </a:ext>
                </a:extLst>
              </p:cNvPr>
              <p:cNvSpPr/>
              <p:nvPr/>
            </p:nvSpPr>
            <p:spPr>
              <a:xfrm>
                <a:off x="3033112" y="3630075"/>
                <a:ext cx="71902" cy="74848"/>
              </a:xfrm>
              <a:custGeom>
                <a:avLst/>
                <a:gdLst/>
                <a:ahLst/>
                <a:cxnLst/>
                <a:rect l="l" t="t" r="r" b="b"/>
                <a:pathLst>
                  <a:path w="3636" h="3785" extrusionOk="0">
                    <a:moveTo>
                      <a:pt x="1129" y="0"/>
                    </a:moveTo>
                    <a:lnTo>
                      <a:pt x="1" y="652"/>
                    </a:lnTo>
                    <a:lnTo>
                      <a:pt x="2532" y="3785"/>
                    </a:lnTo>
                    <a:lnTo>
                      <a:pt x="3635" y="3133"/>
                    </a:lnTo>
                    <a:lnTo>
                      <a:pt x="1129" y="0"/>
                    </a:lnTo>
                    <a:close/>
                  </a:path>
                </a:pathLst>
              </a:custGeom>
              <a:solidFill>
                <a:srgbClr val="797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82" name="Google Shape;482;p28">
                <a:extLst>
                  <a:ext uri="{FF2B5EF4-FFF2-40B4-BE49-F238E27FC236}">
                    <a16:creationId xmlns:a16="http://schemas.microsoft.com/office/drawing/2014/main" id="{3845BDCF-89E0-C6E8-A9C5-31521F6CA982}"/>
                  </a:ext>
                </a:extLst>
              </p:cNvPr>
              <p:cNvSpPr/>
              <p:nvPr/>
            </p:nvSpPr>
            <p:spPr>
              <a:xfrm>
                <a:off x="2860646" y="3452626"/>
                <a:ext cx="324152" cy="422295"/>
              </a:xfrm>
              <a:custGeom>
                <a:avLst/>
                <a:gdLst/>
                <a:ahLst/>
                <a:cxnLst/>
                <a:rect l="l" t="t" r="r" b="b"/>
                <a:pathLst>
                  <a:path w="16392" h="21355" extrusionOk="0">
                    <a:moveTo>
                      <a:pt x="25" y="452"/>
                    </a:moveTo>
                    <a:lnTo>
                      <a:pt x="0" y="11880"/>
                    </a:lnTo>
                    <a:lnTo>
                      <a:pt x="16366" y="21354"/>
                    </a:lnTo>
                    <a:lnTo>
                      <a:pt x="16391" y="9900"/>
                    </a:lnTo>
                    <a:cubicBezTo>
                      <a:pt x="16391" y="9499"/>
                      <a:pt x="16116" y="9023"/>
                      <a:pt x="15765" y="8823"/>
                    </a:cubicBezTo>
                    <a:lnTo>
                      <a:pt x="15765" y="8823"/>
                    </a:lnTo>
                    <a:lnTo>
                      <a:pt x="652" y="101"/>
                    </a:lnTo>
                    <a:cubicBezTo>
                      <a:pt x="552" y="26"/>
                      <a:pt x="451" y="1"/>
                      <a:pt x="376" y="1"/>
                    </a:cubicBezTo>
                    <a:lnTo>
                      <a:pt x="376" y="1"/>
                    </a:lnTo>
                    <a:cubicBezTo>
                      <a:pt x="176" y="1"/>
                      <a:pt x="25" y="176"/>
                      <a:pt x="25" y="452"/>
                    </a:cubicBezTo>
                    <a:moveTo>
                      <a:pt x="6191" y="9825"/>
                    </a:moveTo>
                    <a:lnTo>
                      <a:pt x="6216" y="6492"/>
                    </a:lnTo>
                    <a:lnTo>
                      <a:pt x="8722" y="9625"/>
                    </a:lnTo>
                    <a:lnTo>
                      <a:pt x="11253" y="12758"/>
                    </a:lnTo>
                    <a:lnTo>
                      <a:pt x="8722" y="12958"/>
                    </a:lnTo>
                    <a:lnTo>
                      <a:pt x="6191" y="13184"/>
                    </a:ln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83" name="Google Shape;483;p28">
                <a:extLst>
                  <a:ext uri="{FF2B5EF4-FFF2-40B4-BE49-F238E27FC236}">
                    <a16:creationId xmlns:a16="http://schemas.microsoft.com/office/drawing/2014/main" id="{95B34408-6AF7-409C-C42B-349FAE989FFA}"/>
                  </a:ext>
                </a:extLst>
              </p:cNvPr>
              <p:cNvSpPr/>
              <p:nvPr/>
            </p:nvSpPr>
            <p:spPr>
              <a:xfrm>
                <a:off x="2983059" y="3580992"/>
                <a:ext cx="100141" cy="132354"/>
              </a:xfrm>
              <a:custGeom>
                <a:avLst/>
                <a:gdLst/>
                <a:ahLst/>
                <a:cxnLst/>
                <a:rect l="l" t="t" r="r" b="b"/>
                <a:pathLst>
                  <a:path w="5064" h="6693" extrusionOk="0">
                    <a:moveTo>
                      <a:pt x="26" y="1"/>
                    </a:moveTo>
                    <a:lnTo>
                      <a:pt x="1" y="3334"/>
                    </a:lnTo>
                    <a:lnTo>
                      <a:pt x="1" y="6693"/>
                    </a:lnTo>
                    <a:lnTo>
                      <a:pt x="2532" y="6467"/>
                    </a:lnTo>
                    <a:lnTo>
                      <a:pt x="5063" y="6267"/>
                    </a:lnTo>
                    <a:lnTo>
                      <a:pt x="2532" y="3134"/>
                    </a:lnTo>
                    <a:lnTo>
                      <a:pt x="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cxnSp>
          <p:nvCxnSpPr>
            <p:cNvPr id="484" name="Google Shape;484;p28">
              <a:extLst>
                <a:ext uri="{FF2B5EF4-FFF2-40B4-BE49-F238E27FC236}">
                  <a16:creationId xmlns:a16="http://schemas.microsoft.com/office/drawing/2014/main" id="{8FFAFB59-8549-6C0E-764A-31DACB3CEE00}"/>
                </a:ext>
              </a:extLst>
            </p:cNvPr>
            <p:cNvCxnSpPr/>
            <p:nvPr/>
          </p:nvCxnSpPr>
          <p:spPr>
            <a:xfrm>
              <a:off x="2461500" y="3333075"/>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485" name="Google Shape;485;p28">
            <a:extLst>
              <a:ext uri="{FF2B5EF4-FFF2-40B4-BE49-F238E27FC236}">
                <a16:creationId xmlns:a16="http://schemas.microsoft.com/office/drawing/2014/main" id="{D67AA232-F093-912A-3999-132181EFEC9D}"/>
              </a:ext>
            </a:extLst>
          </p:cNvPr>
          <p:cNvGrpSpPr/>
          <p:nvPr/>
        </p:nvGrpSpPr>
        <p:grpSpPr>
          <a:xfrm>
            <a:off x="5813970" y="2514486"/>
            <a:ext cx="1248521" cy="1328088"/>
            <a:chOff x="4653955" y="2344500"/>
            <a:chExt cx="1248521" cy="1328088"/>
          </a:xfrm>
        </p:grpSpPr>
        <p:grpSp>
          <p:nvGrpSpPr>
            <p:cNvPr id="486" name="Google Shape;486;p28">
              <a:extLst>
                <a:ext uri="{FF2B5EF4-FFF2-40B4-BE49-F238E27FC236}">
                  <a16:creationId xmlns:a16="http://schemas.microsoft.com/office/drawing/2014/main" id="{391DE68E-A4C6-4AB2-1EFF-87ECDA3D3B38}"/>
                </a:ext>
              </a:extLst>
            </p:cNvPr>
            <p:cNvGrpSpPr/>
            <p:nvPr/>
          </p:nvGrpSpPr>
          <p:grpSpPr>
            <a:xfrm>
              <a:off x="4653955" y="2344500"/>
              <a:ext cx="1248521" cy="1281779"/>
              <a:chOff x="3466342" y="1278175"/>
              <a:chExt cx="1248521" cy="1281779"/>
            </a:xfrm>
          </p:grpSpPr>
          <p:sp>
            <p:nvSpPr>
              <p:cNvPr id="487" name="Google Shape;487;p28">
                <a:extLst>
                  <a:ext uri="{FF2B5EF4-FFF2-40B4-BE49-F238E27FC236}">
                    <a16:creationId xmlns:a16="http://schemas.microsoft.com/office/drawing/2014/main" id="{2B34C6DB-D86A-EDEC-7C9B-728862120449}"/>
                  </a:ext>
                </a:extLst>
              </p:cNvPr>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88" name="Google Shape;488;p28">
                <a:extLst>
                  <a:ext uri="{FF2B5EF4-FFF2-40B4-BE49-F238E27FC236}">
                    <a16:creationId xmlns:a16="http://schemas.microsoft.com/office/drawing/2014/main" id="{5E94B9D5-6302-AFA8-2CC5-5EC0F2B3522D}"/>
                  </a:ext>
                </a:extLst>
              </p:cNvPr>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89" name="Google Shape;489;p28">
                <a:extLst>
                  <a:ext uri="{FF2B5EF4-FFF2-40B4-BE49-F238E27FC236}">
                    <a16:creationId xmlns:a16="http://schemas.microsoft.com/office/drawing/2014/main" id="{B9C56C03-02C9-1822-41DF-2F890C9A2D6D}"/>
                  </a:ext>
                </a:extLst>
              </p:cNvPr>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0" name="Google Shape;490;p28">
                <a:extLst>
                  <a:ext uri="{FF2B5EF4-FFF2-40B4-BE49-F238E27FC236}">
                    <a16:creationId xmlns:a16="http://schemas.microsoft.com/office/drawing/2014/main" id="{876069B2-12BC-4FD7-0FC3-7902CA9382CC}"/>
                  </a:ext>
                </a:extLst>
              </p:cNvPr>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1" name="Google Shape;491;p28">
                <a:extLst>
                  <a:ext uri="{FF2B5EF4-FFF2-40B4-BE49-F238E27FC236}">
                    <a16:creationId xmlns:a16="http://schemas.microsoft.com/office/drawing/2014/main" id="{21E1D043-E77B-75B7-04B5-7531C1734661}"/>
                  </a:ext>
                </a:extLst>
              </p:cNvPr>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492" name="Google Shape;492;p28">
              <a:extLst>
                <a:ext uri="{FF2B5EF4-FFF2-40B4-BE49-F238E27FC236}">
                  <a16:creationId xmlns:a16="http://schemas.microsoft.com/office/drawing/2014/main" id="{8386F22B-5C9F-C8E3-0519-D52A17C8EF28}"/>
                </a:ext>
              </a:extLst>
            </p:cNvPr>
            <p:cNvGrpSpPr/>
            <p:nvPr/>
          </p:nvGrpSpPr>
          <p:grpSpPr>
            <a:xfrm>
              <a:off x="5001920" y="2711648"/>
              <a:ext cx="379116" cy="456565"/>
              <a:chOff x="1580907" y="3472185"/>
              <a:chExt cx="379116" cy="456565"/>
            </a:xfrm>
          </p:grpSpPr>
          <p:sp>
            <p:nvSpPr>
              <p:cNvPr id="493" name="Google Shape;493;p28">
                <a:extLst>
                  <a:ext uri="{FF2B5EF4-FFF2-40B4-BE49-F238E27FC236}">
                    <a16:creationId xmlns:a16="http://schemas.microsoft.com/office/drawing/2014/main" id="{7BEC93A1-3A10-731F-835C-7108EC545363}"/>
                  </a:ext>
                </a:extLst>
              </p:cNvPr>
              <p:cNvSpPr/>
              <p:nvPr/>
            </p:nvSpPr>
            <p:spPr>
              <a:xfrm>
                <a:off x="1611125" y="3655843"/>
                <a:ext cx="57525" cy="56517"/>
              </a:xfrm>
              <a:custGeom>
                <a:avLst/>
                <a:gdLst/>
                <a:ahLst/>
                <a:cxnLst/>
                <a:rect l="l" t="t" r="r" b="b"/>
                <a:pathLst>
                  <a:path w="2909" h="2858" extrusionOk="0">
                    <a:moveTo>
                      <a:pt x="1830" y="0"/>
                    </a:moveTo>
                    <a:lnTo>
                      <a:pt x="226" y="953"/>
                    </a:lnTo>
                    <a:cubicBezTo>
                      <a:pt x="176" y="978"/>
                      <a:pt x="126" y="1003"/>
                      <a:pt x="101" y="1053"/>
                    </a:cubicBezTo>
                    <a:cubicBezTo>
                      <a:pt x="101" y="1078"/>
                      <a:pt x="101" y="1078"/>
                      <a:pt x="76" y="1078"/>
                    </a:cubicBezTo>
                    <a:cubicBezTo>
                      <a:pt x="76" y="1103"/>
                      <a:pt x="76" y="1103"/>
                      <a:pt x="51" y="1128"/>
                    </a:cubicBezTo>
                    <a:cubicBezTo>
                      <a:pt x="51" y="1153"/>
                      <a:pt x="51" y="1153"/>
                      <a:pt x="51" y="1178"/>
                    </a:cubicBezTo>
                    <a:cubicBezTo>
                      <a:pt x="26" y="1178"/>
                      <a:pt x="26" y="1203"/>
                      <a:pt x="26" y="1203"/>
                    </a:cubicBezTo>
                    <a:cubicBezTo>
                      <a:pt x="26" y="1228"/>
                      <a:pt x="26" y="1228"/>
                      <a:pt x="26" y="1254"/>
                    </a:cubicBezTo>
                    <a:cubicBezTo>
                      <a:pt x="1" y="1279"/>
                      <a:pt x="1" y="1279"/>
                      <a:pt x="1" y="1279"/>
                    </a:cubicBezTo>
                    <a:cubicBezTo>
                      <a:pt x="1" y="1279"/>
                      <a:pt x="1" y="1304"/>
                      <a:pt x="1" y="1304"/>
                    </a:cubicBezTo>
                    <a:cubicBezTo>
                      <a:pt x="1" y="1329"/>
                      <a:pt x="1" y="1329"/>
                      <a:pt x="1" y="1354"/>
                    </a:cubicBezTo>
                    <a:cubicBezTo>
                      <a:pt x="1" y="1354"/>
                      <a:pt x="1" y="1379"/>
                      <a:pt x="1" y="1379"/>
                    </a:cubicBezTo>
                    <a:cubicBezTo>
                      <a:pt x="1" y="1404"/>
                      <a:pt x="1" y="1404"/>
                      <a:pt x="1" y="1429"/>
                    </a:cubicBezTo>
                    <a:cubicBezTo>
                      <a:pt x="1" y="1454"/>
                      <a:pt x="1" y="1454"/>
                      <a:pt x="1" y="1479"/>
                    </a:cubicBezTo>
                    <a:cubicBezTo>
                      <a:pt x="1" y="1479"/>
                      <a:pt x="1" y="1504"/>
                      <a:pt x="1" y="1504"/>
                    </a:cubicBezTo>
                    <a:cubicBezTo>
                      <a:pt x="1" y="1529"/>
                      <a:pt x="1" y="1529"/>
                      <a:pt x="1" y="1554"/>
                    </a:cubicBezTo>
                    <a:cubicBezTo>
                      <a:pt x="1" y="1554"/>
                      <a:pt x="1" y="1579"/>
                      <a:pt x="1" y="1579"/>
                    </a:cubicBezTo>
                    <a:lnTo>
                      <a:pt x="1" y="1604"/>
                    </a:lnTo>
                    <a:cubicBezTo>
                      <a:pt x="1" y="1604"/>
                      <a:pt x="1" y="1604"/>
                      <a:pt x="1" y="1629"/>
                    </a:cubicBezTo>
                    <a:lnTo>
                      <a:pt x="26" y="1629"/>
                    </a:lnTo>
                    <a:cubicBezTo>
                      <a:pt x="26" y="1629"/>
                      <a:pt x="26" y="1655"/>
                      <a:pt x="26" y="1655"/>
                    </a:cubicBezTo>
                    <a:cubicBezTo>
                      <a:pt x="26" y="1680"/>
                      <a:pt x="26" y="1705"/>
                      <a:pt x="26" y="1705"/>
                    </a:cubicBezTo>
                    <a:cubicBezTo>
                      <a:pt x="26" y="1730"/>
                      <a:pt x="26" y="1730"/>
                      <a:pt x="26" y="1755"/>
                    </a:cubicBezTo>
                    <a:cubicBezTo>
                      <a:pt x="51" y="1755"/>
                      <a:pt x="51" y="1780"/>
                      <a:pt x="51" y="1780"/>
                    </a:cubicBezTo>
                    <a:cubicBezTo>
                      <a:pt x="51" y="1780"/>
                      <a:pt x="51" y="1805"/>
                      <a:pt x="51" y="1805"/>
                    </a:cubicBezTo>
                    <a:cubicBezTo>
                      <a:pt x="51" y="1805"/>
                      <a:pt x="51" y="1805"/>
                      <a:pt x="51" y="1830"/>
                    </a:cubicBezTo>
                    <a:cubicBezTo>
                      <a:pt x="51" y="1830"/>
                      <a:pt x="76" y="1855"/>
                      <a:pt x="76" y="1855"/>
                    </a:cubicBezTo>
                    <a:cubicBezTo>
                      <a:pt x="76" y="1880"/>
                      <a:pt x="76" y="1880"/>
                      <a:pt x="76" y="1905"/>
                    </a:cubicBezTo>
                    <a:lnTo>
                      <a:pt x="101" y="1930"/>
                    </a:lnTo>
                    <a:cubicBezTo>
                      <a:pt x="101" y="1930"/>
                      <a:pt x="101" y="1955"/>
                      <a:pt x="101" y="1955"/>
                    </a:cubicBezTo>
                    <a:lnTo>
                      <a:pt x="126" y="1980"/>
                    </a:lnTo>
                    <a:cubicBezTo>
                      <a:pt x="126" y="2005"/>
                      <a:pt x="126" y="2005"/>
                      <a:pt x="126" y="2005"/>
                    </a:cubicBezTo>
                    <a:cubicBezTo>
                      <a:pt x="126" y="2005"/>
                      <a:pt x="126" y="2030"/>
                      <a:pt x="151" y="2030"/>
                    </a:cubicBezTo>
                    <a:cubicBezTo>
                      <a:pt x="151" y="2056"/>
                      <a:pt x="151" y="2056"/>
                      <a:pt x="151" y="2081"/>
                    </a:cubicBezTo>
                    <a:cubicBezTo>
                      <a:pt x="176" y="2081"/>
                      <a:pt x="176" y="2106"/>
                      <a:pt x="176" y="2131"/>
                    </a:cubicBezTo>
                    <a:cubicBezTo>
                      <a:pt x="201" y="2131"/>
                      <a:pt x="201" y="2156"/>
                      <a:pt x="226" y="2181"/>
                    </a:cubicBezTo>
                    <a:cubicBezTo>
                      <a:pt x="251" y="2231"/>
                      <a:pt x="277" y="2256"/>
                      <a:pt x="277" y="2281"/>
                    </a:cubicBezTo>
                    <a:cubicBezTo>
                      <a:pt x="302" y="2306"/>
                      <a:pt x="327" y="2331"/>
                      <a:pt x="327" y="2356"/>
                    </a:cubicBezTo>
                    <a:cubicBezTo>
                      <a:pt x="352" y="2356"/>
                      <a:pt x="352" y="2381"/>
                      <a:pt x="352" y="2381"/>
                    </a:cubicBezTo>
                    <a:cubicBezTo>
                      <a:pt x="377" y="2406"/>
                      <a:pt x="377" y="2406"/>
                      <a:pt x="377" y="2431"/>
                    </a:cubicBezTo>
                    <a:cubicBezTo>
                      <a:pt x="402" y="2431"/>
                      <a:pt x="402" y="2457"/>
                      <a:pt x="427" y="2457"/>
                    </a:cubicBezTo>
                    <a:cubicBezTo>
                      <a:pt x="427" y="2457"/>
                      <a:pt x="427" y="2482"/>
                      <a:pt x="452" y="2482"/>
                    </a:cubicBezTo>
                    <a:cubicBezTo>
                      <a:pt x="452" y="2507"/>
                      <a:pt x="452" y="2507"/>
                      <a:pt x="452" y="2507"/>
                    </a:cubicBezTo>
                    <a:cubicBezTo>
                      <a:pt x="477" y="2507"/>
                      <a:pt x="477" y="2507"/>
                      <a:pt x="477" y="2532"/>
                    </a:cubicBezTo>
                    <a:lnTo>
                      <a:pt x="502" y="2557"/>
                    </a:lnTo>
                    <a:cubicBezTo>
                      <a:pt x="502" y="2557"/>
                      <a:pt x="527" y="2582"/>
                      <a:pt x="527" y="2582"/>
                    </a:cubicBezTo>
                    <a:cubicBezTo>
                      <a:pt x="552" y="2582"/>
                      <a:pt x="552" y="2607"/>
                      <a:pt x="577" y="2607"/>
                    </a:cubicBezTo>
                    <a:cubicBezTo>
                      <a:pt x="577" y="2607"/>
                      <a:pt x="602" y="2632"/>
                      <a:pt x="602" y="2632"/>
                    </a:cubicBezTo>
                    <a:cubicBezTo>
                      <a:pt x="602" y="2657"/>
                      <a:pt x="627" y="2657"/>
                      <a:pt x="627" y="2657"/>
                    </a:cubicBezTo>
                    <a:cubicBezTo>
                      <a:pt x="652" y="2682"/>
                      <a:pt x="652" y="2682"/>
                      <a:pt x="678" y="2682"/>
                    </a:cubicBezTo>
                    <a:cubicBezTo>
                      <a:pt x="678" y="2707"/>
                      <a:pt x="703" y="2707"/>
                      <a:pt x="703" y="2707"/>
                    </a:cubicBezTo>
                    <a:cubicBezTo>
                      <a:pt x="728" y="2732"/>
                      <a:pt x="728" y="2732"/>
                      <a:pt x="753" y="2732"/>
                    </a:cubicBezTo>
                    <a:cubicBezTo>
                      <a:pt x="753" y="2757"/>
                      <a:pt x="778" y="2757"/>
                      <a:pt x="778" y="2757"/>
                    </a:cubicBezTo>
                    <a:cubicBezTo>
                      <a:pt x="803" y="2757"/>
                      <a:pt x="803" y="2757"/>
                      <a:pt x="803" y="2782"/>
                    </a:cubicBezTo>
                    <a:lnTo>
                      <a:pt x="853" y="2782"/>
                    </a:lnTo>
                    <a:cubicBezTo>
                      <a:pt x="853" y="2782"/>
                      <a:pt x="878" y="2807"/>
                      <a:pt x="878" y="2807"/>
                    </a:cubicBezTo>
                    <a:lnTo>
                      <a:pt x="903" y="2807"/>
                    </a:lnTo>
                    <a:cubicBezTo>
                      <a:pt x="928" y="2807"/>
                      <a:pt x="928" y="2807"/>
                      <a:pt x="928" y="2832"/>
                    </a:cubicBezTo>
                    <a:lnTo>
                      <a:pt x="1053" y="2832"/>
                    </a:lnTo>
                    <a:cubicBezTo>
                      <a:pt x="1079" y="2832"/>
                      <a:pt x="1079" y="2858"/>
                      <a:pt x="1104" y="2858"/>
                    </a:cubicBezTo>
                    <a:cubicBezTo>
                      <a:pt x="1104" y="2858"/>
                      <a:pt x="1129" y="2832"/>
                      <a:pt x="1129" y="2832"/>
                    </a:cubicBezTo>
                    <a:lnTo>
                      <a:pt x="1229" y="2832"/>
                    </a:lnTo>
                    <a:cubicBezTo>
                      <a:pt x="1254" y="2807"/>
                      <a:pt x="1279" y="2807"/>
                      <a:pt x="1279" y="2807"/>
                    </a:cubicBezTo>
                    <a:lnTo>
                      <a:pt x="2908" y="1855"/>
                    </a:lnTo>
                    <a:lnTo>
                      <a:pt x="2908" y="1855"/>
                    </a:lnTo>
                    <a:cubicBezTo>
                      <a:pt x="2858" y="1880"/>
                      <a:pt x="2808" y="1905"/>
                      <a:pt x="2783" y="1905"/>
                    </a:cubicBezTo>
                    <a:lnTo>
                      <a:pt x="2658" y="1905"/>
                    </a:lnTo>
                    <a:cubicBezTo>
                      <a:pt x="2607" y="1905"/>
                      <a:pt x="2557" y="1880"/>
                      <a:pt x="2507" y="1880"/>
                    </a:cubicBezTo>
                    <a:cubicBezTo>
                      <a:pt x="2457" y="1855"/>
                      <a:pt x="2407" y="1830"/>
                      <a:pt x="2357" y="1805"/>
                    </a:cubicBezTo>
                    <a:cubicBezTo>
                      <a:pt x="2307" y="1780"/>
                      <a:pt x="2257" y="1730"/>
                      <a:pt x="2206" y="1705"/>
                    </a:cubicBezTo>
                    <a:cubicBezTo>
                      <a:pt x="2156" y="1655"/>
                      <a:pt x="2106" y="1629"/>
                      <a:pt x="2081" y="1579"/>
                    </a:cubicBezTo>
                    <a:lnTo>
                      <a:pt x="2056" y="1579"/>
                    </a:lnTo>
                    <a:cubicBezTo>
                      <a:pt x="2031" y="1529"/>
                      <a:pt x="1981" y="1479"/>
                      <a:pt x="1931" y="1429"/>
                    </a:cubicBezTo>
                    <a:cubicBezTo>
                      <a:pt x="1906" y="1354"/>
                      <a:pt x="1855" y="1304"/>
                      <a:pt x="1830" y="1254"/>
                    </a:cubicBezTo>
                    <a:cubicBezTo>
                      <a:pt x="1780" y="1178"/>
                      <a:pt x="1755" y="1128"/>
                      <a:pt x="1730" y="1053"/>
                    </a:cubicBezTo>
                    <a:cubicBezTo>
                      <a:pt x="1705" y="1003"/>
                      <a:pt x="1680" y="928"/>
                      <a:pt x="1655" y="878"/>
                    </a:cubicBezTo>
                    <a:cubicBezTo>
                      <a:pt x="1655" y="802"/>
                      <a:pt x="1630" y="752"/>
                      <a:pt x="1630" y="677"/>
                    </a:cubicBezTo>
                    <a:cubicBezTo>
                      <a:pt x="1605" y="627"/>
                      <a:pt x="1605" y="552"/>
                      <a:pt x="1605" y="502"/>
                    </a:cubicBezTo>
                    <a:cubicBezTo>
                      <a:pt x="1605" y="426"/>
                      <a:pt x="1605" y="376"/>
                      <a:pt x="1630" y="326"/>
                    </a:cubicBezTo>
                    <a:cubicBezTo>
                      <a:pt x="1630" y="276"/>
                      <a:pt x="1655" y="251"/>
                      <a:pt x="1655" y="201"/>
                    </a:cubicBezTo>
                    <a:cubicBezTo>
                      <a:pt x="1680" y="176"/>
                      <a:pt x="1705" y="151"/>
                      <a:pt x="1705" y="126"/>
                    </a:cubicBezTo>
                    <a:cubicBezTo>
                      <a:pt x="1730" y="76"/>
                      <a:pt x="1780" y="51"/>
                      <a:pt x="18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4" name="Google Shape;494;p28">
                <a:extLst>
                  <a:ext uri="{FF2B5EF4-FFF2-40B4-BE49-F238E27FC236}">
                    <a16:creationId xmlns:a16="http://schemas.microsoft.com/office/drawing/2014/main" id="{7C4E5B8C-EA8C-7950-DD9D-68B88C6086C4}"/>
                  </a:ext>
                </a:extLst>
              </p:cNvPr>
              <p:cNvSpPr/>
              <p:nvPr/>
            </p:nvSpPr>
            <p:spPr>
              <a:xfrm>
                <a:off x="1636418" y="3692528"/>
                <a:ext cx="32233" cy="18846"/>
              </a:xfrm>
              <a:custGeom>
                <a:avLst/>
                <a:gdLst/>
                <a:ahLst/>
                <a:cxnLst/>
                <a:rect l="l" t="t" r="r" b="b"/>
                <a:pathLst>
                  <a:path w="1630" h="953" extrusionOk="0">
                    <a:moveTo>
                      <a:pt x="1629" y="0"/>
                    </a:moveTo>
                    <a:lnTo>
                      <a:pt x="25" y="927"/>
                    </a:lnTo>
                    <a:cubicBezTo>
                      <a:pt x="25" y="927"/>
                      <a:pt x="25" y="927"/>
                      <a:pt x="0" y="952"/>
                    </a:cubicBezTo>
                    <a:lnTo>
                      <a:pt x="1629"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5" name="Google Shape;495;p28">
                <a:extLst>
                  <a:ext uri="{FF2B5EF4-FFF2-40B4-BE49-F238E27FC236}">
                    <a16:creationId xmlns:a16="http://schemas.microsoft.com/office/drawing/2014/main" id="{004792C1-2FBF-EFCE-67E8-F08F2A6FFCD9}"/>
                  </a:ext>
                </a:extLst>
              </p:cNvPr>
              <p:cNvSpPr/>
              <p:nvPr/>
            </p:nvSpPr>
            <p:spPr>
              <a:xfrm>
                <a:off x="1580907" y="3518559"/>
                <a:ext cx="98143" cy="250292"/>
              </a:xfrm>
              <a:custGeom>
                <a:avLst/>
                <a:gdLst/>
                <a:ahLst/>
                <a:cxnLst/>
                <a:rect l="l" t="t" r="r" b="b"/>
                <a:pathLst>
                  <a:path w="4963" h="12657" extrusionOk="0">
                    <a:moveTo>
                      <a:pt x="251" y="50"/>
                    </a:moveTo>
                    <a:cubicBezTo>
                      <a:pt x="100" y="125"/>
                      <a:pt x="25" y="301"/>
                      <a:pt x="25" y="526"/>
                    </a:cubicBezTo>
                    <a:lnTo>
                      <a:pt x="25" y="526"/>
                    </a:lnTo>
                    <a:lnTo>
                      <a:pt x="0" y="9248"/>
                    </a:lnTo>
                    <a:cubicBezTo>
                      <a:pt x="0" y="9474"/>
                      <a:pt x="75" y="9724"/>
                      <a:pt x="226" y="9975"/>
                    </a:cubicBezTo>
                    <a:lnTo>
                      <a:pt x="226" y="9975"/>
                    </a:lnTo>
                    <a:cubicBezTo>
                      <a:pt x="376" y="10251"/>
                      <a:pt x="551" y="10426"/>
                      <a:pt x="752" y="10551"/>
                    </a:cubicBezTo>
                    <a:lnTo>
                      <a:pt x="752" y="10551"/>
                    </a:lnTo>
                    <a:lnTo>
                      <a:pt x="4160" y="12531"/>
                    </a:lnTo>
                    <a:cubicBezTo>
                      <a:pt x="4386" y="12632"/>
                      <a:pt x="4561" y="12657"/>
                      <a:pt x="4712" y="12556"/>
                    </a:cubicBezTo>
                    <a:lnTo>
                      <a:pt x="4712" y="12556"/>
                    </a:lnTo>
                    <a:cubicBezTo>
                      <a:pt x="4862" y="12481"/>
                      <a:pt x="4937" y="12331"/>
                      <a:pt x="4937" y="12080"/>
                    </a:cubicBezTo>
                    <a:lnTo>
                      <a:pt x="4937" y="12080"/>
                    </a:lnTo>
                    <a:lnTo>
                      <a:pt x="4962" y="3383"/>
                    </a:lnTo>
                    <a:cubicBezTo>
                      <a:pt x="4962" y="3133"/>
                      <a:pt x="4887" y="2882"/>
                      <a:pt x="4737" y="2632"/>
                    </a:cubicBezTo>
                    <a:lnTo>
                      <a:pt x="4737" y="2632"/>
                    </a:lnTo>
                    <a:cubicBezTo>
                      <a:pt x="4587" y="2381"/>
                      <a:pt x="4411" y="2180"/>
                      <a:pt x="4211" y="2055"/>
                    </a:cubicBezTo>
                    <a:lnTo>
                      <a:pt x="4211" y="2055"/>
                    </a:lnTo>
                    <a:lnTo>
                      <a:pt x="802" y="100"/>
                    </a:lnTo>
                    <a:cubicBezTo>
                      <a:pt x="677" y="25"/>
                      <a:pt x="551" y="0"/>
                      <a:pt x="451" y="0"/>
                    </a:cubicBezTo>
                    <a:lnTo>
                      <a:pt x="451" y="0"/>
                    </a:lnTo>
                    <a:cubicBezTo>
                      <a:pt x="376" y="0"/>
                      <a:pt x="326" y="0"/>
                      <a:pt x="251" y="50"/>
                    </a:cubicBezTo>
                    <a:moveTo>
                      <a:pt x="2281" y="9674"/>
                    </a:moveTo>
                    <a:cubicBezTo>
                      <a:pt x="2080" y="9549"/>
                      <a:pt x="1880" y="9373"/>
                      <a:pt x="1754" y="9123"/>
                    </a:cubicBezTo>
                    <a:lnTo>
                      <a:pt x="1754" y="9123"/>
                    </a:lnTo>
                    <a:cubicBezTo>
                      <a:pt x="1604" y="8872"/>
                      <a:pt x="1529" y="8622"/>
                      <a:pt x="1529" y="8371"/>
                    </a:cubicBezTo>
                    <a:lnTo>
                      <a:pt x="1529" y="8371"/>
                    </a:lnTo>
                    <a:cubicBezTo>
                      <a:pt x="1529" y="8145"/>
                      <a:pt x="1604" y="7970"/>
                      <a:pt x="1754" y="7895"/>
                    </a:cubicBezTo>
                    <a:lnTo>
                      <a:pt x="1754" y="7895"/>
                    </a:lnTo>
                    <a:cubicBezTo>
                      <a:pt x="1905" y="7795"/>
                      <a:pt x="2080" y="7820"/>
                      <a:pt x="2281" y="7945"/>
                    </a:cubicBezTo>
                    <a:lnTo>
                      <a:pt x="2281" y="7945"/>
                    </a:lnTo>
                    <a:cubicBezTo>
                      <a:pt x="2481" y="8045"/>
                      <a:pt x="2682" y="8246"/>
                      <a:pt x="2807" y="8496"/>
                    </a:cubicBezTo>
                    <a:lnTo>
                      <a:pt x="2807" y="8496"/>
                    </a:lnTo>
                    <a:cubicBezTo>
                      <a:pt x="2957" y="8772"/>
                      <a:pt x="3033" y="9023"/>
                      <a:pt x="3033" y="9248"/>
                    </a:cubicBezTo>
                    <a:lnTo>
                      <a:pt x="3033" y="9248"/>
                    </a:lnTo>
                    <a:cubicBezTo>
                      <a:pt x="3033" y="9499"/>
                      <a:pt x="2957" y="9649"/>
                      <a:pt x="2807" y="9749"/>
                    </a:cubicBezTo>
                    <a:lnTo>
                      <a:pt x="2807" y="9749"/>
                    </a:lnTo>
                    <a:cubicBezTo>
                      <a:pt x="2757" y="9774"/>
                      <a:pt x="2682" y="9800"/>
                      <a:pt x="2607" y="9800"/>
                    </a:cubicBezTo>
                    <a:lnTo>
                      <a:pt x="2607" y="9800"/>
                    </a:lnTo>
                    <a:cubicBezTo>
                      <a:pt x="2506" y="9800"/>
                      <a:pt x="2406" y="9749"/>
                      <a:pt x="2281" y="9674"/>
                    </a:cubicBezTo>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496" name="Google Shape;496;p28">
                <a:extLst>
                  <a:ext uri="{FF2B5EF4-FFF2-40B4-BE49-F238E27FC236}">
                    <a16:creationId xmlns:a16="http://schemas.microsoft.com/office/drawing/2014/main" id="{0FD4B6DE-1F37-05E2-D40C-31730150526B}"/>
                  </a:ext>
                </a:extLst>
              </p:cNvPr>
              <p:cNvSpPr/>
              <p:nvPr/>
            </p:nvSpPr>
            <p:spPr>
              <a:xfrm>
                <a:off x="1696837" y="3472185"/>
                <a:ext cx="263185" cy="456565"/>
              </a:xfrm>
              <a:custGeom>
                <a:avLst/>
                <a:gdLst/>
                <a:ahLst/>
                <a:cxnLst/>
                <a:rect l="l" t="t" r="r" b="b"/>
                <a:pathLst>
                  <a:path w="13309" h="23088" extrusionOk="0">
                    <a:moveTo>
                      <a:pt x="5790" y="0"/>
                    </a:moveTo>
                    <a:cubicBezTo>
                      <a:pt x="5715" y="0"/>
                      <a:pt x="5664" y="25"/>
                      <a:pt x="5589" y="50"/>
                    </a:cubicBezTo>
                    <a:cubicBezTo>
                      <a:pt x="5439" y="150"/>
                      <a:pt x="5289" y="301"/>
                      <a:pt x="5188" y="501"/>
                    </a:cubicBezTo>
                    <a:cubicBezTo>
                      <a:pt x="5063" y="702"/>
                      <a:pt x="4988" y="902"/>
                      <a:pt x="4963" y="1078"/>
                    </a:cubicBezTo>
                    <a:cubicBezTo>
                      <a:pt x="4913" y="1253"/>
                      <a:pt x="4862" y="1504"/>
                      <a:pt x="4812" y="1830"/>
                    </a:cubicBezTo>
                    <a:cubicBezTo>
                      <a:pt x="4737" y="2155"/>
                      <a:pt x="4687" y="2406"/>
                      <a:pt x="4637" y="2556"/>
                    </a:cubicBezTo>
                    <a:cubicBezTo>
                      <a:pt x="4612" y="2707"/>
                      <a:pt x="4537" y="2882"/>
                      <a:pt x="4436" y="3108"/>
                    </a:cubicBezTo>
                    <a:cubicBezTo>
                      <a:pt x="4336" y="3308"/>
                      <a:pt x="4211" y="3459"/>
                      <a:pt x="4060" y="3534"/>
                    </a:cubicBezTo>
                    <a:cubicBezTo>
                      <a:pt x="3810" y="3684"/>
                      <a:pt x="3409" y="4010"/>
                      <a:pt x="2857" y="4486"/>
                    </a:cubicBezTo>
                    <a:cubicBezTo>
                      <a:pt x="2481" y="4837"/>
                      <a:pt x="2080" y="5163"/>
                      <a:pt x="1654" y="5439"/>
                    </a:cubicBezTo>
                    <a:cubicBezTo>
                      <a:pt x="1355" y="5644"/>
                      <a:pt x="1112" y="5752"/>
                      <a:pt x="924" y="5752"/>
                    </a:cubicBezTo>
                    <a:cubicBezTo>
                      <a:pt x="860" y="5752"/>
                      <a:pt x="803" y="5740"/>
                      <a:pt x="752" y="5714"/>
                    </a:cubicBezTo>
                    <a:cubicBezTo>
                      <a:pt x="652" y="5664"/>
                      <a:pt x="558" y="5639"/>
                      <a:pt x="473" y="5639"/>
                    </a:cubicBezTo>
                    <a:cubicBezTo>
                      <a:pt x="389" y="5639"/>
                      <a:pt x="314" y="5664"/>
                      <a:pt x="251" y="5714"/>
                    </a:cubicBezTo>
                    <a:cubicBezTo>
                      <a:pt x="101" y="5790"/>
                      <a:pt x="25" y="5940"/>
                      <a:pt x="25" y="6165"/>
                    </a:cubicBezTo>
                    <a:lnTo>
                      <a:pt x="0" y="14912"/>
                    </a:lnTo>
                    <a:cubicBezTo>
                      <a:pt x="0" y="15138"/>
                      <a:pt x="75" y="15389"/>
                      <a:pt x="226" y="15639"/>
                    </a:cubicBezTo>
                    <a:cubicBezTo>
                      <a:pt x="376" y="15890"/>
                      <a:pt x="552" y="16090"/>
                      <a:pt x="752" y="16216"/>
                    </a:cubicBezTo>
                    <a:cubicBezTo>
                      <a:pt x="1028" y="16391"/>
                      <a:pt x="1654" y="16942"/>
                      <a:pt x="2632" y="17895"/>
                    </a:cubicBezTo>
                    <a:cubicBezTo>
                      <a:pt x="3233" y="18471"/>
                      <a:pt x="3710" y="18922"/>
                      <a:pt x="4060" y="19248"/>
                    </a:cubicBezTo>
                    <a:cubicBezTo>
                      <a:pt x="4411" y="19574"/>
                      <a:pt x="4888" y="19975"/>
                      <a:pt x="5489" y="20476"/>
                    </a:cubicBezTo>
                    <a:cubicBezTo>
                      <a:pt x="6116" y="20978"/>
                      <a:pt x="6692" y="21379"/>
                      <a:pt x="7193" y="21679"/>
                    </a:cubicBezTo>
                    <a:lnTo>
                      <a:pt x="8722" y="22557"/>
                    </a:lnTo>
                    <a:cubicBezTo>
                      <a:pt x="9350" y="22916"/>
                      <a:pt x="9880" y="23087"/>
                      <a:pt x="10318" y="23087"/>
                    </a:cubicBezTo>
                    <a:cubicBezTo>
                      <a:pt x="10613" y="23087"/>
                      <a:pt x="10866" y="23009"/>
                      <a:pt x="11078" y="22857"/>
                    </a:cubicBezTo>
                    <a:cubicBezTo>
                      <a:pt x="11529" y="22481"/>
                      <a:pt x="11730" y="21780"/>
                      <a:pt x="11654" y="20727"/>
                    </a:cubicBezTo>
                    <a:cubicBezTo>
                      <a:pt x="11955" y="20552"/>
                      <a:pt x="12181" y="20251"/>
                      <a:pt x="12306" y="19800"/>
                    </a:cubicBezTo>
                    <a:cubicBezTo>
                      <a:pt x="12431" y="19323"/>
                      <a:pt x="12431" y="18797"/>
                      <a:pt x="12306" y="18221"/>
                    </a:cubicBezTo>
                    <a:cubicBezTo>
                      <a:pt x="12657" y="17870"/>
                      <a:pt x="12832" y="17343"/>
                      <a:pt x="12807" y="16642"/>
                    </a:cubicBezTo>
                    <a:cubicBezTo>
                      <a:pt x="12807" y="16341"/>
                      <a:pt x="12757" y="15965"/>
                      <a:pt x="12657" y="15514"/>
                    </a:cubicBezTo>
                    <a:cubicBezTo>
                      <a:pt x="13083" y="15188"/>
                      <a:pt x="13309" y="14637"/>
                      <a:pt x="13309" y="13860"/>
                    </a:cubicBezTo>
                    <a:cubicBezTo>
                      <a:pt x="13309" y="13133"/>
                      <a:pt x="13083" y="12406"/>
                      <a:pt x="12632" y="11629"/>
                    </a:cubicBezTo>
                    <a:cubicBezTo>
                      <a:pt x="12181" y="10852"/>
                      <a:pt x="11654" y="10276"/>
                      <a:pt x="11028" y="9925"/>
                    </a:cubicBezTo>
                    <a:lnTo>
                      <a:pt x="7745" y="8020"/>
                    </a:lnTo>
                    <a:cubicBezTo>
                      <a:pt x="7795" y="7920"/>
                      <a:pt x="7820" y="7820"/>
                      <a:pt x="7845" y="7744"/>
                    </a:cubicBezTo>
                    <a:cubicBezTo>
                      <a:pt x="7870" y="7694"/>
                      <a:pt x="7920" y="7619"/>
                      <a:pt x="7970" y="7544"/>
                    </a:cubicBezTo>
                    <a:cubicBezTo>
                      <a:pt x="8045" y="7444"/>
                      <a:pt x="8070" y="7394"/>
                      <a:pt x="8096" y="7343"/>
                    </a:cubicBezTo>
                    <a:cubicBezTo>
                      <a:pt x="8246" y="7143"/>
                      <a:pt x="8346" y="6942"/>
                      <a:pt x="8421" y="6792"/>
                    </a:cubicBezTo>
                    <a:cubicBezTo>
                      <a:pt x="8497" y="6617"/>
                      <a:pt x="8572" y="6391"/>
                      <a:pt x="8647" y="6090"/>
                    </a:cubicBezTo>
                    <a:cubicBezTo>
                      <a:pt x="8722" y="5790"/>
                      <a:pt x="8772" y="5464"/>
                      <a:pt x="8772" y="5113"/>
                    </a:cubicBezTo>
                    <a:cubicBezTo>
                      <a:pt x="8772" y="4912"/>
                      <a:pt x="8772" y="4737"/>
                      <a:pt x="8772" y="4587"/>
                    </a:cubicBezTo>
                    <a:cubicBezTo>
                      <a:pt x="8772" y="4461"/>
                      <a:pt x="8747" y="4236"/>
                      <a:pt x="8697" y="3935"/>
                    </a:cubicBezTo>
                    <a:cubicBezTo>
                      <a:pt x="8672" y="3659"/>
                      <a:pt x="8622" y="3384"/>
                      <a:pt x="8572" y="3183"/>
                    </a:cubicBezTo>
                    <a:cubicBezTo>
                      <a:pt x="8497" y="2957"/>
                      <a:pt x="8421" y="2707"/>
                      <a:pt x="8296" y="2406"/>
                    </a:cubicBezTo>
                    <a:cubicBezTo>
                      <a:pt x="8146" y="2105"/>
                      <a:pt x="7995" y="1830"/>
                      <a:pt x="7820" y="1579"/>
                    </a:cubicBezTo>
                    <a:cubicBezTo>
                      <a:pt x="7619" y="1328"/>
                      <a:pt x="7394" y="1078"/>
                      <a:pt x="7093" y="802"/>
                    </a:cubicBezTo>
                    <a:cubicBezTo>
                      <a:pt x="6817" y="551"/>
                      <a:pt x="6492" y="326"/>
                      <a:pt x="6116" y="100"/>
                    </a:cubicBezTo>
                    <a:cubicBezTo>
                      <a:pt x="6015" y="50"/>
                      <a:pt x="5890" y="0"/>
                      <a:pt x="5790"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cxnSp>
          <p:nvCxnSpPr>
            <p:cNvPr id="497" name="Google Shape;497;p28">
              <a:extLst>
                <a:ext uri="{FF2B5EF4-FFF2-40B4-BE49-F238E27FC236}">
                  <a16:creationId xmlns:a16="http://schemas.microsoft.com/office/drawing/2014/main" id="{A6B5D869-10AB-9B31-D6E2-C7565D081C16}"/>
                </a:ext>
              </a:extLst>
            </p:cNvPr>
            <p:cNvCxnSpPr/>
            <p:nvPr/>
          </p:nvCxnSpPr>
          <p:spPr>
            <a:xfrm>
              <a:off x="5091350" y="3325488"/>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514" name="Google Shape;514;p28">
            <a:extLst>
              <a:ext uri="{FF2B5EF4-FFF2-40B4-BE49-F238E27FC236}">
                <a16:creationId xmlns:a16="http://schemas.microsoft.com/office/drawing/2014/main" id="{79B5BDAD-EE6E-6587-4C0A-691A1A9D321D}"/>
              </a:ext>
            </a:extLst>
          </p:cNvPr>
          <p:cNvGrpSpPr/>
          <p:nvPr/>
        </p:nvGrpSpPr>
        <p:grpSpPr>
          <a:xfrm>
            <a:off x="835353" y="1314586"/>
            <a:ext cx="1248521" cy="1375563"/>
            <a:chOff x="533392" y="1131338"/>
            <a:chExt cx="1248521" cy="1375563"/>
          </a:xfrm>
        </p:grpSpPr>
        <p:grpSp>
          <p:nvGrpSpPr>
            <p:cNvPr id="515" name="Google Shape;515;p28">
              <a:extLst>
                <a:ext uri="{FF2B5EF4-FFF2-40B4-BE49-F238E27FC236}">
                  <a16:creationId xmlns:a16="http://schemas.microsoft.com/office/drawing/2014/main" id="{77B29CF9-5C5E-C6BB-5918-0A0AFBB58E20}"/>
                </a:ext>
              </a:extLst>
            </p:cNvPr>
            <p:cNvGrpSpPr/>
            <p:nvPr/>
          </p:nvGrpSpPr>
          <p:grpSpPr>
            <a:xfrm>
              <a:off x="533392" y="1131338"/>
              <a:ext cx="1248521" cy="1281779"/>
              <a:chOff x="533392" y="1131338"/>
              <a:chExt cx="1248521" cy="1281779"/>
            </a:xfrm>
          </p:grpSpPr>
          <p:grpSp>
            <p:nvGrpSpPr>
              <p:cNvPr id="516" name="Google Shape;516;p28">
                <a:extLst>
                  <a:ext uri="{FF2B5EF4-FFF2-40B4-BE49-F238E27FC236}">
                    <a16:creationId xmlns:a16="http://schemas.microsoft.com/office/drawing/2014/main" id="{14F9AF5F-768A-D8A2-FBE3-8B51BFE5AE21}"/>
                  </a:ext>
                </a:extLst>
              </p:cNvPr>
              <p:cNvGrpSpPr/>
              <p:nvPr/>
            </p:nvGrpSpPr>
            <p:grpSpPr>
              <a:xfrm>
                <a:off x="533392" y="1131338"/>
                <a:ext cx="1248521" cy="1281779"/>
                <a:chOff x="3466342" y="1278175"/>
                <a:chExt cx="1248521" cy="1281779"/>
              </a:xfrm>
            </p:grpSpPr>
            <p:sp>
              <p:nvSpPr>
                <p:cNvPr id="517" name="Google Shape;517;p28">
                  <a:extLst>
                    <a:ext uri="{FF2B5EF4-FFF2-40B4-BE49-F238E27FC236}">
                      <a16:creationId xmlns:a16="http://schemas.microsoft.com/office/drawing/2014/main" id="{221B21A0-CDFA-461C-4BDE-4B948C553606}"/>
                    </a:ext>
                  </a:extLst>
                </p:cNvPr>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18" name="Google Shape;518;p28">
                  <a:extLst>
                    <a:ext uri="{FF2B5EF4-FFF2-40B4-BE49-F238E27FC236}">
                      <a16:creationId xmlns:a16="http://schemas.microsoft.com/office/drawing/2014/main" id="{32185E06-C0F9-2F0A-DAAC-81F9DD405A04}"/>
                    </a:ext>
                  </a:extLst>
                </p:cNvPr>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19" name="Google Shape;519;p28">
                  <a:extLst>
                    <a:ext uri="{FF2B5EF4-FFF2-40B4-BE49-F238E27FC236}">
                      <a16:creationId xmlns:a16="http://schemas.microsoft.com/office/drawing/2014/main" id="{EB20A640-B718-62FF-B2D8-4654671889C6}"/>
                    </a:ext>
                  </a:extLst>
                </p:cNvPr>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20" name="Google Shape;520;p28">
                  <a:extLst>
                    <a:ext uri="{FF2B5EF4-FFF2-40B4-BE49-F238E27FC236}">
                      <a16:creationId xmlns:a16="http://schemas.microsoft.com/office/drawing/2014/main" id="{142C75A8-30F1-A4A1-9F2A-CF0C8E0F237D}"/>
                    </a:ext>
                  </a:extLst>
                </p:cNvPr>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21" name="Google Shape;521;p28">
                  <a:extLst>
                    <a:ext uri="{FF2B5EF4-FFF2-40B4-BE49-F238E27FC236}">
                      <a16:creationId xmlns:a16="http://schemas.microsoft.com/office/drawing/2014/main" id="{66EA7FA4-C2CE-EDDE-FC52-84555B9FEDE2}"/>
                    </a:ext>
                  </a:extLst>
                </p:cNvPr>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sp>
            <p:nvSpPr>
              <p:cNvPr id="522" name="Google Shape;522;p28">
                <a:extLst>
                  <a:ext uri="{FF2B5EF4-FFF2-40B4-BE49-F238E27FC236}">
                    <a16:creationId xmlns:a16="http://schemas.microsoft.com/office/drawing/2014/main" id="{5116C7C0-822E-0269-BEE8-7D72CF4D5006}"/>
                  </a:ext>
                </a:extLst>
              </p:cNvPr>
              <p:cNvSpPr/>
              <p:nvPr/>
            </p:nvSpPr>
            <p:spPr>
              <a:xfrm>
                <a:off x="779325" y="1646846"/>
                <a:ext cx="536773" cy="250787"/>
              </a:xfrm>
              <a:custGeom>
                <a:avLst/>
                <a:gdLst/>
                <a:ahLst/>
                <a:cxnLst/>
                <a:rect l="l" t="t" r="r" b="b"/>
                <a:pathLst>
                  <a:path w="27144" h="12682" extrusionOk="0">
                    <a:moveTo>
                      <a:pt x="3986" y="0"/>
                    </a:moveTo>
                    <a:lnTo>
                      <a:pt x="1" y="3910"/>
                    </a:lnTo>
                    <a:lnTo>
                      <a:pt x="2381" y="7293"/>
                    </a:lnTo>
                    <a:lnTo>
                      <a:pt x="4813" y="4913"/>
                    </a:lnTo>
                    <a:lnTo>
                      <a:pt x="9600" y="10702"/>
                    </a:lnTo>
                    <a:lnTo>
                      <a:pt x="13184" y="6617"/>
                    </a:lnTo>
                    <a:lnTo>
                      <a:pt x="17344" y="12682"/>
                    </a:lnTo>
                    <a:lnTo>
                      <a:pt x="24863" y="7268"/>
                    </a:lnTo>
                    <a:lnTo>
                      <a:pt x="26016" y="9073"/>
                    </a:lnTo>
                    <a:lnTo>
                      <a:pt x="26567" y="6141"/>
                    </a:lnTo>
                    <a:lnTo>
                      <a:pt x="27144" y="3208"/>
                    </a:lnTo>
                    <a:lnTo>
                      <a:pt x="24412" y="2707"/>
                    </a:lnTo>
                    <a:lnTo>
                      <a:pt x="21680" y="2206"/>
                    </a:lnTo>
                    <a:lnTo>
                      <a:pt x="22632" y="3735"/>
                    </a:lnTo>
                    <a:lnTo>
                      <a:pt x="16968" y="7845"/>
                    </a:lnTo>
                    <a:lnTo>
                      <a:pt x="12482" y="1303"/>
                    </a:lnTo>
                    <a:lnTo>
                      <a:pt x="8647" y="5664"/>
                    </a:lnTo>
                    <a:lnTo>
                      <a:pt x="3986" y="0"/>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cxnSp>
          <p:nvCxnSpPr>
            <p:cNvPr id="523" name="Google Shape;523;p28">
              <a:extLst>
                <a:ext uri="{FF2B5EF4-FFF2-40B4-BE49-F238E27FC236}">
                  <a16:creationId xmlns:a16="http://schemas.microsoft.com/office/drawing/2014/main" id="{CC69F566-4980-6FE0-AD08-43520DB8B799}"/>
                </a:ext>
              </a:extLst>
            </p:cNvPr>
            <p:cNvCxnSpPr/>
            <p:nvPr/>
          </p:nvCxnSpPr>
          <p:spPr>
            <a:xfrm>
              <a:off x="1030050" y="2159800"/>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524" name="Google Shape;524;p28">
            <a:extLst>
              <a:ext uri="{FF2B5EF4-FFF2-40B4-BE49-F238E27FC236}">
                <a16:creationId xmlns:a16="http://schemas.microsoft.com/office/drawing/2014/main" id="{E420AF66-3BF7-A087-614C-067B3D325CDE}"/>
              </a:ext>
            </a:extLst>
          </p:cNvPr>
          <p:cNvGrpSpPr/>
          <p:nvPr/>
        </p:nvGrpSpPr>
        <p:grpSpPr>
          <a:xfrm>
            <a:off x="4202146" y="1301325"/>
            <a:ext cx="1248521" cy="1390188"/>
            <a:chOff x="3415055" y="1131338"/>
            <a:chExt cx="1248521" cy="1390188"/>
          </a:xfrm>
        </p:grpSpPr>
        <p:grpSp>
          <p:nvGrpSpPr>
            <p:cNvPr id="525" name="Google Shape;525;p28">
              <a:extLst>
                <a:ext uri="{FF2B5EF4-FFF2-40B4-BE49-F238E27FC236}">
                  <a16:creationId xmlns:a16="http://schemas.microsoft.com/office/drawing/2014/main" id="{B3582F5B-F31B-B899-3811-73BFFC3BCC1F}"/>
                </a:ext>
              </a:extLst>
            </p:cNvPr>
            <p:cNvGrpSpPr/>
            <p:nvPr/>
          </p:nvGrpSpPr>
          <p:grpSpPr>
            <a:xfrm>
              <a:off x="3415055" y="1131338"/>
              <a:ext cx="1248521" cy="1281779"/>
              <a:chOff x="3466342" y="1278175"/>
              <a:chExt cx="1248521" cy="1281779"/>
            </a:xfrm>
          </p:grpSpPr>
          <p:sp>
            <p:nvSpPr>
              <p:cNvPr id="526" name="Google Shape;526;p28">
                <a:extLst>
                  <a:ext uri="{FF2B5EF4-FFF2-40B4-BE49-F238E27FC236}">
                    <a16:creationId xmlns:a16="http://schemas.microsoft.com/office/drawing/2014/main" id="{5741DC9B-AF4A-BAE1-18E7-604B9DD664F9}"/>
                  </a:ext>
                </a:extLst>
              </p:cNvPr>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27" name="Google Shape;527;p28">
                <a:extLst>
                  <a:ext uri="{FF2B5EF4-FFF2-40B4-BE49-F238E27FC236}">
                    <a16:creationId xmlns:a16="http://schemas.microsoft.com/office/drawing/2014/main" id="{843156D4-815F-E5E1-458F-668A98F7EBA4}"/>
                  </a:ext>
                </a:extLst>
              </p:cNvPr>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28" name="Google Shape;528;p28">
                <a:extLst>
                  <a:ext uri="{FF2B5EF4-FFF2-40B4-BE49-F238E27FC236}">
                    <a16:creationId xmlns:a16="http://schemas.microsoft.com/office/drawing/2014/main" id="{EAEAA26A-EFB8-39F8-B41B-53B55871C99A}"/>
                  </a:ext>
                </a:extLst>
              </p:cNvPr>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29" name="Google Shape;529;p28">
                <a:extLst>
                  <a:ext uri="{FF2B5EF4-FFF2-40B4-BE49-F238E27FC236}">
                    <a16:creationId xmlns:a16="http://schemas.microsoft.com/office/drawing/2014/main" id="{AC87BD3F-21F7-AC15-D0BE-9D4C5654469F}"/>
                  </a:ext>
                </a:extLst>
              </p:cNvPr>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0" name="Google Shape;530;p28">
                <a:extLst>
                  <a:ext uri="{FF2B5EF4-FFF2-40B4-BE49-F238E27FC236}">
                    <a16:creationId xmlns:a16="http://schemas.microsoft.com/office/drawing/2014/main" id="{90511033-46EC-526F-4F2E-AC176E6AB569}"/>
                  </a:ext>
                </a:extLst>
              </p:cNvPr>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531" name="Google Shape;531;p28">
              <a:extLst>
                <a:ext uri="{FF2B5EF4-FFF2-40B4-BE49-F238E27FC236}">
                  <a16:creationId xmlns:a16="http://schemas.microsoft.com/office/drawing/2014/main" id="{10422C39-DC42-C07D-DA1D-50643D1EFAC8}"/>
                </a:ext>
              </a:extLst>
            </p:cNvPr>
            <p:cNvGrpSpPr/>
            <p:nvPr/>
          </p:nvGrpSpPr>
          <p:grpSpPr>
            <a:xfrm>
              <a:off x="3544839" y="1510252"/>
              <a:ext cx="569985" cy="460459"/>
              <a:chOff x="2376926" y="1700964"/>
              <a:chExt cx="569985" cy="460459"/>
            </a:xfrm>
          </p:grpSpPr>
          <p:sp>
            <p:nvSpPr>
              <p:cNvPr id="532" name="Google Shape;532;p28">
                <a:extLst>
                  <a:ext uri="{FF2B5EF4-FFF2-40B4-BE49-F238E27FC236}">
                    <a16:creationId xmlns:a16="http://schemas.microsoft.com/office/drawing/2014/main" id="{CED6CB5C-DB37-DAB9-1BB3-4889D39A6B3C}"/>
                  </a:ext>
                </a:extLst>
              </p:cNvPr>
              <p:cNvSpPr/>
              <p:nvPr/>
            </p:nvSpPr>
            <p:spPr>
              <a:xfrm>
                <a:off x="2678272" y="1985955"/>
                <a:ext cx="25312" cy="21337"/>
              </a:xfrm>
              <a:custGeom>
                <a:avLst/>
                <a:gdLst/>
                <a:ahLst/>
                <a:cxnLst/>
                <a:rect l="l" t="t" r="r" b="b"/>
                <a:pathLst>
                  <a:path w="1280" h="1079" extrusionOk="0">
                    <a:moveTo>
                      <a:pt x="903" y="0"/>
                    </a:moveTo>
                    <a:lnTo>
                      <a:pt x="1" y="376"/>
                    </a:lnTo>
                    <a:cubicBezTo>
                      <a:pt x="126" y="627"/>
                      <a:pt x="252" y="853"/>
                      <a:pt x="377" y="1078"/>
                    </a:cubicBezTo>
                    <a:lnTo>
                      <a:pt x="1279" y="702"/>
                    </a:lnTo>
                    <a:cubicBezTo>
                      <a:pt x="1129" y="477"/>
                      <a:pt x="1028" y="251"/>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3" name="Google Shape;533;p28">
                <a:extLst>
                  <a:ext uri="{FF2B5EF4-FFF2-40B4-BE49-F238E27FC236}">
                    <a16:creationId xmlns:a16="http://schemas.microsoft.com/office/drawing/2014/main" id="{30CE1F6B-1F57-9F6D-8C29-32E68154CE8F}"/>
                  </a:ext>
                </a:extLst>
              </p:cNvPr>
              <p:cNvSpPr/>
              <p:nvPr/>
            </p:nvSpPr>
            <p:spPr>
              <a:xfrm>
                <a:off x="2685707" y="1999837"/>
                <a:ext cx="22820" cy="16868"/>
              </a:xfrm>
              <a:custGeom>
                <a:avLst/>
                <a:gdLst/>
                <a:ahLst/>
                <a:cxnLst/>
                <a:rect l="l" t="t" r="r" b="b"/>
                <a:pathLst>
                  <a:path w="1154" h="853" extrusionOk="0">
                    <a:moveTo>
                      <a:pt x="903" y="0"/>
                    </a:moveTo>
                    <a:lnTo>
                      <a:pt x="1" y="376"/>
                    </a:lnTo>
                    <a:cubicBezTo>
                      <a:pt x="76" y="527"/>
                      <a:pt x="176" y="702"/>
                      <a:pt x="251" y="852"/>
                    </a:cubicBezTo>
                    <a:lnTo>
                      <a:pt x="1154" y="451"/>
                    </a:lnTo>
                    <a:cubicBezTo>
                      <a:pt x="1053" y="301"/>
                      <a:pt x="978" y="151"/>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4" name="Google Shape;534;p28">
                <a:extLst>
                  <a:ext uri="{FF2B5EF4-FFF2-40B4-BE49-F238E27FC236}">
                    <a16:creationId xmlns:a16="http://schemas.microsoft.com/office/drawing/2014/main" id="{D4AE7F41-B06E-7636-9893-A82C68EEFB14}"/>
                  </a:ext>
                </a:extLst>
              </p:cNvPr>
              <p:cNvSpPr/>
              <p:nvPr/>
            </p:nvSpPr>
            <p:spPr>
              <a:xfrm>
                <a:off x="2690671" y="2008756"/>
                <a:ext cx="22326" cy="14891"/>
              </a:xfrm>
              <a:custGeom>
                <a:avLst/>
                <a:gdLst/>
                <a:ahLst/>
                <a:cxnLst/>
                <a:rect l="l" t="t" r="r" b="b"/>
                <a:pathLst>
                  <a:path w="1129" h="753" extrusionOk="0">
                    <a:moveTo>
                      <a:pt x="903" y="0"/>
                    </a:moveTo>
                    <a:lnTo>
                      <a:pt x="0" y="401"/>
                    </a:lnTo>
                    <a:cubicBezTo>
                      <a:pt x="76" y="527"/>
                      <a:pt x="151" y="652"/>
                      <a:pt x="226" y="752"/>
                    </a:cubicBezTo>
                    <a:lnTo>
                      <a:pt x="1128" y="376"/>
                    </a:lnTo>
                    <a:cubicBezTo>
                      <a:pt x="1053" y="276"/>
                      <a:pt x="978" y="151"/>
                      <a:pt x="903"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5" name="Google Shape;535;p28">
                <a:extLst>
                  <a:ext uri="{FF2B5EF4-FFF2-40B4-BE49-F238E27FC236}">
                    <a16:creationId xmlns:a16="http://schemas.microsoft.com/office/drawing/2014/main" id="{12A70756-0E42-3FA9-CBDC-526479D3634C}"/>
                  </a:ext>
                </a:extLst>
              </p:cNvPr>
              <p:cNvSpPr/>
              <p:nvPr/>
            </p:nvSpPr>
            <p:spPr>
              <a:xfrm>
                <a:off x="2695141" y="2016192"/>
                <a:ext cx="22801" cy="14891"/>
              </a:xfrm>
              <a:custGeom>
                <a:avLst/>
                <a:gdLst/>
                <a:ahLst/>
                <a:cxnLst/>
                <a:rect l="l" t="t" r="r" b="b"/>
                <a:pathLst>
                  <a:path w="1153" h="753" extrusionOk="0">
                    <a:moveTo>
                      <a:pt x="902" y="0"/>
                    </a:moveTo>
                    <a:lnTo>
                      <a:pt x="0" y="401"/>
                    </a:lnTo>
                    <a:cubicBezTo>
                      <a:pt x="75" y="502"/>
                      <a:pt x="175" y="627"/>
                      <a:pt x="251" y="752"/>
                    </a:cubicBezTo>
                    <a:lnTo>
                      <a:pt x="1153" y="376"/>
                    </a:lnTo>
                    <a:cubicBezTo>
                      <a:pt x="1053" y="251"/>
                      <a:pt x="977" y="126"/>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6" name="Google Shape;536;p28">
                <a:extLst>
                  <a:ext uri="{FF2B5EF4-FFF2-40B4-BE49-F238E27FC236}">
                    <a16:creationId xmlns:a16="http://schemas.microsoft.com/office/drawing/2014/main" id="{80D00953-FCD2-09AC-2A00-B7274E71FBF6}"/>
                  </a:ext>
                </a:extLst>
              </p:cNvPr>
              <p:cNvSpPr/>
              <p:nvPr/>
            </p:nvSpPr>
            <p:spPr>
              <a:xfrm>
                <a:off x="2700085" y="2023628"/>
                <a:ext cx="22326" cy="13882"/>
              </a:xfrm>
              <a:custGeom>
                <a:avLst/>
                <a:gdLst/>
                <a:ahLst/>
                <a:cxnLst/>
                <a:rect l="l" t="t" r="r" b="b"/>
                <a:pathLst>
                  <a:path w="1129" h="702" extrusionOk="0">
                    <a:moveTo>
                      <a:pt x="903" y="0"/>
                    </a:moveTo>
                    <a:lnTo>
                      <a:pt x="1" y="376"/>
                    </a:lnTo>
                    <a:cubicBezTo>
                      <a:pt x="76" y="476"/>
                      <a:pt x="151" y="602"/>
                      <a:pt x="226" y="702"/>
                    </a:cubicBezTo>
                    <a:lnTo>
                      <a:pt x="1129" y="326"/>
                    </a:lnTo>
                    <a:cubicBezTo>
                      <a:pt x="1053" y="226"/>
                      <a:pt x="978" y="100"/>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7" name="Google Shape;537;p28">
                <a:extLst>
                  <a:ext uri="{FF2B5EF4-FFF2-40B4-BE49-F238E27FC236}">
                    <a16:creationId xmlns:a16="http://schemas.microsoft.com/office/drawing/2014/main" id="{EFBEF782-335E-3817-82B3-594C3FDD9A9C}"/>
                  </a:ext>
                </a:extLst>
              </p:cNvPr>
              <p:cNvSpPr/>
              <p:nvPr/>
            </p:nvSpPr>
            <p:spPr>
              <a:xfrm>
                <a:off x="2704554" y="2030075"/>
                <a:ext cx="22820" cy="14376"/>
              </a:xfrm>
              <a:custGeom>
                <a:avLst/>
                <a:gdLst/>
                <a:ahLst/>
                <a:cxnLst/>
                <a:rect l="l" t="t" r="r" b="b"/>
                <a:pathLst>
                  <a:path w="1154" h="727" extrusionOk="0">
                    <a:moveTo>
                      <a:pt x="903" y="0"/>
                    </a:moveTo>
                    <a:lnTo>
                      <a:pt x="0" y="376"/>
                    </a:lnTo>
                    <a:cubicBezTo>
                      <a:pt x="100" y="501"/>
                      <a:pt x="176" y="627"/>
                      <a:pt x="251" y="727"/>
                    </a:cubicBezTo>
                    <a:lnTo>
                      <a:pt x="1153" y="351"/>
                    </a:lnTo>
                    <a:cubicBezTo>
                      <a:pt x="1078" y="251"/>
                      <a:pt x="978" y="125"/>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8" name="Google Shape;538;p28">
                <a:extLst>
                  <a:ext uri="{FF2B5EF4-FFF2-40B4-BE49-F238E27FC236}">
                    <a16:creationId xmlns:a16="http://schemas.microsoft.com/office/drawing/2014/main" id="{C806B92F-321B-B13E-E0FE-9534D5A1CA76}"/>
                  </a:ext>
                </a:extLst>
              </p:cNvPr>
              <p:cNvSpPr/>
              <p:nvPr/>
            </p:nvSpPr>
            <p:spPr>
              <a:xfrm>
                <a:off x="2709498" y="2036996"/>
                <a:ext cx="23315" cy="14396"/>
              </a:xfrm>
              <a:custGeom>
                <a:avLst/>
                <a:gdLst/>
                <a:ahLst/>
                <a:cxnLst/>
                <a:rect l="l" t="t" r="r" b="b"/>
                <a:pathLst>
                  <a:path w="1179" h="728" extrusionOk="0">
                    <a:moveTo>
                      <a:pt x="903" y="1"/>
                    </a:moveTo>
                    <a:lnTo>
                      <a:pt x="1" y="377"/>
                    </a:lnTo>
                    <a:cubicBezTo>
                      <a:pt x="101" y="502"/>
                      <a:pt x="176" y="602"/>
                      <a:pt x="277" y="728"/>
                    </a:cubicBezTo>
                    <a:lnTo>
                      <a:pt x="1179" y="352"/>
                    </a:lnTo>
                    <a:cubicBezTo>
                      <a:pt x="1079" y="226"/>
                      <a:pt x="1003" y="12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39" name="Google Shape;539;p28">
                <a:extLst>
                  <a:ext uri="{FF2B5EF4-FFF2-40B4-BE49-F238E27FC236}">
                    <a16:creationId xmlns:a16="http://schemas.microsoft.com/office/drawing/2014/main" id="{844FA29C-809D-E73B-0A17-6525CABD118E}"/>
                  </a:ext>
                </a:extLst>
              </p:cNvPr>
              <p:cNvSpPr/>
              <p:nvPr/>
            </p:nvSpPr>
            <p:spPr>
              <a:xfrm>
                <a:off x="2714956" y="2043938"/>
                <a:ext cx="23315" cy="13902"/>
              </a:xfrm>
              <a:custGeom>
                <a:avLst/>
                <a:gdLst/>
                <a:ahLst/>
                <a:cxnLst/>
                <a:rect l="l" t="t" r="r" b="b"/>
                <a:pathLst>
                  <a:path w="1179" h="703" extrusionOk="0">
                    <a:moveTo>
                      <a:pt x="903" y="1"/>
                    </a:moveTo>
                    <a:lnTo>
                      <a:pt x="1" y="377"/>
                    </a:lnTo>
                    <a:cubicBezTo>
                      <a:pt x="76" y="477"/>
                      <a:pt x="176" y="602"/>
                      <a:pt x="276" y="703"/>
                    </a:cubicBezTo>
                    <a:lnTo>
                      <a:pt x="1179" y="327"/>
                    </a:lnTo>
                    <a:cubicBezTo>
                      <a:pt x="1078" y="201"/>
                      <a:pt x="978" y="101"/>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0" name="Google Shape;540;p28">
                <a:extLst>
                  <a:ext uri="{FF2B5EF4-FFF2-40B4-BE49-F238E27FC236}">
                    <a16:creationId xmlns:a16="http://schemas.microsoft.com/office/drawing/2014/main" id="{FC6DAD37-A1CD-854A-DF26-9F1DD4C1E012}"/>
                  </a:ext>
                </a:extLst>
              </p:cNvPr>
              <p:cNvSpPr/>
              <p:nvPr/>
            </p:nvSpPr>
            <p:spPr>
              <a:xfrm>
                <a:off x="2720414" y="2050385"/>
                <a:ext cx="23315" cy="13902"/>
              </a:xfrm>
              <a:custGeom>
                <a:avLst/>
                <a:gdLst/>
                <a:ahLst/>
                <a:cxnLst/>
                <a:rect l="l" t="t" r="r" b="b"/>
                <a:pathLst>
                  <a:path w="1179" h="703" extrusionOk="0">
                    <a:moveTo>
                      <a:pt x="903" y="1"/>
                    </a:moveTo>
                    <a:lnTo>
                      <a:pt x="0" y="377"/>
                    </a:lnTo>
                    <a:cubicBezTo>
                      <a:pt x="75" y="477"/>
                      <a:pt x="176" y="577"/>
                      <a:pt x="276" y="702"/>
                    </a:cubicBezTo>
                    <a:lnTo>
                      <a:pt x="1178" y="301"/>
                    </a:lnTo>
                    <a:cubicBezTo>
                      <a:pt x="1078" y="201"/>
                      <a:pt x="978" y="101"/>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1" name="Google Shape;541;p28">
                <a:extLst>
                  <a:ext uri="{FF2B5EF4-FFF2-40B4-BE49-F238E27FC236}">
                    <a16:creationId xmlns:a16="http://schemas.microsoft.com/office/drawing/2014/main" id="{EAFDD5C4-98D0-F518-168E-0106145A37E5}"/>
                  </a:ext>
                </a:extLst>
              </p:cNvPr>
              <p:cNvSpPr/>
              <p:nvPr/>
            </p:nvSpPr>
            <p:spPr>
              <a:xfrm>
                <a:off x="2725853" y="2056337"/>
                <a:ext cx="23315" cy="13902"/>
              </a:xfrm>
              <a:custGeom>
                <a:avLst/>
                <a:gdLst/>
                <a:ahLst/>
                <a:cxnLst/>
                <a:rect l="l" t="t" r="r" b="b"/>
                <a:pathLst>
                  <a:path w="1179" h="703" extrusionOk="0">
                    <a:moveTo>
                      <a:pt x="903" y="0"/>
                    </a:moveTo>
                    <a:lnTo>
                      <a:pt x="1" y="401"/>
                    </a:lnTo>
                    <a:cubicBezTo>
                      <a:pt x="101" y="502"/>
                      <a:pt x="176" y="602"/>
                      <a:pt x="277" y="702"/>
                    </a:cubicBezTo>
                    <a:lnTo>
                      <a:pt x="1179" y="301"/>
                    </a:lnTo>
                    <a:cubicBezTo>
                      <a:pt x="1079" y="226"/>
                      <a:pt x="1003" y="126"/>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2" name="Google Shape;542;p28">
                <a:extLst>
                  <a:ext uri="{FF2B5EF4-FFF2-40B4-BE49-F238E27FC236}">
                    <a16:creationId xmlns:a16="http://schemas.microsoft.com/office/drawing/2014/main" id="{8DA832DE-763E-0B75-D7D6-49A8B273E6FD}"/>
                  </a:ext>
                </a:extLst>
              </p:cNvPr>
              <p:cNvSpPr/>
              <p:nvPr/>
            </p:nvSpPr>
            <p:spPr>
              <a:xfrm>
                <a:off x="2731311" y="2062290"/>
                <a:ext cx="23315" cy="13388"/>
              </a:xfrm>
              <a:custGeom>
                <a:avLst/>
                <a:gdLst/>
                <a:ahLst/>
                <a:cxnLst/>
                <a:rect l="l" t="t" r="r" b="b"/>
                <a:pathLst>
                  <a:path w="1179" h="677" extrusionOk="0">
                    <a:moveTo>
                      <a:pt x="903" y="0"/>
                    </a:moveTo>
                    <a:lnTo>
                      <a:pt x="1" y="376"/>
                    </a:lnTo>
                    <a:cubicBezTo>
                      <a:pt x="101" y="476"/>
                      <a:pt x="201" y="577"/>
                      <a:pt x="301" y="677"/>
                    </a:cubicBezTo>
                    <a:lnTo>
                      <a:pt x="1179" y="301"/>
                    </a:lnTo>
                    <a:cubicBezTo>
                      <a:pt x="1103" y="201"/>
                      <a:pt x="1003" y="100"/>
                      <a:pt x="9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3" name="Google Shape;543;p28">
                <a:extLst>
                  <a:ext uri="{FF2B5EF4-FFF2-40B4-BE49-F238E27FC236}">
                    <a16:creationId xmlns:a16="http://schemas.microsoft.com/office/drawing/2014/main" id="{D2789794-585B-AABC-BFD0-427F1047C92B}"/>
                  </a:ext>
                </a:extLst>
              </p:cNvPr>
              <p:cNvSpPr/>
              <p:nvPr/>
            </p:nvSpPr>
            <p:spPr>
              <a:xfrm>
                <a:off x="2737263" y="2068223"/>
                <a:ext cx="23315" cy="12419"/>
              </a:xfrm>
              <a:custGeom>
                <a:avLst/>
                <a:gdLst/>
                <a:ahLst/>
                <a:cxnLst/>
                <a:rect l="l" t="t" r="r" b="b"/>
                <a:pathLst>
                  <a:path w="1179" h="628" extrusionOk="0">
                    <a:moveTo>
                      <a:pt x="878" y="1"/>
                    </a:moveTo>
                    <a:lnTo>
                      <a:pt x="0" y="377"/>
                    </a:lnTo>
                    <a:cubicBezTo>
                      <a:pt x="76" y="452"/>
                      <a:pt x="176" y="552"/>
                      <a:pt x="276" y="627"/>
                    </a:cubicBezTo>
                    <a:lnTo>
                      <a:pt x="1178" y="251"/>
                    </a:lnTo>
                    <a:cubicBezTo>
                      <a:pt x="1078" y="176"/>
                      <a:pt x="978" y="76"/>
                      <a:pt x="878"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4" name="Google Shape;544;p28">
                <a:extLst>
                  <a:ext uri="{FF2B5EF4-FFF2-40B4-BE49-F238E27FC236}">
                    <a16:creationId xmlns:a16="http://schemas.microsoft.com/office/drawing/2014/main" id="{1695FDBE-2ED7-87BD-0C88-576E8BDFE78B}"/>
                  </a:ext>
                </a:extLst>
              </p:cNvPr>
              <p:cNvSpPr/>
              <p:nvPr/>
            </p:nvSpPr>
            <p:spPr>
              <a:xfrm>
                <a:off x="2742721" y="2073186"/>
                <a:ext cx="23315" cy="12419"/>
              </a:xfrm>
              <a:custGeom>
                <a:avLst/>
                <a:gdLst/>
                <a:ahLst/>
                <a:cxnLst/>
                <a:rect l="l" t="t" r="r" b="b"/>
                <a:pathLst>
                  <a:path w="1179" h="628" extrusionOk="0">
                    <a:moveTo>
                      <a:pt x="902" y="0"/>
                    </a:moveTo>
                    <a:lnTo>
                      <a:pt x="0" y="376"/>
                    </a:lnTo>
                    <a:cubicBezTo>
                      <a:pt x="75" y="452"/>
                      <a:pt x="176" y="527"/>
                      <a:pt x="276" y="627"/>
                    </a:cubicBezTo>
                    <a:lnTo>
                      <a:pt x="1178" y="251"/>
                    </a:lnTo>
                    <a:cubicBezTo>
                      <a:pt x="1078" y="151"/>
                      <a:pt x="978" y="76"/>
                      <a:pt x="902"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5" name="Google Shape;545;p28">
                <a:extLst>
                  <a:ext uri="{FF2B5EF4-FFF2-40B4-BE49-F238E27FC236}">
                    <a16:creationId xmlns:a16="http://schemas.microsoft.com/office/drawing/2014/main" id="{65F6F2F5-306C-8EA5-FA02-5C3598ADE251}"/>
                  </a:ext>
                </a:extLst>
              </p:cNvPr>
              <p:cNvSpPr/>
              <p:nvPr/>
            </p:nvSpPr>
            <p:spPr>
              <a:xfrm>
                <a:off x="2748160" y="2078150"/>
                <a:ext cx="23315" cy="11905"/>
              </a:xfrm>
              <a:custGeom>
                <a:avLst/>
                <a:gdLst/>
                <a:ahLst/>
                <a:cxnLst/>
                <a:rect l="l" t="t" r="r" b="b"/>
                <a:pathLst>
                  <a:path w="1179" h="602" extrusionOk="0">
                    <a:moveTo>
                      <a:pt x="903" y="0"/>
                    </a:moveTo>
                    <a:lnTo>
                      <a:pt x="1" y="376"/>
                    </a:lnTo>
                    <a:cubicBezTo>
                      <a:pt x="101" y="451"/>
                      <a:pt x="176" y="526"/>
                      <a:pt x="276" y="602"/>
                    </a:cubicBezTo>
                    <a:lnTo>
                      <a:pt x="1179" y="201"/>
                    </a:lnTo>
                    <a:cubicBezTo>
                      <a:pt x="1078" y="150"/>
                      <a:pt x="978" y="75"/>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6" name="Google Shape;546;p28">
                <a:extLst>
                  <a:ext uri="{FF2B5EF4-FFF2-40B4-BE49-F238E27FC236}">
                    <a16:creationId xmlns:a16="http://schemas.microsoft.com/office/drawing/2014/main" id="{C3495F31-F7F0-9D9E-CA03-479360A2E614}"/>
                  </a:ext>
                </a:extLst>
              </p:cNvPr>
              <p:cNvSpPr/>
              <p:nvPr/>
            </p:nvSpPr>
            <p:spPr>
              <a:xfrm>
                <a:off x="2753618" y="2082105"/>
                <a:ext cx="18846" cy="8938"/>
              </a:xfrm>
              <a:custGeom>
                <a:avLst/>
                <a:gdLst/>
                <a:ahLst/>
                <a:cxnLst/>
                <a:rect l="l" t="t" r="r" b="b"/>
                <a:pathLst>
                  <a:path w="953" h="452" extrusionOk="0">
                    <a:moveTo>
                      <a:pt x="903" y="1"/>
                    </a:moveTo>
                    <a:lnTo>
                      <a:pt x="0" y="402"/>
                    </a:lnTo>
                    <a:cubicBezTo>
                      <a:pt x="26" y="402"/>
                      <a:pt x="51" y="427"/>
                      <a:pt x="76" y="452"/>
                    </a:cubicBezTo>
                    <a:lnTo>
                      <a:pt x="953" y="51"/>
                    </a:lnTo>
                    <a:cubicBezTo>
                      <a:pt x="928" y="51"/>
                      <a:pt x="928" y="26"/>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7" name="Google Shape;547;p28">
                <a:extLst>
                  <a:ext uri="{FF2B5EF4-FFF2-40B4-BE49-F238E27FC236}">
                    <a16:creationId xmlns:a16="http://schemas.microsoft.com/office/drawing/2014/main" id="{37C61FEC-ABAE-F416-0842-54791150663C}"/>
                  </a:ext>
                </a:extLst>
              </p:cNvPr>
              <p:cNvSpPr/>
              <p:nvPr/>
            </p:nvSpPr>
            <p:spPr>
              <a:xfrm>
                <a:off x="2697613" y="1861544"/>
                <a:ext cx="18351" cy="11430"/>
              </a:xfrm>
              <a:custGeom>
                <a:avLst/>
                <a:gdLst/>
                <a:ahLst/>
                <a:cxnLst/>
                <a:rect l="l" t="t" r="r" b="b"/>
                <a:pathLst>
                  <a:path w="928" h="578" extrusionOk="0">
                    <a:moveTo>
                      <a:pt x="928" y="1"/>
                    </a:moveTo>
                    <a:lnTo>
                      <a:pt x="25" y="377"/>
                    </a:lnTo>
                    <a:cubicBezTo>
                      <a:pt x="25" y="452"/>
                      <a:pt x="0" y="502"/>
                      <a:pt x="0" y="577"/>
                    </a:cubicBezTo>
                    <a:lnTo>
                      <a:pt x="903" y="201"/>
                    </a:lnTo>
                    <a:cubicBezTo>
                      <a:pt x="903" y="126"/>
                      <a:pt x="903" y="76"/>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8" name="Google Shape;548;p28">
                <a:extLst>
                  <a:ext uri="{FF2B5EF4-FFF2-40B4-BE49-F238E27FC236}">
                    <a16:creationId xmlns:a16="http://schemas.microsoft.com/office/drawing/2014/main" id="{640A86CD-DA23-9190-ED68-7881AFA8D6C5}"/>
                  </a:ext>
                </a:extLst>
              </p:cNvPr>
              <p:cNvSpPr/>
              <p:nvPr/>
            </p:nvSpPr>
            <p:spPr>
              <a:xfrm>
                <a:off x="2697118" y="1865519"/>
                <a:ext cx="18351" cy="11410"/>
              </a:xfrm>
              <a:custGeom>
                <a:avLst/>
                <a:gdLst/>
                <a:ahLst/>
                <a:cxnLst/>
                <a:rect l="l" t="t" r="r" b="b"/>
                <a:pathLst>
                  <a:path w="928" h="577" extrusionOk="0">
                    <a:moveTo>
                      <a:pt x="928" y="0"/>
                    </a:moveTo>
                    <a:lnTo>
                      <a:pt x="25" y="376"/>
                    </a:lnTo>
                    <a:cubicBezTo>
                      <a:pt x="25" y="451"/>
                      <a:pt x="25" y="526"/>
                      <a:pt x="0" y="577"/>
                    </a:cubicBezTo>
                    <a:lnTo>
                      <a:pt x="903" y="201"/>
                    </a:lnTo>
                    <a:cubicBezTo>
                      <a:pt x="903" y="125"/>
                      <a:pt x="928" y="75"/>
                      <a:pt x="92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49" name="Google Shape;549;p28">
                <a:extLst>
                  <a:ext uri="{FF2B5EF4-FFF2-40B4-BE49-F238E27FC236}">
                    <a16:creationId xmlns:a16="http://schemas.microsoft.com/office/drawing/2014/main" id="{E8E77207-5086-FE88-F455-54EC399BEBD9}"/>
                  </a:ext>
                </a:extLst>
              </p:cNvPr>
              <p:cNvSpPr/>
              <p:nvPr/>
            </p:nvSpPr>
            <p:spPr>
              <a:xfrm>
                <a:off x="2697118" y="1869475"/>
                <a:ext cx="17857" cy="11924"/>
              </a:xfrm>
              <a:custGeom>
                <a:avLst/>
                <a:gdLst/>
                <a:ahLst/>
                <a:cxnLst/>
                <a:rect l="l" t="t" r="r" b="b"/>
                <a:pathLst>
                  <a:path w="903" h="603" extrusionOk="0">
                    <a:moveTo>
                      <a:pt x="903" y="1"/>
                    </a:moveTo>
                    <a:lnTo>
                      <a:pt x="0" y="377"/>
                    </a:lnTo>
                    <a:cubicBezTo>
                      <a:pt x="0" y="452"/>
                      <a:pt x="0" y="527"/>
                      <a:pt x="0" y="602"/>
                    </a:cubicBezTo>
                    <a:lnTo>
                      <a:pt x="903" y="226"/>
                    </a:lnTo>
                    <a:cubicBezTo>
                      <a:pt x="903" y="151"/>
                      <a:pt x="903" y="76"/>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0" name="Google Shape;550;p28">
                <a:extLst>
                  <a:ext uri="{FF2B5EF4-FFF2-40B4-BE49-F238E27FC236}">
                    <a16:creationId xmlns:a16="http://schemas.microsoft.com/office/drawing/2014/main" id="{4C00421C-28F8-EBE5-5966-A69BC9D2E635}"/>
                  </a:ext>
                </a:extLst>
              </p:cNvPr>
              <p:cNvSpPr/>
              <p:nvPr/>
            </p:nvSpPr>
            <p:spPr>
              <a:xfrm>
                <a:off x="2697118" y="1873944"/>
                <a:ext cx="17857" cy="11410"/>
              </a:xfrm>
              <a:custGeom>
                <a:avLst/>
                <a:gdLst/>
                <a:ahLst/>
                <a:cxnLst/>
                <a:rect l="l" t="t" r="r" b="b"/>
                <a:pathLst>
                  <a:path w="903" h="577" extrusionOk="0">
                    <a:moveTo>
                      <a:pt x="903" y="0"/>
                    </a:moveTo>
                    <a:lnTo>
                      <a:pt x="0" y="376"/>
                    </a:lnTo>
                    <a:cubicBezTo>
                      <a:pt x="0" y="426"/>
                      <a:pt x="0" y="501"/>
                      <a:pt x="0" y="577"/>
                    </a:cubicBezTo>
                    <a:lnTo>
                      <a:pt x="903" y="201"/>
                    </a:lnTo>
                    <a:cubicBezTo>
                      <a:pt x="903" y="126"/>
                      <a:pt x="903" y="50"/>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1" name="Google Shape;551;p28">
                <a:extLst>
                  <a:ext uri="{FF2B5EF4-FFF2-40B4-BE49-F238E27FC236}">
                    <a16:creationId xmlns:a16="http://schemas.microsoft.com/office/drawing/2014/main" id="{D1EE8910-2866-A75C-0FD4-3CCC78BE65A3}"/>
                  </a:ext>
                </a:extLst>
              </p:cNvPr>
              <p:cNvSpPr/>
              <p:nvPr/>
            </p:nvSpPr>
            <p:spPr>
              <a:xfrm>
                <a:off x="2697118" y="1877899"/>
                <a:ext cx="17857" cy="11924"/>
              </a:xfrm>
              <a:custGeom>
                <a:avLst/>
                <a:gdLst/>
                <a:ahLst/>
                <a:cxnLst/>
                <a:rect l="l" t="t" r="r" b="b"/>
                <a:pathLst>
                  <a:path w="903" h="603" extrusionOk="0">
                    <a:moveTo>
                      <a:pt x="903" y="1"/>
                    </a:moveTo>
                    <a:lnTo>
                      <a:pt x="0" y="377"/>
                    </a:lnTo>
                    <a:cubicBezTo>
                      <a:pt x="0" y="452"/>
                      <a:pt x="0" y="527"/>
                      <a:pt x="0" y="602"/>
                    </a:cubicBezTo>
                    <a:lnTo>
                      <a:pt x="903" y="226"/>
                    </a:lnTo>
                    <a:cubicBezTo>
                      <a:pt x="903" y="151"/>
                      <a:pt x="903" y="76"/>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2" name="Google Shape;552;p28">
                <a:extLst>
                  <a:ext uri="{FF2B5EF4-FFF2-40B4-BE49-F238E27FC236}">
                    <a16:creationId xmlns:a16="http://schemas.microsoft.com/office/drawing/2014/main" id="{1516D651-ECE5-B30F-3329-0CEA5E83DA4B}"/>
                  </a:ext>
                </a:extLst>
              </p:cNvPr>
              <p:cNvSpPr/>
              <p:nvPr/>
            </p:nvSpPr>
            <p:spPr>
              <a:xfrm>
                <a:off x="2697118" y="1882369"/>
                <a:ext cx="17857" cy="11905"/>
              </a:xfrm>
              <a:custGeom>
                <a:avLst/>
                <a:gdLst/>
                <a:ahLst/>
                <a:cxnLst/>
                <a:rect l="l" t="t" r="r" b="b"/>
                <a:pathLst>
                  <a:path w="903" h="602" extrusionOk="0">
                    <a:moveTo>
                      <a:pt x="903" y="0"/>
                    </a:moveTo>
                    <a:lnTo>
                      <a:pt x="0" y="376"/>
                    </a:lnTo>
                    <a:cubicBezTo>
                      <a:pt x="0" y="451"/>
                      <a:pt x="0" y="527"/>
                      <a:pt x="0" y="602"/>
                    </a:cubicBezTo>
                    <a:lnTo>
                      <a:pt x="903" y="226"/>
                    </a:lnTo>
                    <a:cubicBezTo>
                      <a:pt x="903" y="151"/>
                      <a:pt x="903" y="75"/>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3" name="Google Shape;553;p28">
                <a:extLst>
                  <a:ext uri="{FF2B5EF4-FFF2-40B4-BE49-F238E27FC236}">
                    <a16:creationId xmlns:a16="http://schemas.microsoft.com/office/drawing/2014/main" id="{DC345B6B-EEE3-EC47-0C19-012D425F3C2C}"/>
                  </a:ext>
                </a:extLst>
              </p:cNvPr>
              <p:cNvSpPr/>
              <p:nvPr/>
            </p:nvSpPr>
            <p:spPr>
              <a:xfrm>
                <a:off x="2697118" y="1886818"/>
                <a:ext cx="18351" cy="11924"/>
              </a:xfrm>
              <a:custGeom>
                <a:avLst/>
                <a:gdLst/>
                <a:ahLst/>
                <a:cxnLst/>
                <a:rect l="l" t="t" r="r" b="b"/>
                <a:pathLst>
                  <a:path w="928" h="603" extrusionOk="0">
                    <a:moveTo>
                      <a:pt x="903" y="1"/>
                    </a:moveTo>
                    <a:lnTo>
                      <a:pt x="0" y="377"/>
                    </a:lnTo>
                    <a:cubicBezTo>
                      <a:pt x="25" y="452"/>
                      <a:pt x="25" y="527"/>
                      <a:pt x="25" y="602"/>
                    </a:cubicBezTo>
                    <a:lnTo>
                      <a:pt x="928" y="226"/>
                    </a:lnTo>
                    <a:cubicBezTo>
                      <a:pt x="928" y="151"/>
                      <a:pt x="903" y="76"/>
                      <a:pt x="903"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4" name="Google Shape;554;p28">
                <a:extLst>
                  <a:ext uri="{FF2B5EF4-FFF2-40B4-BE49-F238E27FC236}">
                    <a16:creationId xmlns:a16="http://schemas.microsoft.com/office/drawing/2014/main" id="{940596D2-B359-642A-EEE2-0F6DA5578CE1}"/>
                  </a:ext>
                </a:extLst>
              </p:cNvPr>
              <p:cNvSpPr/>
              <p:nvPr/>
            </p:nvSpPr>
            <p:spPr>
              <a:xfrm>
                <a:off x="2697613" y="1891287"/>
                <a:ext cx="18351" cy="11905"/>
              </a:xfrm>
              <a:custGeom>
                <a:avLst/>
                <a:gdLst/>
                <a:ahLst/>
                <a:cxnLst/>
                <a:rect l="l" t="t" r="r" b="b"/>
                <a:pathLst>
                  <a:path w="928" h="602" extrusionOk="0">
                    <a:moveTo>
                      <a:pt x="903" y="0"/>
                    </a:moveTo>
                    <a:lnTo>
                      <a:pt x="0" y="376"/>
                    </a:lnTo>
                    <a:cubicBezTo>
                      <a:pt x="0" y="452"/>
                      <a:pt x="25" y="527"/>
                      <a:pt x="25" y="602"/>
                    </a:cubicBezTo>
                    <a:lnTo>
                      <a:pt x="928" y="226"/>
                    </a:lnTo>
                    <a:cubicBezTo>
                      <a:pt x="903" y="151"/>
                      <a:pt x="903" y="76"/>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5" name="Google Shape;555;p28">
                <a:extLst>
                  <a:ext uri="{FF2B5EF4-FFF2-40B4-BE49-F238E27FC236}">
                    <a16:creationId xmlns:a16="http://schemas.microsoft.com/office/drawing/2014/main" id="{F3C773F0-84C2-0512-9DB3-10033343F944}"/>
                  </a:ext>
                </a:extLst>
              </p:cNvPr>
              <p:cNvSpPr/>
              <p:nvPr/>
            </p:nvSpPr>
            <p:spPr>
              <a:xfrm>
                <a:off x="2698107" y="1895737"/>
                <a:ext cx="18351" cy="11924"/>
              </a:xfrm>
              <a:custGeom>
                <a:avLst/>
                <a:gdLst/>
                <a:ahLst/>
                <a:cxnLst/>
                <a:rect l="l" t="t" r="r" b="b"/>
                <a:pathLst>
                  <a:path w="928" h="603" extrusionOk="0">
                    <a:moveTo>
                      <a:pt x="903" y="1"/>
                    </a:moveTo>
                    <a:lnTo>
                      <a:pt x="0" y="377"/>
                    </a:lnTo>
                    <a:cubicBezTo>
                      <a:pt x="0" y="452"/>
                      <a:pt x="25" y="527"/>
                      <a:pt x="25" y="603"/>
                    </a:cubicBezTo>
                    <a:lnTo>
                      <a:pt x="928" y="227"/>
                    </a:lnTo>
                    <a:cubicBezTo>
                      <a:pt x="928" y="151"/>
                      <a:pt x="903" y="76"/>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6" name="Google Shape;556;p28">
                <a:extLst>
                  <a:ext uri="{FF2B5EF4-FFF2-40B4-BE49-F238E27FC236}">
                    <a16:creationId xmlns:a16="http://schemas.microsoft.com/office/drawing/2014/main" id="{303EFE7A-CA00-5570-D3C8-73D5E0597C77}"/>
                  </a:ext>
                </a:extLst>
              </p:cNvPr>
              <p:cNvSpPr/>
              <p:nvPr/>
            </p:nvSpPr>
            <p:spPr>
              <a:xfrm>
                <a:off x="2698601" y="1900206"/>
                <a:ext cx="18351" cy="12419"/>
              </a:xfrm>
              <a:custGeom>
                <a:avLst/>
                <a:gdLst/>
                <a:ahLst/>
                <a:cxnLst/>
                <a:rect l="l" t="t" r="r" b="b"/>
                <a:pathLst>
                  <a:path w="928" h="628" extrusionOk="0">
                    <a:moveTo>
                      <a:pt x="903" y="1"/>
                    </a:moveTo>
                    <a:lnTo>
                      <a:pt x="0" y="377"/>
                    </a:lnTo>
                    <a:cubicBezTo>
                      <a:pt x="26" y="452"/>
                      <a:pt x="26" y="552"/>
                      <a:pt x="51" y="627"/>
                    </a:cubicBezTo>
                    <a:lnTo>
                      <a:pt x="928" y="251"/>
                    </a:lnTo>
                    <a:cubicBezTo>
                      <a:pt x="928" y="151"/>
                      <a:pt x="903" y="76"/>
                      <a:pt x="903"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7" name="Google Shape;557;p28">
                <a:extLst>
                  <a:ext uri="{FF2B5EF4-FFF2-40B4-BE49-F238E27FC236}">
                    <a16:creationId xmlns:a16="http://schemas.microsoft.com/office/drawing/2014/main" id="{ADA8FABB-AD27-CA2C-4B43-16963987F8C5}"/>
                  </a:ext>
                </a:extLst>
              </p:cNvPr>
              <p:cNvSpPr/>
              <p:nvPr/>
            </p:nvSpPr>
            <p:spPr>
              <a:xfrm>
                <a:off x="2699590" y="1905170"/>
                <a:ext cx="18351" cy="11905"/>
              </a:xfrm>
              <a:custGeom>
                <a:avLst/>
                <a:gdLst/>
                <a:ahLst/>
                <a:cxnLst/>
                <a:rect l="l" t="t" r="r" b="b"/>
                <a:pathLst>
                  <a:path w="928" h="602" extrusionOk="0">
                    <a:moveTo>
                      <a:pt x="878" y="0"/>
                    </a:moveTo>
                    <a:lnTo>
                      <a:pt x="1" y="376"/>
                    </a:lnTo>
                    <a:cubicBezTo>
                      <a:pt x="1" y="451"/>
                      <a:pt x="26" y="527"/>
                      <a:pt x="26" y="602"/>
                    </a:cubicBezTo>
                    <a:lnTo>
                      <a:pt x="928" y="226"/>
                    </a:lnTo>
                    <a:cubicBezTo>
                      <a:pt x="928" y="151"/>
                      <a:pt x="903" y="75"/>
                      <a:pt x="878"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8" name="Google Shape;558;p28">
                <a:extLst>
                  <a:ext uri="{FF2B5EF4-FFF2-40B4-BE49-F238E27FC236}">
                    <a16:creationId xmlns:a16="http://schemas.microsoft.com/office/drawing/2014/main" id="{0A5C66FA-09C7-EACC-995D-B07E9A59ABBD}"/>
                  </a:ext>
                </a:extLst>
              </p:cNvPr>
              <p:cNvSpPr/>
              <p:nvPr/>
            </p:nvSpPr>
            <p:spPr>
              <a:xfrm>
                <a:off x="2700085" y="1909620"/>
                <a:ext cx="18865" cy="11924"/>
              </a:xfrm>
              <a:custGeom>
                <a:avLst/>
                <a:gdLst/>
                <a:ahLst/>
                <a:cxnLst/>
                <a:rect l="l" t="t" r="r" b="b"/>
                <a:pathLst>
                  <a:path w="954" h="603" extrusionOk="0">
                    <a:moveTo>
                      <a:pt x="903" y="1"/>
                    </a:moveTo>
                    <a:lnTo>
                      <a:pt x="1" y="377"/>
                    </a:lnTo>
                    <a:cubicBezTo>
                      <a:pt x="26" y="452"/>
                      <a:pt x="51" y="527"/>
                      <a:pt x="51" y="602"/>
                    </a:cubicBezTo>
                    <a:lnTo>
                      <a:pt x="953" y="226"/>
                    </a:lnTo>
                    <a:cubicBezTo>
                      <a:pt x="928" y="151"/>
                      <a:pt x="928" y="76"/>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59" name="Google Shape;559;p28">
                <a:extLst>
                  <a:ext uri="{FF2B5EF4-FFF2-40B4-BE49-F238E27FC236}">
                    <a16:creationId xmlns:a16="http://schemas.microsoft.com/office/drawing/2014/main" id="{C67281E3-91EF-EBB6-ECC1-B6F9E2EFC32B}"/>
                  </a:ext>
                </a:extLst>
              </p:cNvPr>
              <p:cNvSpPr/>
              <p:nvPr/>
            </p:nvSpPr>
            <p:spPr>
              <a:xfrm>
                <a:off x="2701073" y="1914089"/>
                <a:ext cx="18865" cy="11905"/>
              </a:xfrm>
              <a:custGeom>
                <a:avLst/>
                <a:gdLst/>
                <a:ahLst/>
                <a:cxnLst/>
                <a:rect l="l" t="t" r="r" b="b"/>
                <a:pathLst>
                  <a:path w="954" h="602" extrusionOk="0">
                    <a:moveTo>
                      <a:pt x="903" y="0"/>
                    </a:moveTo>
                    <a:lnTo>
                      <a:pt x="1" y="376"/>
                    </a:lnTo>
                    <a:cubicBezTo>
                      <a:pt x="26" y="451"/>
                      <a:pt x="51" y="527"/>
                      <a:pt x="51" y="602"/>
                    </a:cubicBezTo>
                    <a:lnTo>
                      <a:pt x="953" y="226"/>
                    </a:lnTo>
                    <a:cubicBezTo>
                      <a:pt x="928" y="151"/>
                      <a:pt x="928" y="76"/>
                      <a:pt x="903"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0" name="Google Shape;560;p28">
                <a:extLst>
                  <a:ext uri="{FF2B5EF4-FFF2-40B4-BE49-F238E27FC236}">
                    <a16:creationId xmlns:a16="http://schemas.microsoft.com/office/drawing/2014/main" id="{3616DAD3-E044-5539-E94F-B5C108DD4AA1}"/>
                  </a:ext>
                </a:extLst>
              </p:cNvPr>
              <p:cNvSpPr/>
              <p:nvPr/>
            </p:nvSpPr>
            <p:spPr>
              <a:xfrm>
                <a:off x="2702062" y="1918539"/>
                <a:ext cx="18865" cy="11430"/>
              </a:xfrm>
              <a:custGeom>
                <a:avLst/>
                <a:gdLst/>
                <a:ahLst/>
                <a:cxnLst/>
                <a:rect l="l" t="t" r="r" b="b"/>
                <a:pathLst>
                  <a:path w="954" h="578" extrusionOk="0">
                    <a:moveTo>
                      <a:pt x="903" y="1"/>
                    </a:moveTo>
                    <a:lnTo>
                      <a:pt x="1" y="377"/>
                    </a:lnTo>
                    <a:cubicBezTo>
                      <a:pt x="26" y="452"/>
                      <a:pt x="51" y="502"/>
                      <a:pt x="76" y="577"/>
                    </a:cubicBezTo>
                    <a:lnTo>
                      <a:pt x="953" y="201"/>
                    </a:lnTo>
                    <a:cubicBezTo>
                      <a:pt x="953" y="126"/>
                      <a:pt x="928" y="51"/>
                      <a:pt x="903"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1" name="Google Shape;561;p28">
                <a:extLst>
                  <a:ext uri="{FF2B5EF4-FFF2-40B4-BE49-F238E27FC236}">
                    <a16:creationId xmlns:a16="http://schemas.microsoft.com/office/drawing/2014/main" id="{371D34E8-9A37-3268-F9F2-FA524D3EF62D}"/>
                  </a:ext>
                </a:extLst>
              </p:cNvPr>
              <p:cNvSpPr/>
              <p:nvPr/>
            </p:nvSpPr>
            <p:spPr>
              <a:xfrm>
                <a:off x="2703565" y="1922514"/>
                <a:ext cx="18846" cy="11905"/>
              </a:xfrm>
              <a:custGeom>
                <a:avLst/>
                <a:gdLst/>
                <a:ahLst/>
                <a:cxnLst/>
                <a:rect l="l" t="t" r="r" b="b"/>
                <a:pathLst>
                  <a:path w="953" h="602" extrusionOk="0">
                    <a:moveTo>
                      <a:pt x="877" y="0"/>
                    </a:moveTo>
                    <a:lnTo>
                      <a:pt x="0" y="376"/>
                    </a:lnTo>
                    <a:cubicBezTo>
                      <a:pt x="0" y="452"/>
                      <a:pt x="25" y="527"/>
                      <a:pt x="50" y="602"/>
                    </a:cubicBezTo>
                    <a:lnTo>
                      <a:pt x="953" y="226"/>
                    </a:lnTo>
                    <a:cubicBezTo>
                      <a:pt x="927" y="151"/>
                      <a:pt x="902" y="76"/>
                      <a:pt x="877"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2" name="Google Shape;562;p28">
                <a:extLst>
                  <a:ext uri="{FF2B5EF4-FFF2-40B4-BE49-F238E27FC236}">
                    <a16:creationId xmlns:a16="http://schemas.microsoft.com/office/drawing/2014/main" id="{7BB3AA53-EBEA-C5FF-A3F3-E1F97D621D61}"/>
                  </a:ext>
                </a:extLst>
              </p:cNvPr>
              <p:cNvSpPr/>
              <p:nvPr/>
            </p:nvSpPr>
            <p:spPr>
              <a:xfrm>
                <a:off x="2704554" y="1926963"/>
                <a:ext cx="18846" cy="11924"/>
              </a:xfrm>
              <a:custGeom>
                <a:avLst/>
                <a:gdLst/>
                <a:ahLst/>
                <a:cxnLst/>
                <a:rect l="l" t="t" r="r" b="b"/>
                <a:pathLst>
                  <a:path w="953" h="603" extrusionOk="0">
                    <a:moveTo>
                      <a:pt x="903" y="1"/>
                    </a:moveTo>
                    <a:lnTo>
                      <a:pt x="0" y="377"/>
                    </a:lnTo>
                    <a:cubicBezTo>
                      <a:pt x="25" y="452"/>
                      <a:pt x="50" y="527"/>
                      <a:pt x="75" y="602"/>
                    </a:cubicBezTo>
                    <a:lnTo>
                      <a:pt x="953" y="227"/>
                    </a:lnTo>
                    <a:cubicBezTo>
                      <a:pt x="953" y="151"/>
                      <a:pt x="928" y="76"/>
                      <a:pt x="903"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3" name="Google Shape;563;p28">
                <a:extLst>
                  <a:ext uri="{FF2B5EF4-FFF2-40B4-BE49-F238E27FC236}">
                    <a16:creationId xmlns:a16="http://schemas.microsoft.com/office/drawing/2014/main" id="{11332E8F-A9FD-2DB8-A1CC-5920B1C4250B}"/>
                  </a:ext>
                </a:extLst>
              </p:cNvPr>
              <p:cNvSpPr/>
              <p:nvPr/>
            </p:nvSpPr>
            <p:spPr>
              <a:xfrm>
                <a:off x="2706037" y="1931433"/>
                <a:ext cx="19340" cy="11924"/>
              </a:xfrm>
              <a:custGeom>
                <a:avLst/>
                <a:gdLst/>
                <a:ahLst/>
                <a:cxnLst/>
                <a:rect l="l" t="t" r="r" b="b"/>
                <a:pathLst>
                  <a:path w="978" h="603" extrusionOk="0">
                    <a:moveTo>
                      <a:pt x="878" y="1"/>
                    </a:moveTo>
                    <a:lnTo>
                      <a:pt x="0" y="376"/>
                    </a:lnTo>
                    <a:cubicBezTo>
                      <a:pt x="25" y="452"/>
                      <a:pt x="51" y="527"/>
                      <a:pt x="76" y="602"/>
                    </a:cubicBezTo>
                    <a:lnTo>
                      <a:pt x="978" y="226"/>
                    </a:lnTo>
                    <a:cubicBezTo>
                      <a:pt x="953" y="151"/>
                      <a:pt x="903" y="76"/>
                      <a:pt x="878"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4" name="Google Shape;564;p28">
                <a:extLst>
                  <a:ext uri="{FF2B5EF4-FFF2-40B4-BE49-F238E27FC236}">
                    <a16:creationId xmlns:a16="http://schemas.microsoft.com/office/drawing/2014/main" id="{F93DAE7F-4BDA-E37C-1F8A-84EC012279BB}"/>
                  </a:ext>
                </a:extLst>
              </p:cNvPr>
              <p:cNvSpPr/>
              <p:nvPr/>
            </p:nvSpPr>
            <p:spPr>
              <a:xfrm>
                <a:off x="2707520" y="1935902"/>
                <a:ext cx="19854" cy="12893"/>
              </a:xfrm>
              <a:custGeom>
                <a:avLst/>
                <a:gdLst/>
                <a:ahLst/>
                <a:cxnLst/>
                <a:rect l="l" t="t" r="r" b="b"/>
                <a:pathLst>
                  <a:path w="1004" h="652" extrusionOk="0">
                    <a:moveTo>
                      <a:pt x="903" y="0"/>
                    </a:moveTo>
                    <a:lnTo>
                      <a:pt x="1" y="376"/>
                    </a:lnTo>
                    <a:cubicBezTo>
                      <a:pt x="26" y="476"/>
                      <a:pt x="51" y="551"/>
                      <a:pt x="101" y="652"/>
                    </a:cubicBezTo>
                    <a:lnTo>
                      <a:pt x="1003" y="276"/>
                    </a:lnTo>
                    <a:cubicBezTo>
                      <a:pt x="953" y="176"/>
                      <a:pt x="928" y="100"/>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5" name="Google Shape;565;p28">
                <a:extLst>
                  <a:ext uri="{FF2B5EF4-FFF2-40B4-BE49-F238E27FC236}">
                    <a16:creationId xmlns:a16="http://schemas.microsoft.com/office/drawing/2014/main" id="{2E526640-9BCD-957C-DA41-D2F377E09D18}"/>
                  </a:ext>
                </a:extLst>
              </p:cNvPr>
              <p:cNvSpPr/>
              <p:nvPr/>
            </p:nvSpPr>
            <p:spPr>
              <a:xfrm>
                <a:off x="2709498" y="1941340"/>
                <a:ext cx="20843" cy="15385"/>
              </a:xfrm>
              <a:custGeom>
                <a:avLst/>
                <a:gdLst/>
                <a:ahLst/>
                <a:cxnLst/>
                <a:rect l="l" t="t" r="r" b="b"/>
                <a:pathLst>
                  <a:path w="1054" h="778" extrusionOk="0">
                    <a:moveTo>
                      <a:pt x="903" y="1"/>
                    </a:moveTo>
                    <a:lnTo>
                      <a:pt x="1" y="377"/>
                    </a:lnTo>
                    <a:cubicBezTo>
                      <a:pt x="51" y="502"/>
                      <a:pt x="101" y="652"/>
                      <a:pt x="151" y="778"/>
                    </a:cubicBezTo>
                    <a:lnTo>
                      <a:pt x="1054" y="402"/>
                    </a:lnTo>
                    <a:cubicBezTo>
                      <a:pt x="1003" y="276"/>
                      <a:pt x="953" y="126"/>
                      <a:pt x="903"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6" name="Google Shape;566;p28">
                <a:extLst>
                  <a:ext uri="{FF2B5EF4-FFF2-40B4-BE49-F238E27FC236}">
                    <a16:creationId xmlns:a16="http://schemas.microsoft.com/office/drawing/2014/main" id="{554C6CBC-B54D-F0AF-0F13-2850C266E27E}"/>
                  </a:ext>
                </a:extLst>
              </p:cNvPr>
              <p:cNvSpPr/>
              <p:nvPr/>
            </p:nvSpPr>
            <p:spPr>
              <a:xfrm>
                <a:off x="2712484" y="1949270"/>
                <a:ext cx="22820" cy="18371"/>
              </a:xfrm>
              <a:custGeom>
                <a:avLst/>
                <a:gdLst/>
                <a:ahLst/>
                <a:cxnLst/>
                <a:rect l="l" t="t" r="r" b="b"/>
                <a:pathLst>
                  <a:path w="1154" h="929" extrusionOk="0">
                    <a:moveTo>
                      <a:pt x="903" y="1"/>
                    </a:moveTo>
                    <a:lnTo>
                      <a:pt x="0" y="377"/>
                    </a:lnTo>
                    <a:cubicBezTo>
                      <a:pt x="75" y="552"/>
                      <a:pt x="176" y="753"/>
                      <a:pt x="251" y="928"/>
                    </a:cubicBezTo>
                    <a:lnTo>
                      <a:pt x="1153" y="552"/>
                    </a:lnTo>
                    <a:cubicBezTo>
                      <a:pt x="1078" y="377"/>
                      <a:pt x="978" y="176"/>
                      <a:pt x="90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7" name="Google Shape;567;p28">
                <a:extLst>
                  <a:ext uri="{FF2B5EF4-FFF2-40B4-BE49-F238E27FC236}">
                    <a16:creationId xmlns:a16="http://schemas.microsoft.com/office/drawing/2014/main" id="{BD4213F7-892F-35E0-1C4D-359DC669256C}"/>
                  </a:ext>
                </a:extLst>
              </p:cNvPr>
              <p:cNvSpPr/>
              <p:nvPr/>
            </p:nvSpPr>
            <p:spPr>
              <a:xfrm>
                <a:off x="2717428" y="1960187"/>
                <a:ext cx="22326" cy="15879"/>
              </a:xfrm>
              <a:custGeom>
                <a:avLst/>
                <a:gdLst/>
                <a:ahLst/>
                <a:cxnLst/>
                <a:rect l="l" t="t" r="r" b="b"/>
                <a:pathLst>
                  <a:path w="1129" h="803" extrusionOk="0">
                    <a:moveTo>
                      <a:pt x="903" y="0"/>
                    </a:moveTo>
                    <a:lnTo>
                      <a:pt x="1" y="376"/>
                    </a:lnTo>
                    <a:cubicBezTo>
                      <a:pt x="76" y="526"/>
                      <a:pt x="151" y="652"/>
                      <a:pt x="226" y="802"/>
                    </a:cubicBezTo>
                    <a:lnTo>
                      <a:pt x="1129" y="426"/>
                    </a:lnTo>
                    <a:cubicBezTo>
                      <a:pt x="1054" y="276"/>
                      <a:pt x="978" y="151"/>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8" name="Google Shape;568;p28">
                <a:extLst>
                  <a:ext uri="{FF2B5EF4-FFF2-40B4-BE49-F238E27FC236}">
                    <a16:creationId xmlns:a16="http://schemas.microsoft.com/office/drawing/2014/main" id="{21147049-4376-994C-01E9-9AFBE171B988}"/>
                  </a:ext>
                </a:extLst>
              </p:cNvPr>
              <p:cNvSpPr/>
              <p:nvPr/>
            </p:nvSpPr>
            <p:spPr>
              <a:xfrm>
                <a:off x="2721897" y="1968611"/>
                <a:ext cx="20843" cy="12893"/>
              </a:xfrm>
              <a:custGeom>
                <a:avLst/>
                <a:gdLst/>
                <a:ahLst/>
                <a:cxnLst/>
                <a:rect l="l" t="t" r="r" b="b"/>
                <a:pathLst>
                  <a:path w="1054" h="652" extrusionOk="0">
                    <a:moveTo>
                      <a:pt x="903" y="0"/>
                    </a:moveTo>
                    <a:lnTo>
                      <a:pt x="0" y="376"/>
                    </a:lnTo>
                    <a:cubicBezTo>
                      <a:pt x="51" y="451"/>
                      <a:pt x="101" y="552"/>
                      <a:pt x="151" y="652"/>
                    </a:cubicBezTo>
                    <a:lnTo>
                      <a:pt x="1053" y="276"/>
                    </a:lnTo>
                    <a:cubicBezTo>
                      <a:pt x="1003" y="176"/>
                      <a:pt x="953" y="75"/>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69" name="Google Shape;569;p28">
                <a:extLst>
                  <a:ext uri="{FF2B5EF4-FFF2-40B4-BE49-F238E27FC236}">
                    <a16:creationId xmlns:a16="http://schemas.microsoft.com/office/drawing/2014/main" id="{93DA877A-F38B-77D6-FD54-9032115DDE7C}"/>
                  </a:ext>
                </a:extLst>
              </p:cNvPr>
              <p:cNvSpPr/>
              <p:nvPr/>
            </p:nvSpPr>
            <p:spPr>
              <a:xfrm>
                <a:off x="2724864" y="1974050"/>
                <a:ext cx="20843" cy="11924"/>
              </a:xfrm>
              <a:custGeom>
                <a:avLst/>
                <a:gdLst/>
                <a:ahLst/>
                <a:cxnLst/>
                <a:rect l="l" t="t" r="r" b="b"/>
                <a:pathLst>
                  <a:path w="1054" h="603" extrusionOk="0">
                    <a:moveTo>
                      <a:pt x="903" y="1"/>
                    </a:moveTo>
                    <a:lnTo>
                      <a:pt x="1" y="377"/>
                    </a:lnTo>
                    <a:cubicBezTo>
                      <a:pt x="51" y="452"/>
                      <a:pt x="101" y="527"/>
                      <a:pt x="151" y="602"/>
                    </a:cubicBezTo>
                    <a:lnTo>
                      <a:pt x="1053" y="201"/>
                    </a:lnTo>
                    <a:cubicBezTo>
                      <a:pt x="1003" y="151"/>
                      <a:pt x="953" y="76"/>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0" name="Google Shape;570;p28">
                <a:extLst>
                  <a:ext uri="{FF2B5EF4-FFF2-40B4-BE49-F238E27FC236}">
                    <a16:creationId xmlns:a16="http://schemas.microsoft.com/office/drawing/2014/main" id="{5CDEBF9F-FEC9-E8F9-B644-1F0FF71C37CA}"/>
                  </a:ext>
                </a:extLst>
              </p:cNvPr>
              <p:cNvSpPr/>
              <p:nvPr/>
            </p:nvSpPr>
            <p:spPr>
              <a:xfrm>
                <a:off x="2727850" y="1978025"/>
                <a:ext cx="20329" cy="11905"/>
              </a:xfrm>
              <a:custGeom>
                <a:avLst/>
                <a:gdLst/>
                <a:ahLst/>
                <a:cxnLst/>
                <a:rect l="l" t="t" r="r" b="b"/>
                <a:pathLst>
                  <a:path w="1028" h="602" extrusionOk="0">
                    <a:moveTo>
                      <a:pt x="902" y="0"/>
                    </a:moveTo>
                    <a:lnTo>
                      <a:pt x="0" y="401"/>
                    </a:lnTo>
                    <a:cubicBezTo>
                      <a:pt x="50" y="452"/>
                      <a:pt x="100" y="527"/>
                      <a:pt x="126" y="602"/>
                    </a:cubicBezTo>
                    <a:lnTo>
                      <a:pt x="1028" y="226"/>
                    </a:lnTo>
                    <a:cubicBezTo>
                      <a:pt x="978" y="151"/>
                      <a:pt x="953" y="76"/>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1" name="Google Shape;571;p28">
                <a:extLst>
                  <a:ext uri="{FF2B5EF4-FFF2-40B4-BE49-F238E27FC236}">
                    <a16:creationId xmlns:a16="http://schemas.microsoft.com/office/drawing/2014/main" id="{ABE87D3D-871F-523B-8FA6-70FED9702204}"/>
                  </a:ext>
                </a:extLst>
              </p:cNvPr>
              <p:cNvSpPr/>
              <p:nvPr/>
            </p:nvSpPr>
            <p:spPr>
              <a:xfrm>
                <a:off x="2730322" y="1982474"/>
                <a:ext cx="20843" cy="11430"/>
              </a:xfrm>
              <a:custGeom>
                <a:avLst/>
                <a:gdLst/>
                <a:ahLst/>
                <a:cxnLst/>
                <a:rect l="l" t="t" r="r" b="b"/>
                <a:pathLst>
                  <a:path w="1054" h="578" extrusionOk="0">
                    <a:moveTo>
                      <a:pt x="903" y="1"/>
                    </a:moveTo>
                    <a:lnTo>
                      <a:pt x="1" y="377"/>
                    </a:lnTo>
                    <a:cubicBezTo>
                      <a:pt x="51" y="452"/>
                      <a:pt x="101" y="527"/>
                      <a:pt x="151" y="577"/>
                    </a:cubicBezTo>
                    <a:lnTo>
                      <a:pt x="1053" y="201"/>
                    </a:lnTo>
                    <a:cubicBezTo>
                      <a:pt x="1003" y="151"/>
                      <a:pt x="953" y="76"/>
                      <a:pt x="90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2" name="Google Shape;572;p28">
                <a:extLst>
                  <a:ext uri="{FF2B5EF4-FFF2-40B4-BE49-F238E27FC236}">
                    <a16:creationId xmlns:a16="http://schemas.microsoft.com/office/drawing/2014/main" id="{7BB763E8-FB16-1802-46CE-B4253D035575}"/>
                  </a:ext>
                </a:extLst>
              </p:cNvPr>
              <p:cNvSpPr/>
              <p:nvPr/>
            </p:nvSpPr>
            <p:spPr>
              <a:xfrm>
                <a:off x="2733288" y="1986449"/>
                <a:ext cx="20843" cy="11905"/>
              </a:xfrm>
              <a:custGeom>
                <a:avLst/>
                <a:gdLst/>
                <a:ahLst/>
                <a:cxnLst/>
                <a:rect l="l" t="t" r="r" b="b"/>
                <a:pathLst>
                  <a:path w="1054" h="602" extrusionOk="0">
                    <a:moveTo>
                      <a:pt x="903" y="0"/>
                    </a:moveTo>
                    <a:lnTo>
                      <a:pt x="1" y="376"/>
                    </a:lnTo>
                    <a:cubicBezTo>
                      <a:pt x="51" y="452"/>
                      <a:pt x="101" y="527"/>
                      <a:pt x="151" y="602"/>
                    </a:cubicBezTo>
                    <a:lnTo>
                      <a:pt x="1054" y="201"/>
                    </a:lnTo>
                    <a:cubicBezTo>
                      <a:pt x="1003" y="151"/>
                      <a:pt x="953" y="76"/>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3" name="Google Shape;573;p28">
                <a:extLst>
                  <a:ext uri="{FF2B5EF4-FFF2-40B4-BE49-F238E27FC236}">
                    <a16:creationId xmlns:a16="http://schemas.microsoft.com/office/drawing/2014/main" id="{1CC715F0-01FD-2F51-55AF-0B3504929B8B}"/>
                  </a:ext>
                </a:extLst>
              </p:cNvPr>
              <p:cNvSpPr/>
              <p:nvPr/>
            </p:nvSpPr>
            <p:spPr>
              <a:xfrm>
                <a:off x="2736275" y="1990404"/>
                <a:ext cx="20823" cy="11924"/>
              </a:xfrm>
              <a:custGeom>
                <a:avLst/>
                <a:gdLst/>
                <a:ahLst/>
                <a:cxnLst/>
                <a:rect l="l" t="t" r="r" b="b"/>
                <a:pathLst>
                  <a:path w="1053" h="603" extrusionOk="0">
                    <a:moveTo>
                      <a:pt x="903" y="1"/>
                    </a:moveTo>
                    <a:lnTo>
                      <a:pt x="0" y="402"/>
                    </a:lnTo>
                    <a:cubicBezTo>
                      <a:pt x="50" y="452"/>
                      <a:pt x="101" y="527"/>
                      <a:pt x="151" y="602"/>
                    </a:cubicBezTo>
                    <a:lnTo>
                      <a:pt x="1053" y="201"/>
                    </a:lnTo>
                    <a:cubicBezTo>
                      <a:pt x="1003" y="151"/>
                      <a:pt x="953" y="7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4" name="Google Shape;574;p28">
                <a:extLst>
                  <a:ext uri="{FF2B5EF4-FFF2-40B4-BE49-F238E27FC236}">
                    <a16:creationId xmlns:a16="http://schemas.microsoft.com/office/drawing/2014/main" id="{F869978A-EF46-F0F5-E89A-49DDDEF2781D}"/>
                  </a:ext>
                </a:extLst>
              </p:cNvPr>
              <p:cNvSpPr/>
              <p:nvPr/>
            </p:nvSpPr>
            <p:spPr>
              <a:xfrm>
                <a:off x="2739241" y="1994379"/>
                <a:ext cx="21337" cy="11410"/>
              </a:xfrm>
              <a:custGeom>
                <a:avLst/>
                <a:gdLst/>
                <a:ahLst/>
                <a:cxnLst/>
                <a:rect l="l" t="t" r="r" b="b"/>
                <a:pathLst>
                  <a:path w="1079" h="577" extrusionOk="0">
                    <a:moveTo>
                      <a:pt x="903" y="0"/>
                    </a:moveTo>
                    <a:lnTo>
                      <a:pt x="1" y="401"/>
                    </a:lnTo>
                    <a:cubicBezTo>
                      <a:pt x="76" y="452"/>
                      <a:pt x="126" y="527"/>
                      <a:pt x="176" y="577"/>
                    </a:cubicBezTo>
                    <a:lnTo>
                      <a:pt x="1078" y="201"/>
                    </a:lnTo>
                    <a:cubicBezTo>
                      <a:pt x="1028" y="151"/>
                      <a:pt x="953" y="76"/>
                      <a:pt x="90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5" name="Google Shape;575;p28">
                <a:extLst>
                  <a:ext uri="{FF2B5EF4-FFF2-40B4-BE49-F238E27FC236}">
                    <a16:creationId xmlns:a16="http://schemas.microsoft.com/office/drawing/2014/main" id="{42422571-DFA8-70D1-3568-FFAFA04355C2}"/>
                  </a:ext>
                </a:extLst>
              </p:cNvPr>
              <p:cNvSpPr/>
              <p:nvPr/>
            </p:nvSpPr>
            <p:spPr>
              <a:xfrm>
                <a:off x="2742721" y="1998334"/>
                <a:ext cx="21317" cy="11430"/>
              </a:xfrm>
              <a:custGeom>
                <a:avLst/>
                <a:gdLst/>
                <a:ahLst/>
                <a:cxnLst/>
                <a:rect l="l" t="t" r="r" b="b"/>
                <a:pathLst>
                  <a:path w="1078" h="578" extrusionOk="0">
                    <a:moveTo>
                      <a:pt x="902" y="1"/>
                    </a:moveTo>
                    <a:lnTo>
                      <a:pt x="0" y="377"/>
                    </a:lnTo>
                    <a:cubicBezTo>
                      <a:pt x="50" y="452"/>
                      <a:pt x="100" y="527"/>
                      <a:pt x="176" y="577"/>
                    </a:cubicBezTo>
                    <a:lnTo>
                      <a:pt x="1078" y="201"/>
                    </a:lnTo>
                    <a:cubicBezTo>
                      <a:pt x="1003" y="151"/>
                      <a:pt x="952" y="76"/>
                      <a:pt x="902"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6" name="Google Shape;576;p28">
                <a:extLst>
                  <a:ext uri="{FF2B5EF4-FFF2-40B4-BE49-F238E27FC236}">
                    <a16:creationId xmlns:a16="http://schemas.microsoft.com/office/drawing/2014/main" id="{DD0EEA7A-0FD1-11B0-B9D7-752199C11C8F}"/>
                  </a:ext>
                </a:extLst>
              </p:cNvPr>
              <p:cNvSpPr/>
              <p:nvPr/>
            </p:nvSpPr>
            <p:spPr>
              <a:xfrm>
                <a:off x="2746182" y="2002309"/>
                <a:ext cx="20843" cy="10916"/>
              </a:xfrm>
              <a:custGeom>
                <a:avLst/>
                <a:gdLst/>
                <a:ahLst/>
                <a:cxnLst/>
                <a:rect l="l" t="t" r="r" b="b"/>
                <a:pathLst>
                  <a:path w="1054" h="552" extrusionOk="0">
                    <a:moveTo>
                      <a:pt x="903" y="0"/>
                    </a:moveTo>
                    <a:lnTo>
                      <a:pt x="1" y="376"/>
                    </a:lnTo>
                    <a:cubicBezTo>
                      <a:pt x="51" y="452"/>
                      <a:pt x="101" y="502"/>
                      <a:pt x="176" y="552"/>
                    </a:cubicBezTo>
                    <a:lnTo>
                      <a:pt x="1053" y="176"/>
                    </a:lnTo>
                    <a:cubicBezTo>
                      <a:pt x="1003" y="126"/>
                      <a:pt x="953" y="51"/>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7" name="Google Shape;577;p28">
                <a:extLst>
                  <a:ext uri="{FF2B5EF4-FFF2-40B4-BE49-F238E27FC236}">
                    <a16:creationId xmlns:a16="http://schemas.microsoft.com/office/drawing/2014/main" id="{CAF5AB21-6034-42D7-7AEC-60A5C11D647B}"/>
                  </a:ext>
                </a:extLst>
              </p:cNvPr>
              <p:cNvSpPr/>
              <p:nvPr/>
            </p:nvSpPr>
            <p:spPr>
              <a:xfrm>
                <a:off x="2749643" y="2005770"/>
                <a:ext cx="20843" cy="10936"/>
              </a:xfrm>
              <a:custGeom>
                <a:avLst/>
                <a:gdLst/>
                <a:ahLst/>
                <a:cxnLst/>
                <a:rect l="l" t="t" r="r" b="b"/>
                <a:pathLst>
                  <a:path w="1054" h="553" extrusionOk="0">
                    <a:moveTo>
                      <a:pt x="878" y="1"/>
                    </a:moveTo>
                    <a:lnTo>
                      <a:pt x="1" y="377"/>
                    </a:lnTo>
                    <a:cubicBezTo>
                      <a:pt x="51" y="452"/>
                      <a:pt x="101" y="502"/>
                      <a:pt x="151" y="552"/>
                    </a:cubicBezTo>
                    <a:lnTo>
                      <a:pt x="1054" y="176"/>
                    </a:lnTo>
                    <a:cubicBezTo>
                      <a:pt x="1003" y="126"/>
                      <a:pt x="953" y="51"/>
                      <a:pt x="878"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8" name="Google Shape;578;p28">
                <a:extLst>
                  <a:ext uri="{FF2B5EF4-FFF2-40B4-BE49-F238E27FC236}">
                    <a16:creationId xmlns:a16="http://schemas.microsoft.com/office/drawing/2014/main" id="{BF17102C-6F34-C243-0113-9AEF652186D2}"/>
                  </a:ext>
                </a:extLst>
              </p:cNvPr>
              <p:cNvSpPr/>
              <p:nvPr/>
            </p:nvSpPr>
            <p:spPr>
              <a:xfrm>
                <a:off x="2752629" y="2009251"/>
                <a:ext cx="21337" cy="10421"/>
              </a:xfrm>
              <a:custGeom>
                <a:avLst/>
                <a:gdLst/>
                <a:ahLst/>
                <a:cxnLst/>
                <a:rect l="l" t="t" r="r" b="b"/>
                <a:pathLst>
                  <a:path w="1079" h="527" extrusionOk="0">
                    <a:moveTo>
                      <a:pt x="903" y="0"/>
                    </a:moveTo>
                    <a:lnTo>
                      <a:pt x="0" y="376"/>
                    </a:lnTo>
                    <a:cubicBezTo>
                      <a:pt x="76" y="426"/>
                      <a:pt x="126" y="477"/>
                      <a:pt x="176" y="527"/>
                    </a:cubicBezTo>
                    <a:lnTo>
                      <a:pt x="1078" y="151"/>
                    </a:lnTo>
                    <a:cubicBezTo>
                      <a:pt x="1028" y="101"/>
                      <a:pt x="953" y="51"/>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79" name="Google Shape;579;p28">
                <a:extLst>
                  <a:ext uri="{FF2B5EF4-FFF2-40B4-BE49-F238E27FC236}">
                    <a16:creationId xmlns:a16="http://schemas.microsoft.com/office/drawing/2014/main" id="{724B3A49-B782-3E3B-B54C-60E0758F7ADF}"/>
                  </a:ext>
                </a:extLst>
              </p:cNvPr>
              <p:cNvSpPr/>
              <p:nvPr/>
            </p:nvSpPr>
            <p:spPr>
              <a:xfrm>
                <a:off x="2756090" y="2012217"/>
                <a:ext cx="20843" cy="10441"/>
              </a:xfrm>
              <a:custGeom>
                <a:avLst/>
                <a:gdLst/>
                <a:ahLst/>
                <a:cxnLst/>
                <a:rect l="l" t="t" r="r" b="b"/>
                <a:pathLst>
                  <a:path w="1054" h="528" extrusionOk="0">
                    <a:moveTo>
                      <a:pt x="903" y="1"/>
                    </a:moveTo>
                    <a:lnTo>
                      <a:pt x="1" y="377"/>
                    </a:lnTo>
                    <a:cubicBezTo>
                      <a:pt x="51" y="427"/>
                      <a:pt x="101" y="477"/>
                      <a:pt x="176" y="527"/>
                    </a:cubicBezTo>
                    <a:lnTo>
                      <a:pt x="1053" y="151"/>
                    </a:lnTo>
                    <a:cubicBezTo>
                      <a:pt x="1003" y="101"/>
                      <a:pt x="953" y="51"/>
                      <a:pt x="903"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0" name="Google Shape;580;p28">
                <a:extLst>
                  <a:ext uri="{FF2B5EF4-FFF2-40B4-BE49-F238E27FC236}">
                    <a16:creationId xmlns:a16="http://schemas.microsoft.com/office/drawing/2014/main" id="{A485E91D-C797-ABDB-DD52-7982D61F8B44}"/>
                  </a:ext>
                </a:extLst>
              </p:cNvPr>
              <p:cNvSpPr/>
              <p:nvPr/>
            </p:nvSpPr>
            <p:spPr>
              <a:xfrm>
                <a:off x="2759571" y="2015203"/>
                <a:ext cx="20823" cy="9927"/>
              </a:xfrm>
              <a:custGeom>
                <a:avLst/>
                <a:gdLst/>
                <a:ahLst/>
                <a:cxnLst/>
                <a:rect l="l" t="t" r="r" b="b"/>
                <a:pathLst>
                  <a:path w="1053" h="502" extrusionOk="0">
                    <a:moveTo>
                      <a:pt x="877" y="0"/>
                    </a:moveTo>
                    <a:lnTo>
                      <a:pt x="0" y="376"/>
                    </a:lnTo>
                    <a:cubicBezTo>
                      <a:pt x="50" y="426"/>
                      <a:pt x="100" y="451"/>
                      <a:pt x="151" y="501"/>
                    </a:cubicBezTo>
                    <a:lnTo>
                      <a:pt x="1053" y="125"/>
                    </a:lnTo>
                    <a:cubicBezTo>
                      <a:pt x="1003" y="75"/>
                      <a:pt x="953" y="50"/>
                      <a:pt x="877"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1" name="Google Shape;581;p28">
                <a:extLst>
                  <a:ext uri="{FF2B5EF4-FFF2-40B4-BE49-F238E27FC236}">
                    <a16:creationId xmlns:a16="http://schemas.microsoft.com/office/drawing/2014/main" id="{F7515B94-88D8-5ED4-1BBB-79E5AF81F434}"/>
                  </a:ext>
                </a:extLst>
              </p:cNvPr>
              <p:cNvSpPr/>
              <p:nvPr/>
            </p:nvSpPr>
            <p:spPr>
              <a:xfrm>
                <a:off x="2762537" y="2017675"/>
                <a:ext cx="18846" cy="7950"/>
              </a:xfrm>
              <a:custGeom>
                <a:avLst/>
                <a:gdLst/>
                <a:ahLst/>
                <a:cxnLst/>
                <a:rect l="l" t="t" r="r" b="b"/>
                <a:pathLst>
                  <a:path w="953" h="402" extrusionOk="0">
                    <a:moveTo>
                      <a:pt x="903" y="0"/>
                    </a:moveTo>
                    <a:lnTo>
                      <a:pt x="1" y="376"/>
                    </a:lnTo>
                    <a:lnTo>
                      <a:pt x="51" y="401"/>
                    </a:lnTo>
                    <a:lnTo>
                      <a:pt x="953" y="26"/>
                    </a:lnTo>
                    <a:cubicBezTo>
                      <a:pt x="928" y="26"/>
                      <a:pt x="928" y="26"/>
                      <a:pt x="903"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2" name="Google Shape;582;p28">
                <a:extLst>
                  <a:ext uri="{FF2B5EF4-FFF2-40B4-BE49-F238E27FC236}">
                    <a16:creationId xmlns:a16="http://schemas.microsoft.com/office/drawing/2014/main" id="{AAC2E4F8-E3ED-34CE-C481-36AFE4370C37}"/>
                  </a:ext>
                </a:extLst>
              </p:cNvPr>
              <p:cNvSpPr/>
              <p:nvPr/>
            </p:nvSpPr>
            <p:spPr>
              <a:xfrm>
                <a:off x="2723875" y="1881380"/>
                <a:ext cx="17857" cy="9927"/>
              </a:xfrm>
              <a:custGeom>
                <a:avLst/>
                <a:gdLst/>
                <a:ahLst/>
                <a:cxnLst/>
                <a:rect l="l" t="t" r="r" b="b"/>
                <a:pathLst>
                  <a:path w="903" h="502" extrusionOk="0">
                    <a:moveTo>
                      <a:pt x="903" y="0"/>
                    </a:moveTo>
                    <a:lnTo>
                      <a:pt x="1" y="376"/>
                    </a:lnTo>
                    <a:cubicBezTo>
                      <a:pt x="1" y="426"/>
                      <a:pt x="1" y="476"/>
                      <a:pt x="1" y="501"/>
                    </a:cubicBezTo>
                    <a:lnTo>
                      <a:pt x="878" y="125"/>
                    </a:lnTo>
                    <a:cubicBezTo>
                      <a:pt x="903" y="75"/>
                      <a:pt x="903" y="50"/>
                      <a:pt x="903"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3" name="Google Shape;583;p28">
                <a:extLst>
                  <a:ext uri="{FF2B5EF4-FFF2-40B4-BE49-F238E27FC236}">
                    <a16:creationId xmlns:a16="http://schemas.microsoft.com/office/drawing/2014/main" id="{5D10DEE9-0A05-B020-9202-1D3A21DC5038}"/>
                  </a:ext>
                </a:extLst>
              </p:cNvPr>
              <p:cNvSpPr/>
              <p:nvPr/>
            </p:nvSpPr>
            <p:spPr>
              <a:xfrm>
                <a:off x="2723381" y="1883852"/>
                <a:ext cx="17857" cy="10421"/>
              </a:xfrm>
              <a:custGeom>
                <a:avLst/>
                <a:gdLst/>
                <a:ahLst/>
                <a:cxnLst/>
                <a:rect l="l" t="t" r="r" b="b"/>
                <a:pathLst>
                  <a:path w="903" h="527" extrusionOk="0">
                    <a:moveTo>
                      <a:pt x="903" y="0"/>
                    </a:moveTo>
                    <a:lnTo>
                      <a:pt x="26" y="376"/>
                    </a:lnTo>
                    <a:cubicBezTo>
                      <a:pt x="1" y="427"/>
                      <a:pt x="1" y="477"/>
                      <a:pt x="1" y="527"/>
                    </a:cubicBezTo>
                    <a:lnTo>
                      <a:pt x="903" y="151"/>
                    </a:lnTo>
                    <a:cubicBezTo>
                      <a:pt x="903" y="101"/>
                      <a:pt x="903" y="51"/>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4" name="Google Shape;584;p28">
                <a:extLst>
                  <a:ext uri="{FF2B5EF4-FFF2-40B4-BE49-F238E27FC236}">
                    <a16:creationId xmlns:a16="http://schemas.microsoft.com/office/drawing/2014/main" id="{E103CF39-6559-326B-1BF1-3097262287EE}"/>
                  </a:ext>
                </a:extLst>
              </p:cNvPr>
              <p:cNvSpPr/>
              <p:nvPr/>
            </p:nvSpPr>
            <p:spPr>
              <a:xfrm>
                <a:off x="2723381" y="1886818"/>
                <a:ext cx="17857" cy="9947"/>
              </a:xfrm>
              <a:custGeom>
                <a:avLst/>
                <a:gdLst/>
                <a:ahLst/>
                <a:cxnLst/>
                <a:rect l="l" t="t" r="r" b="b"/>
                <a:pathLst>
                  <a:path w="903" h="503" extrusionOk="0">
                    <a:moveTo>
                      <a:pt x="903" y="1"/>
                    </a:moveTo>
                    <a:lnTo>
                      <a:pt x="1" y="377"/>
                    </a:lnTo>
                    <a:cubicBezTo>
                      <a:pt x="1" y="427"/>
                      <a:pt x="1" y="477"/>
                      <a:pt x="1" y="502"/>
                    </a:cubicBezTo>
                    <a:lnTo>
                      <a:pt x="903" y="126"/>
                    </a:lnTo>
                    <a:cubicBezTo>
                      <a:pt x="903" y="101"/>
                      <a:pt x="903" y="51"/>
                      <a:pt x="903" y="1"/>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5" name="Google Shape;585;p28">
                <a:extLst>
                  <a:ext uri="{FF2B5EF4-FFF2-40B4-BE49-F238E27FC236}">
                    <a16:creationId xmlns:a16="http://schemas.microsoft.com/office/drawing/2014/main" id="{0CDAEFF8-28C1-1F8D-67A2-2D964980186D}"/>
                  </a:ext>
                </a:extLst>
              </p:cNvPr>
              <p:cNvSpPr/>
              <p:nvPr/>
            </p:nvSpPr>
            <p:spPr>
              <a:xfrm>
                <a:off x="2723381" y="1889310"/>
                <a:ext cx="17857" cy="10421"/>
              </a:xfrm>
              <a:custGeom>
                <a:avLst/>
                <a:gdLst/>
                <a:ahLst/>
                <a:cxnLst/>
                <a:rect l="l" t="t" r="r" b="b"/>
                <a:pathLst>
                  <a:path w="903" h="527" extrusionOk="0">
                    <a:moveTo>
                      <a:pt x="903" y="0"/>
                    </a:moveTo>
                    <a:lnTo>
                      <a:pt x="1" y="376"/>
                    </a:lnTo>
                    <a:cubicBezTo>
                      <a:pt x="1" y="426"/>
                      <a:pt x="1" y="476"/>
                      <a:pt x="1" y="527"/>
                    </a:cubicBezTo>
                    <a:lnTo>
                      <a:pt x="903" y="151"/>
                    </a:lnTo>
                    <a:cubicBezTo>
                      <a:pt x="903" y="100"/>
                      <a:pt x="903" y="50"/>
                      <a:pt x="903"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6" name="Google Shape;586;p28">
                <a:extLst>
                  <a:ext uri="{FF2B5EF4-FFF2-40B4-BE49-F238E27FC236}">
                    <a16:creationId xmlns:a16="http://schemas.microsoft.com/office/drawing/2014/main" id="{9B97D764-0520-AC76-54EA-A8FE5BD8F356}"/>
                  </a:ext>
                </a:extLst>
              </p:cNvPr>
              <p:cNvSpPr/>
              <p:nvPr/>
            </p:nvSpPr>
            <p:spPr>
              <a:xfrm>
                <a:off x="2723381" y="1892276"/>
                <a:ext cx="17857" cy="10421"/>
              </a:xfrm>
              <a:custGeom>
                <a:avLst/>
                <a:gdLst/>
                <a:ahLst/>
                <a:cxnLst/>
                <a:rect l="l" t="t" r="r" b="b"/>
                <a:pathLst>
                  <a:path w="903" h="527" extrusionOk="0">
                    <a:moveTo>
                      <a:pt x="903" y="1"/>
                    </a:moveTo>
                    <a:lnTo>
                      <a:pt x="1" y="377"/>
                    </a:lnTo>
                    <a:cubicBezTo>
                      <a:pt x="1" y="427"/>
                      <a:pt x="1" y="477"/>
                      <a:pt x="1" y="527"/>
                    </a:cubicBezTo>
                    <a:lnTo>
                      <a:pt x="903" y="151"/>
                    </a:lnTo>
                    <a:cubicBezTo>
                      <a:pt x="903" y="101"/>
                      <a:pt x="903" y="51"/>
                      <a:pt x="903"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7" name="Google Shape;587;p28">
                <a:extLst>
                  <a:ext uri="{FF2B5EF4-FFF2-40B4-BE49-F238E27FC236}">
                    <a16:creationId xmlns:a16="http://schemas.microsoft.com/office/drawing/2014/main" id="{0F20F0CA-C4AB-8BD5-3ACA-F54D59F83C9C}"/>
                  </a:ext>
                </a:extLst>
              </p:cNvPr>
              <p:cNvSpPr/>
              <p:nvPr/>
            </p:nvSpPr>
            <p:spPr>
              <a:xfrm>
                <a:off x="2723381" y="1895243"/>
                <a:ext cx="17857" cy="10441"/>
              </a:xfrm>
              <a:custGeom>
                <a:avLst/>
                <a:gdLst/>
                <a:ahLst/>
                <a:cxnLst/>
                <a:rect l="l" t="t" r="r" b="b"/>
                <a:pathLst>
                  <a:path w="903" h="528" extrusionOk="0">
                    <a:moveTo>
                      <a:pt x="903" y="1"/>
                    </a:moveTo>
                    <a:lnTo>
                      <a:pt x="1" y="377"/>
                    </a:lnTo>
                    <a:cubicBezTo>
                      <a:pt x="1" y="427"/>
                      <a:pt x="1" y="477"/>
                      <a:pt x="1" y="527"/>
                    </a:cubicBezTo>
                    <a:lnTo>
                      <a:pt x="903" y="151"/>
                    </a:lnTo>
                    <a:cubicBezTo>
                      <a:pt x="903" y="101"/>
                      <a:pt x="903" y="51"/>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8" name="Google Shape;588;p28">
                <a:extLst>
                  <a:ext uri="{FF2B5EF4-FFF2-40B4-BE49-F238E27FC236}">
                    <a16:creationId xmlns:a16="http://schemas.microsoft.com/office/drawing/2014/main" id="{D0DFA900-8D91-4B3A-1F2B-213F8327D8BC}"/>
                  </a:ext>
                </a:extLst>
              </p:cNvPr>
              <p:cNvSpPr/>
              <p:nvPr/>
            </p:nvSpPr>
            <p:spPr>
              <a:xfrm>
                <a:off x="2723381" y="1898229"/>
                <a:ext cx="17857" cy="10421"/>
              </a:xfrm>
              <a:custGeom>
                <a:avLst/>
                <a:gdLst/>
                <a:ahLst/>
                <a:cxnLst/>
                <a:rect l="l" t="t" r="r" b="b"/>
                <a:pathLst>
                  <a:path w="903" h="527" extrusionOk="0">
                    <a:moveTo>
                      <a:pt x="903" y="0"/>
                    </a:moveTo>
                    <a:lnTo>
                      <a:pt x="1" y="376"/>
                    </a:lnTo>
                    <a:cubicBezTo>
                      <a:pt x="1" y="426"/>
                      <a:pt x="1" y="477"/>
                      <a:pt x="1" y="527"/>
                    </a:cubicBezTo>
                    <a:lnTo>
                      <a:pt x="903" y="151"/>
                    </a:lnTo>
                    <a:cubicBezTo>
                      <a:pt x="903" y="101"/>
                      <a:pt x="903" y="50"/>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89" name="Google Shape;589;p28">
                <a:extLst>
                  <a:ext uri="{FF2B5EF4-FFF2-40B4-BE49-F238E27FC236}">
                    <a16:creationId xmlns:a16="http://schemas.microsoft.com/office/drawing/2014/main" id="{3698510F-F090-430E-1ACC-A5D738DBA676}"/>
                  </a:ext>
                </a:extLst>
              </p:cNvPr>
              <p:cNvSpPr/>
              <p:nvPr/>
            </p:nvSpPr>
            <p:spPr>
              <a:xfrm>
                <a:off x="2723381" y="1901195"/>
                <a:ext cx="18351" cy="10441"/>
              </a:xfrm>
              <a:custGeom>
                <a:avLst/>
                <a:gdLst/>
                <a:ahLst/>
                <a:cxnLst/>
                <a:rect l="l" t="t" r="r" b="b"/>
                <a:pathLst>
                  <a:path w="928" h="528" extrusionOk="0">
                    <a:moveTo>
                      <a:pt x="903" y="1"/>
                    </a:moveTo>
                    <a:lnTo>
                      <a:pt x="1" y="377"/>
                    </a:lnTo>
                    <a:cubicBezTo>
                      <a:pt x="26" y="427"/>
                      <a:pt x="26" y="477"/>
                      <a:pt x="26" y="527"/>
                    </a:cubicBezTo>
                    <a:lnTo>
                      <a:pt x="928" y="151"/>
                    </a:lnTo>
                    <a:cubicBezTo>
                      <a:pt x="928" y="101"/>
                      <a:pt x="903"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0" name="Google Shape;590;p28">
                <a:extLst>
                  <a:ext uri="{FF2B5EF4-FFF2-40B4-BE49-F238E27FC236}">
                    <a16:creationId xmlns:a16="http://schemas.microsoft.com/office/drawing/2014/main" id="{3661DA67-C32F-5D1A-19F5-19037DF8B255}"/>
                  </a:ext>
                </a:extLst>
              </p:cNvPr>
              <p:cNvSpPr/>
              <p:nvPr/>
            </p:nvSpPr>
            <p:spPr>
              <a:xfrm>
                <a:off x="2723875" y="1904181"/>
                <a:ext cx="18371" cy="10421"/>
              </a:xfrm>
              <a:custGeom>
                <a:avLst/>
                <a:gdLst/>
                <a:ahLst/>
                <a:cxnLst/>
                <a:rect l="l" t="t" r="r" b="b"/>
                <a:pathLst>
                  <a:path w="929" h="527" extrusionOk="0">
                    <a:moveTo>
                      <a:pt x="903" y="0"/>
                    </a:moveTo>
                    <a:lnTo>
                      <a:pt x="1" y="376"/>
                    </a:lnTo>
                    <a:cubicBezTo>
                      <a:pt x="1" y="426"/>
                      <a:pt x="26" y="476"/>
                      <a:pt x="26" y="526"/>
                    </a:cubicBezTo>
                    <a:lnTo>
                      <a:pt x="928" y="150"/>
                    </a:lnTo>
                    <a:cubicBezTo>
                      <a:pt x="903" y="100"/>
                      <a:pt x="903" y="50"/>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1" name="Google Shape;591;p28">
                <a:extLst>
                  <a:ext uri="{FF2B5EF4-FFF2-40B4-BE49-F238E27FC236}">
                    <a16:creationId xmlns:a16="http://schemas.microsoft.com/office/drawing/2014/main" id="{6519594C-DC2B-00CE-9277-AAC68CFCB412}"/>
                  </a:ext>
                </a:extLst>
              </p:cNvPr>
              <p:cNvSpPr/>
              <p:nvPr/>
            </p:nvSpPr>
            <p:spPr>
              <a:xfrm>
                <a:off x="2724369" y="1907148"/>
                <a:ext cx="18371" cy="10916"/>
              </a:xfrm>
              <a:custGeom>
                <a:avLst/>
                <a:gdLst/>
                <a:ahLst/>
                <a:cxnLst/>
                <a:rect l="l" t="t" r="r" b="b"/>
                <a:pathLst>
                  <a:path w="929" h="552" extrusionOk="0">
                    <a:moveTo>
                      <a:pt x="903" y="0"/>
                    </a:moveTo>
                    <a:lnTo>
                      <a:pt x="1" y="376"/>
                    </a:lnTo>
                    <a:cubicBezTo>
                      <a:pt x="1" y="427"/>
                      <a:pt x="26" y="502"/>
                      <a:pt x="26" y="552"/>
                    </a:cubicBezTo>
                    <a:lnTo>
                      <a:pt x="928" y="176"/>
                    </a:lnTo>
                    <a:cubicBezTo>
                      <a:pt x="903" y="101"/>
                      <a:pt x="903" y="51"/>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2" name="Google Shape;592;p28">
                <a:extLst>
                  <a:ext uri="{FF2B5EF4-FFF2-40B4-BE49-F238E27FC236}">
                    <a16:creationId xmlns:a16="http://schemas.microsoft.com/office/drawing/2014/main" id="{0DFF66E6-67E6-D2FA-7348-CFD2A0875347}"/>
                  </a:ext>
                </a:extLst>
              </p:cNvPr>
              <p:cNvSpPr/>
              <p:nvPr/>
            </p:nvSpPr>
            <p:spPr>
              <a:xfrm>
                <a:off x="2724864" y="1910609"/>
                <a:ext cx="18371" cy="10441"/>
              </a:xfrm>
              <a:custGeom>
                <a:avLst/>
                <a:gdLst/>
                <a:ahLst/>
                <a:cxnLst/>
                <a:rect l="l" t="t" r="r" b="b"/>
                <a:pathLst>
                  <a:path w="929" h="528" extrusionOk="0">
                    <a:moveTo>
                      <a:pt x="903" y="1"/>
                    </a:moveTo>
                    <a:lnTo>
                      <a:pt x="1" y="377"/>
                    </a:lnTo>
                    <a:cubicBezTo>
                      <a:pt x="1" y="427"/>
                      <a:pt x="26" y="477"/>
                      <a:pt x="26" y="527"/>
                    </a:cubicBezTo>
                    <a:lnTo>
                      <a:pt x="928" y="151"/>
                    </a:lnTo>
                    <a:cubicBezTo>
                      <a:pt x="903" y="101"/>
                      <a:pt x="903" y="5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3" name="Google Shape;593;p28">
                <a:extLst>
                  <a:ext uri="{FF2B5EF4-FFF2-40B4-BE49-F238E27FC236}">
                    <a16:creationId xmlns:a16="http://schemas.microsoft.com/office/drawing/2014/main" id="{5CD25738-2D6D-480C-3322-8EFB1730D80D}"/>
                  </a:ext>
                </a:extLst>
              </p:cNvPr>
              <p:cNvSpPr/>
              <p:nvPr/>
            </p:nvSpPr>
            <p:spPr>
              <a:xfrm>
                <a:off x="2725358" y="1913595"/>
                <a:ext cx="18371" cy="10421"/>
              </a:xfrm>
              <a:custGeom>
                <a:avLst/>
                <a:gdLst/>
                <a:ahLst/>
                <a:cxnLst/>
                <a:rect l="l" t="t" r="r" b="b"/>
                <a:pathLst>
                  <a:path w="929" h="527" extrusionOk="0">
                    <a:moveTo>
                      <a:pt x="903" y="0"/>
                    </a:moveTo>
                    <a:lnTo>
                      <a:pt x="1" y="376"/>
                    </a:lnTo>
                    <a:cubicBezTo>
                      <a:pt x="1" y="426"/>
                      <a:pt x="26" y="476"/>
                      <a:pt x="26" y="527"/>
                    </a:cubicBezTo>
                    <a:lnTo>
                      <a:pt x="928" y="151"/>
                    </a:lnTo>
                    <a:cubicBezTo>
                      <a:pt x="928" y="101"/>
                      <a:pt x="903" y="50"/>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4" name="Google Shape;594;p28">
                <a:extLst>
                  <a:ext uri="{FF2B5EF4-FFF2-40B4-BE49-F238E27FC236}">
                    <a16:creationId xmlns:a16="http://schemas.microsoft.com/office/drawing/2014/main" id="{38185330-A648-DB3D-CC6E-4B1C8DCD1429}"/>
                  </a:ext>
                </a:extLst>
              </p:cNvPr>
              <p:cNvSpPr/>
              <p:nvPr/>
            </p:nvSpPr>
            <p:spPr>
              <a:xfrm>
                <a:off x="2725853" y="1916561"/>
                <a:ext cx="18371" cy="10421"/>
              </a:xfrm>
              <a:custGeom>
                <a:avLst/>
                <a:gdLst/>
                <a:ahLst/>
                <a:cxnLst/>
                <a:rect l="l" t="t" r="r" b="b"/>
                <a:pathLst>
                  <a:path w="929" h="527" extrusionOk="0">
                    <a:moveTo>
                      <a:pt x="903" y="1"/>
                    </a:moveTo>
                    <a:lnTo>
                      <a:pt x="1" y="377"/>
                    </a:lnTo>
                    <a:cubicBezTo>
                      <a:pt x="26" y="427"/>
                      <a:pt x="26" y="477"/>
                      <a:pt x="51" y="527"/>
                    </a:cubicBezTo>
                    <a:lnTo>
                      <a:pt x="928" y="151"/>
                    </a:lnTo>
                    <a:cubicBezTo>
                      <a:pt x="928" y="101"/>
                      <a:pt x="928" y="51"/>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5" name="Google Shape;595;p28">
                <a:extLst>
                  <a:ext uri="{FF2B5EF4-FFF2-40B4-BE49-F238E27FC236}">
                    <a16:creationId xmlns:a16="http://schemas.microsoft.com/office/drawing/2014/main" id="{4CCF6C4C-358F-C79F-BEBF-BF035D1C81BF}"/>
                  </a:ext>
                </a:extLst>
              </p:cNvPr>
              <p:cNvSpPr/>
              <p:nvPr/>
            </p:nvSpPr>
            <p:spPr>
              <a:xfrm>
                <a:off x="2726861" y="1919547"/>
                <a:ext cx="18351" cy="10421"/>
              </a:xfrm>
              <a:custGeom>
                <a:avLst/>
                <a:gdLst/>
                <a:ahLst/>
                <a:cxnLst/>
                <a:rect l="l" t="t" r="r" b="b"/>
                <a:pathLst>
                  <a:path w="928" h="527" extrusionOk="0">
                    <a:moveTo>
                      <a:pt x="877" y="0"/>
                    </a:moveTo>
                    <a:lnTo>
                      <a:pt x="0" y="376"/>
                    </a:lnTo>
                    <a:cubicBezTo>
                      <a:pt x="0" y="426"/>
                      <a:pt x="25" y="476"/>
                      <a:pt x="25" y="526"/>
                    </a:cubicBezTo>
                    <a:lnTo>
                      <a:pt x="927" y="125"/>
                    </a:lnTo>
                    <a:cubicBezTo>
                      <a:pt x="902" y="100"/>
                      <a:pt x="902" y="50"/>
                      <a:pt x="877"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6" name="Google Shape;596;p28">
                <a:extLst>
                  <a:ext uri="{FF2B5EF4-FFF2-40B4-BE49-F238E27FC236}">
                    <a16:creationId xmlns:a16="http://schemas.microsoft.com/office/drawing/2014/main" id="{A9E0B7F5-26CC-1444-36D8-14E81800C2D6}"/>
                  </a:ext>
                </a:extLst>
              </p:cNvPr>
              <p:cNvSpPr/>
              <p:nvPr/>
            </p:nvSpPr>
            <p:spPr>
              <a:xfrm>
                <a:off x="2727356" y="1922019"/>
                <a:ext cx="18846" cy="10421"/>
              </a:xfrm>
              <a:custGeom>
                <a:avLst/>
                <a:gdLst/>
                <a:ahLst/>
                <a:cxnLst/>
                <a:rect l="l" t="t" r="r" b="b"/>
                <a:pathLst>
                  <a:path w="953" h="527" extrusionOk="0">
                    <a:moveTo>
                      <a:pt x="902" y="0"/>
                    </a:moveTo>
                    <a:lnTo>
                      <a:pt x="0" y="401"/>
                    </a:lnTo>
                    <a:cubicBezTo>
                      <a:pt x="25" y="426"/>
                      <a:pt x="25" y="477"/>
                      <a:pt x="50" y="527"/>
                    </a:cubicBezTo>
                    <a:lnTo>
                      <a:pt x="953" y="151"/>
                    </a:lnTo>
                    <a:cubicBezTo>
                      <a:pt x="927" y="101"/>
                      <a:pt x="927" y="50"/>
                      <a:pt x="902"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7" name="Google Shape;597;p28">
                <a:extLst>
                  <a:ext uri="{FF2B5EF4-FFF2-40B4-BE49-F238E27FC236}">
                    <a16:creationId xmlns:a16="http://schemas.microsoft.com/office/drawing/2014/main" id="{5155B8D1-8ACF-EFD2-E2B4-E86A355EB3C9}"/>
                  </a:ext>
                </a:extLst>
              </p:cNvPr>
              <p:cNvSpPr/>
              <p:nvPr/>
            </p:nvSpPr>
            <p:spPr>
              <a:xfrm>
                <a:off x="2728344" y="1924986"/>
                <a:ext cx="18351" cy="10441"/>
              </a:xfrm>
              <a:custGeom>
                <a:avLst/>
                <a:gdLst/>
                <a:ahLst/>
                <a:cxnLst/>
                <a:rect l="l" t="t" r="r" b="b"/>
                <a:pathLst>
                  <a:path w="928" h="528" extrusionOk="0">
                    <a:moveTo>
                      <a:pt x="903" y="1"/>
                    </a:moveTo>
                    <a:lnTo>
                      <a:pt x="0" y="377"/>
                    </a:lnTo>
                    <a:cubicBezTo>
                      <a:pt x="0" y="427"/>
                      <a:pt x="25" y="477"/>
                      <a:pt x="50" y="527"/>
                    </a:cubicBezTo>
                    <a:lnTo>
                      <a:pt x="928" y="151"/>
                    </a:lnTo>
                    <a:cubicBezTo>
                      <a:pt x="928" y="101"/>
                      <a:pt x="903" y="51"/>
                      <a:pt x="903"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8" name="Google Shape;598;p28">
                <a:extLst>
                  <a:ext uri="{FF2B5EF4-FFF2-40B4-BE49-F238E27FC236}">
                    <a16:creationId xmlns:a16="http://schemas.microsoft.com/office/drawing/2014/main" id="{329970E9-3C9F-84DA-DB29-228E0EF35CCF}"/>
                  </a:ext>
                </a:extLst>
              </p:cNvPr>
              <p:cNvSpPr/>
              <p:nvPr/>
            </p:nvSpPr>
            <p:spPr>
              <a:xfrm>
                <a:off x="2729333" y="1927972"/>
                <a:ext cx="18846" cy="10421"/>
              </a:xfrm>
              <a:custGeom>
                <a:avLst/>
                <a:gdLst/>
                <a:ahLst/>
                <a:cxnLst/>
                <a:rect l="l" t="t" r="r" b="b"/>
                <a:pathLst>
                  <a:path w="953" h="527" extrusionOk="0">
                    <a:moveTo>
                      <a:pt x="878" y="0"/>
                    </a:moveTo>
                    <a:lnTo>
                      <a:pt x="0" y="376"/>
                    </a:lnTo>
                    <a:cubicBezTo>
                      <a:pt x="0" y="426"/>
                      <a:pt x="25" y="476"/>
                      <a:pt x="51" y="526"/>
                    </a:cubicBezTo>
                    <a:lnTo>
                      <a:pt x="953" y="150"/>
                    </a:lnTo>
                    <a:cubicBezTo>
                      <a:pt x="928" y="100"/>
                      <a:pt x="903" y="50"/>
                      <a:pt x="878"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599" name="Google Shape;599;p28">
                <a:extLst>
                  <a:ext uri="{FF2B5EF4-FFF2-40B4-BE49-F238E27FC236}">
                    <a16:creationId xmlns:a16="http://schemas.microsoft.com/office/drawing/2014/main" id="{28160977-5665-9D7F-D6A3-D397BD2AAE54}"/>
                  </a:ext>
                </a:extLst>
              </p:cNvPr>
              <p:cNvSpPr/>
              <p:nvPr/>
            </p:nvSpPr>
            <p:spPr>
              <a:xfrm>
                <a:off x="2730322" y="1930938"/>
                <a:ext cx="18846" cy="11410"/>
              </a:xfrm>
              <a:custGeom>
                <a:avLst/>
                <a:gdLst/>
                <a:ahLst/>
                <a:cxnLst/>
                <a:rect l="l" t="t" r="r" b="b"/>
                <a:pathLst>
                  <a:path w="953" h="577" extrusionOk="0">
                    <a:moveTo>
                      <a:pt x="903" y="0"/>
                    </a:moveTo>
                    <a:lnTo>
                      <a:pt x="1" y="376"/>
                    </a:lnTo>
                    <a:cubicBezTo>
                      <a:pt x="26" y="452"/>
                      <a:pt x="26" y="502"/>
                      <a:pt x="51" y="577"/>
                    </a:cubicBezTo>
                    <a:lnTo>
                      <a:pt x="953" y="201"/>
                    </a:lnTo>
                    <a:cubicBezTo>
                      <a:pt x="928" y="126"/>
                      <a:pt x="903" y="76"/>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0" name="Google Shape;600;p28">
                <a:extLst>
                  <a:ext uri="{FF2B5EF4-FFF2-40B4-BE49-F238E27FC236}">
                    <a16:creationId xmlns:a16="http://schemas.microsoft.com/office/drawing/2014/main" id="{3906C585-452A-EA44-4FA6-FF087877B8A5}"/>
                  </a:ext>
                </a:extLst>
              </p:cNvPr>
              <p:cNvSpPr/>
              <p:nvPr/>
            </p:nvSpPr>
            <p:spPr>
              <a:xfrm>
                <a:off x="2731311" y="1934893"/>
                <a:ext cx="20348" cy="12913"/>
              </a:xfrm>
              <a:custGeom>
                <a:avLst/>
                <a:gdLst/>
                <a:ahLst/>
                <a:cxnLst/>
                <a:rect l="l" t="t" r="r" b="b"/>
                <a:pathLst>
                  <a:path w="1029" h="653" extrusionOk="0">
                    <a:moveTo>
                      <a:pt x="903" y="1"/>
                    </a:moveTo>
                    <a:lnTo>
                      <a:pt x="1" y="377"/>
                    </a:lnTo>
                    <a:cubicBezTo>
                      <a:pt x="51" y="452"/>
                      <a:pt x="76" y="552"/>
                      <a:pt x="126" y="653"/>
                    </a:cubicBezTo>
                    <a:lnTo>
                      <a:pt x="1028" y="252"/>
                    </a:lnTo>
                    <a:cubicBezTo>
                      <a:pt x="978" y="176"/>
                      <a:pt x="953" y="76"/>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1" name="Google Shape;601;p28">
                <a:extLst>
                  <a:ext uri="{FF2B5EF4-FFF2-40B4-BE49-F238E27FC236}">
                    <a16:creationId xmlns:a16="http://schemas.microsoft.com/office/drawing/2014/main" id="{1F756573-07A8-0668-9430-4E19DEB329FC}"/>
                  </a:ext>
                </a:extLst>
              </p:cNvPr>
              <p:cNvSpPr/>
              <p:nvPr/>
            </p:nvSpPr>
            <p:spPr>
              <a:xfrm>
                <a:off x="2733783" y="1939857"/>
                <a:ext cx="20843" cy="14891"/>
              </a:xfrm>
              <a:custGeom>
                <a:avLst/>
                <a:gdLst/>
                <a:ahLst/>
                <a:cxnLst/>
                <a:rect l="l" t="t" r="r" b="b"/>
                <a:pathLst>
                  <a:path w="1054" h="753" extrusionOk="0">
                    <a:moveTo>
                      <a:pt x="903" y="1"/>
                    </a:moveTo>
                    <a:lnTo>
                      <a:pt x="1" y="402"/>
                    </a:lnTo>
                    <a:cubicBezTo>
                      <a:pt x="51" y="502"/>
                      <a:pt x="101" y="627"/>
                      <a:pt x="151" y="752"/>
                    </a:cubicBezTo>
                    <a:lnTo>
                      <a:pt x="1054" y="377"/>
                    </a:lnTo>
                    <a:cubicBezTo>
                      <a:pt x="1003" y="251"/>
                      <a:pt x="953" y="126"/>
                      <a:pt x="903"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2" name="Google Shape;602;p28">
                <a:extLst>
                  <a:ext uri="{FF2B5EF4-FFF2-40B4-BE49-F238E27FC236}">
                    <a16:creationId xmlns:a16="http://schemas.microsoft.com/office/drawing/2014/main" id="{BD023494-E4D6-5EE0-3AD7-E1F36D16474B}"/>
                  </a:ext>
                </a:extLst>
              </p:cNvPr>
              <p:cNvSpPr/>
              <p:nvPr/>
            </p:nvSpPr>
            <p:spPr>
              <a:xfrm>
                <a:off x="2736769" y="1947293"/>
                <a:ext cx="20823" cy="12913"/>
              </a:xfrm>
              <a:custGeom>
                <a:avLst/>
                <a:gdLst/>
                <a:ahLst/>
                <a:cxnLst/>
                <a:rect l="l" t="t" r="r" b="b"/>
                <a:pathLst>
                  <a:path w="1053" h="653" extrusionOk="0">
                    <a:moveTo>
                      <a:pt x="903" y="1"/>
                    </a:moveTo>
                    <a:lnTo>
                      <a:pt x="0" y="376"/>
                    </a:lnTo>
                    <a:cubicBezTo>
                      <a:pt x="50" y="477"/>
                      <a:pt x="101" y="577"/>
                      <a:pt x="151" y="652"/>
                    </a:cubicBezTo>
                    <a:lnTo>
                      <a:pt x="1053" y="276"/>
                    </a:lnTo>
                    <a:cubicBezTo>
                      <a:pt x="1003" y="201"/>
                      <a:pt x="953" y="101"/>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3" name="Google Shape;603;p28">
                <a:extLst>
                  <a:ext uri="{FF2B5EF4-FFF2-40B4-BE49-F238E27FC236}">
                    <a16:creationId xmlns:a16="http://schemas.microsoft.com/office/drawing/2014/main" id="{3B71D96D-6F1A-F2AC-9DD2-415B0DA78B28}"/>
                  </a:ext>
                </a:extLst>
              </p:cNvPr>
              <p:cNvSpPr/>
              <p:nvPr/>
            </p:nvSpPr>
            <p:spPr>
              <a:xfrm>
                <a:off x="2739735" y="1952751"/>
                <a:ext cx="19854" cy="11410"/>
              </a:xfrm>
              <a:custGeom>
                <a:avLst/>
                <a:gdLst/>
                <a:ahLst/>
                <a:cxnLst/>
                <a:rect l="l" t="t" r="r" b="b"/>
                <a:pathLst>
                  <a:path w="1004" h="577" extrusionOk="0">
                    <a:moveTo>
                      <a:pt x="903" y="0"/>
                    </a:moveTo>
                    <a:lnTo>
                      <a:pt x="1" y="376"/>
                    </a:lnTo>
                    <a:cubicBezTo>
                      <a:pt x="51" y="451"/>
                      <a:pt x="76" y="501"/>
                      <a:pt x="126" y="577"/>
                    </a:cubicBezTo>
                    <a:lnTo>
                      <a:pt x="1003" y="201"/>
                    </a:lnTo>
                    <a:cubicBezTo>
                      <a:pt x="978" y="126"/>
                      <a:pt x="953" y="7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4" name="Google Shape;604;p28">
                <a:extLst>
                  <a:ext uri="{FF2B5EF4-FFF2-40B4-BE49-F238E27FC236}">
                    <a16:creationId xmlns:a16="http://schemas.microsoft.com/office/drawing/2014/main" id="{EC0FA94A-559C-2710-A989-0B18EC391F21}"/>
                  </a:ext>
                </a:extLst>
              </p:cNvPr>
              <p:cNvSpPr/>
              <p:nvPr/>
            </p:nvSpPr>
            <p:spPr>
              <a:xfrm>
                <a:off x="2742227" y="1956706"/>
                <a:ext cx="19340" cy="10441"/>
              </a:xfrm>
              <a:custGeom>
                <a:avLst/>
                <a:gdLst/>
                <a:ahLst/>
                <a:cxnLst/>
                <a:rect l="l" t="t" r="r" b="b"/>
                <a:pathLst>
                  <a:path w="978" h="528" extrusionOk="0">
                    <a:moveTo>
                      <a:pt x="877" y="1"/>
                    </a:moveTo>
                    <a:lnTo>
                      <a:pt x="0" y="377"/>
                    </a:lnTo>
                    <a:cubicBezTo>
                      <a:pt x="25" y="427"/>
                      <a:pt x="50" y="477"/>
                      <a:pt x="75" y="527"/>
                    </a:cubicBezTo>
                    <a:lnTo>
                      <a:pt x="977" y="151"/>
                    </a:lnTo>
                    <a:cubicBezTo>
                      <a:pt x="952" y="101"/>
                      <a:pt x="927" y="51"/>
                      <a:pt x="877"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5" name="Google Shape;605;p28">
                <a:extLst>
                  <a:ext uri="{FF2B5EF4-FFF2-40B4-BE49-F238E27FC236}">
                    <a16:creationId xmlns:a16="http://schemas.microsoft.com/office/drawing/2014/main" id="{EF88A960-A4C6-8024-CD0C-ABF8C9891DEE}"/>
                  </a:ext>
                </a:extLst>
              </p:cNvPr>
              <p:cNvSpPr/>
              <p:nvPr/>
            </p:nvSpPr>
            <p:spPr>
              <a:xfrm>
                <a:off x="2743710" y="1959692"/>
                <a:ext cx="19834" cy="9927"/>
              </a:xfrm>
              <a:custGeom>
                <a:avLst/>
                <a:gdLst/>
                <a:ahLst/>
                <a:cxnLst/>
                <a:rect l="l" t="t" r="r" b="b"/>
                <a:pathLst>
                  <a:path w="1003" h="502" extrusionOk="0">
                    <a:moveTo>
                      <a:pt x="902" y="0"/>
                    </a:moveTo>
                    <a:lnTo>
                      <a:pt x="0" y="376"/>
                    </a:lnTo>
                    <a:cubicBezTo>
                      <a:pt x="25" y="426"/>
                      <a:pt x="75" y="451"/>
                      <a:pt x="100" y="501"/>
                    </a:cubicBezTo>
                    <a:lnTo>
                      <a:pt x="1003" y="125"/>
                    </a:lnTo>
                    <a:cubicBezTo>
                      <a:pt x="978" y="75"/>
                      <a:pt x="928" y="25"/>
                      <a:pt x="902"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6" name="Google Shape;606;p28">
                <a:extLst>
                  <a:ext uri="{FF2B5EF4-FFF2-40B4-BE49-F238E27FC236}">
                    <a16:creationId xmlns:a16="http://schemas.microsoft.com/office/drawing/2014/main" id="{0B141338-DEFF-5F18-9F0E-773D68984407}"/>
                  </a:ext>
                </a:extLst>
              </p:cNvPr>
              <p:cNvSpPr/>
              <p:nvPr/>
            </p:nvSpPr>
            <p:spPr>
              <a:xfrm>
                <a:off x="2745688" y="1962164"/>
                <a:ext cx="19834" cy="10421"/>
              </a:xfrm>
              <a:custGeom>
                <a:avLst/>
                <a:gdLst/>
                <a:ahLst/>
                <a:cxnLst/>
                <a:rect l="l" t="t" r="r" b="b"/>
                <a:pathLst>
                  <a:path w="1003" h="527" extrusionOk="0">
                    <a:moveTo>
                      <a:pt x="903" y="0"/>
                    </a:moveTo>
                    <a:lnTo>
                      <a:pt x="0" y="376"/>
                    </a:lnTo>
                    <a:cubicBezTo>
                      <a:pt x="26" y="426"/>
                      <a:pt x="51" y="477"/>
                      <a:pt x="101" y="527"/>
                    </a:cubicBezTo>
                    <a:lnTo>
                      <a:pt x="1003" y="151"/>
                    </a:lnTo>
                    <a:cubicBezTo>
                      <a:pt x="953" y="101"/>
                      <a:pt x="928" y="51"/>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7" name="Google Shape;607;p28">
                <a:extLst>
                  <a:ext uri="{FF2B5EF4-FFF2-40B4-BE49-F238E27FC236}">
                    <a16:creationId xmlns:a16="http://schemas.microsoft.com/office/drawing/2014/main" id="{DA50E687-64D3-4FC3-C2ED-7418FD7528C5}"/>
                  </a:ext>
                </a:extLst>
              </p:cNvPr>
              <p:cNvSpPr/>
              <p:nvPr/>
            </p:nvSpPr>
            <p:spPr>
              <a:xfrm>
                <a:off x="2747665" y="1965131"/>
                <a:ext cx="19854" cy="9947"/>
              </a:xfrm>
              <a:custGeom>
                <a:avLst/>
                <a:gdLst/>
                <a:ahLst/>
                <a:cxnLst/>
                <a:rect l="l" t="t" r="r" b="b"/>
                <a:pathLst>
                  <a:path w="1004" h="503" extrusionOk="0">
                    <a:moveTo>
                      <a:pt x="903" y="1"/>
                    </a:moveTo>
                    <a:lnTo>
                      <a:pt x="1" y="377"/>
                    </a:lnTo>
                    <a:cubicBezTo>
                      <a:pt x="26" y="427"/>
                      <a:pt x="51" y="477"/>
                      <a:pt x="101" y="502"/>
                    </a:cubicBezTo>
                    <a:lnTo>
                      <a:pt x="1003" y="126"/>
                    </a:lnTo>
                    <a:cubicBezTo>
                      <a:pt x="953" y="76"/>
                      <a:pt x="928" y="51"/>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8" name="Google Shape;608;p28">
                <a:extLst>
                  <a:ext uri="{FF2B5EF4-FFF2-40B4-BE49-F238E27FC236}">
                    <a16:creationId xmlns:a16="http://schemas.microsoft.com/office/drawing/2014/main" id="{0F3C80C9-8FE6-4040-7758-469D8BDBE9B8}"/>
                  </a:ext>
                </a:extLst>
              </p:cNvPr>
              <p:cNvSpPr/>
              <p:nvPr/>
            </p:nvSpPr>
            <p:spPr>
              <a:xfrm>
                <a:off x="2749643" y="1967622"/>
                <a:ext cx="19854" cy="10421"/>
              </a:xfrm>
              <a:custGeom>
                <a:avLst/>
                <a:gdLst/>
                <a:ahLst/>
                <a:cxnLst/>
                <a:rect l="l" t="t" r="r" b="b"/>
                <a:pathLst>
                  <a:path w="1004" h="527" extrusionOk="0">
                    <a:moveTo>
                      <a:pt x="903" y="0"/>
                    </a:moveTo>
                    <a:lnTo>
                      <a:pt x="1" y="376"/>
                    </a:lnTo>
                    <a:cubicBezTo>
                      <a:pt x="26" y="426"/>
                      <a:pt x="76" y="476"/>
                      <a:pt x="101" y="526"/>
                    </a:cubicBezTo>
                    <a:lnTo>
                      <a:pt x="1003" y="150"/>
                    </a:lnTo>
                    <a:cubicBezTo>
                      <a:pt x="953" y="100"/>
                      <a:pt x="928" y="50"/>
                      <a:pt x="903" y="0"/>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09" name="Google Shape;609;p28">
                <a:extLst>
                  <a:ext uri="{FF2B5EF4-FFF2-40B4-BE49-F238E27FC236}">
                    <a16:creationId xmlns:a16="http://schemas.microsoft.com/office/drawing/2014/main" id="{602C9EE3-AEDC-9590-D4D7-A8D858161022}"/>
                  </a:ext>
                </a:extLst>
              </p:cNvPr>
              <p:cNvSpPr/>
              <p:nvPr/>
            </p:nvSpPr>
            <p:spPr>
              <a:xfrm>
                <a:off x="2751640" y="1970589"/>
                <a:ext cx="19834" cy="9927"/>
              </a:xfrm>
              <a:custGeom>
                <a:avLst/>
                <a:gdLst/>
                <a:ahLst/>
                <a:cxnLst/>
                <a:rect l="l" t="t" r="r" b="b"/>
                <a:pathLst>
                  <a:path w="1003" h="502" extrusionOk="0">
                    <a:moveTo>
                      <a:pt x="902" y="0"/>
                    </a:moveTo>
                    <a:lnTo>
                      <a:pt x="0" y="376"/>
                    </a:lnTo>
                    <a:cubicBezTo>
                      <a:pt x="25" y="427"/>
                      <a:pt x="75" y="452"/>
                      <a:pt x="100" y="502"/>
                    </a:cubicBezTo>
                    <a:lnTo>
                      <a:pt x="1003" y="126"/>
                    </a:lnTo>
                    <a:cubicBezTo>
                      <a:pt x="978" y="76"/>
                      <a:pt x="928" y="26"/>
                      <a:pt x="902"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0" name="Google Shape;610;p28">
                <a:extLst>
                  <a:ext uri="{FF2B5EF4-FFF2-40B4-BE49-F238E27FC236}">
                    <a16:creationId xmlns:a16="http://schemas.microsoft.com/office/drawing/2014/main" id="{504A6EE0-E555-33CA-544F-DDCFE0BDF0B0}"/>
                  </a:ext>
                </a:extLst>
              </p:cNvPr>
              <p:cNvSpPr/>
              <p:nvPr/>
            </p:nvSpPr>
            <p:spPr>
              <a:xfrm>
                <a:off x="2753618" y="1973061"/>
                <a:ext cx="20348" cy="9947"/>
              </a:xfrm>
              <a:custGeom>
                <a:avLst/>
                <a:gdLst/>
                <a:ahLst/>
                <a:cxnLst/>
                <a:rect l="l" t="t" r="r" b="b"/>
                <a:pathLst>
                  <a:path w="1029" h="503" extrusionOk="0">
                    <a:moveTo>
                      <a:pt x="903" y="1"/>
                    </a:moveTo>
                    <a:lnTo>
                      <a:pt x="0" y="377"/>
                    </a:lnTo>
                    <a:cubicBezTo>
                      <a:pt x="51" y="427"/>
                      <a:pt x="76" y="452"/>
                      <a:pt x="126" y="502"/>
                    </a:cubicBezTo>
                    <a:lnTo>
                      <a:pt x="1028" y="126"/>
                    </a:lnTo>
                    <a:cubicBezTo>
                      <a:pt x="978" y="76"/>
                      <a:pt x="953" y="5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1" name="Google Shape;611;p28">
                <a:extLst>
                  <a:ext uri="{FF2B5EF4-FFF2-40B4-BE49-F238E27FC236}">
                    <a16:creationId xmlns:a16="http://schemas.microsoft.com/office/drawing/2014/main" id="{49045331-7FD4-11D4-9BE1-E2C98A716CA4}"/>
                  </a:ext>
                </a:extLst>
              </p:cNvPr>
              <p:cNvSpPr/>
              <p:nvPr/>
            </p:nvSpPr>
            <p:spPr>
              <a:xfrm>
                <a:off x="2756090" y="1975553"/>
                <a:ext cx="19854" cy="9927"/>
              </a:xfrm>
              <a:custGeom>
                <a:avLst/>
                <a:gdLst/>
                <a:ahLst/>
                <a:cxnLst/>
                <a:rect l="l" t="t" r="r" b="b"/>
                <a:pathLst>
                  <a:path w="1004" h="502" extrusionOk="0">
                    <a:moveTo>
                      <a:pt x="903" y="0"/>
                    </a:moveTo>
                    <a:lnTo>
                      <a:pt x="1" y="376"/>
                    </a:lnTo>
                    <a:cubicBezTo>
                      <a:pt x="26" y="426"/>
                      <a:pt x="76" y="451"/>
                      <a:pt x="101" y="501"/>
                    </a:cubicBezTo>
                    <a:lnTo>
                      <a:pt x="1003" y="125"/>
                    </a:lnTo>
                    <a:cubicBezTo>
                      <a:pt x="978" y="75"/>
                      <a:pt x="928" y="50"/>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2" name="Google Shape;612;p28">
                <a:extLst>
                  <a:ext uri="{FF2B5EF4-FFF2-40B4-BE49-F238E27FC236}">
                    <a16:creationId xmlns:a16="http://schemas.microsoft.com/office/drawing/2014/main" id="{399B7EF9-8EAB-3492-8EB4-2EA415679C5C}"/>
                  </a:ext>
                </a:extLst>
              </p:cNvPr>
              <p:cNvSpPr/>
              <p:nvPr/>
            </p:nvSpPr>
            <p:spPr>
              <a:xfrm>
                <a:off x="2758087" y="1978025"/>
                <a:ext cx="20329" cy="9433"/>
              </a:xfrm>
              <a:custGeom>
                <a:avLst/>
                <a:gdLst/>
                <a:ahLst/>
                <a:cxnLst/>
                <a:rect l="l" t="t" r="r" b="b"/>
                <a:pathLst>
                  <a:path w="1028" h="477" extrusionOk="0">
                    <a:moveTo>
                      <a:pt x="902" y="0"/>
                    </a:moveTo>
                    <a:lnTo>
                      <a:pt x="0" y="376"/>
                    </a:lnTo>
                    <a:cubicBezTo>
                      <a:pt x="50" y="401"/>
                      <a:pt x="75" y="452"/>
                      <a:pt x="125" y="477"/>
                    </a:cubicBezTo>
                    <a:lnTo>
                      <a:pt x="1028" y="101"/>
                    </a:lnTo>
                    <a:cubicBezTo>
                      <a:pt x="977" y="76"/>
                      <a:pt x="952" y="25"/>
                      <a:pt x="902"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3" name="Google Shape;613;p28">
                <a:extLst>
                  <a:ext uri="{FF2B5EF4-FFF2-40B4-BE49-F238E27FC236}">
                    <a16:creationId xmlns:a16="http://schemas.microsoft.com/office/drawing/2014/main" id="{77FFCA10-A19F-AFF0-D8C5-BDFC9BD2D827}"/>
                  </a:ext>
                </a:extLst>
              </p:cNvPr>
              <p:cNvSpPr/>
              <p:nvPr/>
            </p:nvSpPr>
            <p:spPr>
              <a:xfrm>
                <a:off x="2760559" y="1980002"/>
                <a:ext cx="19834" cy="9927"/>
              </a:xfrm>
              <a:custGeom>
                <a:avLst/>
                <a:gdLst/>
                <a:ahLst/>
                <a:cxnLst/>
                <a:rect l="l" t="t" r="r" b="b"/>
                <a:pathLst>
                  <a:path w="1003" h="502" extrusionOk="0">
                    <a:moveTo>
                      <a:pt x="903" y="1"/>
                    </a:moveTo>
                    <a:lnTo>
                      <a:pt x="0" y="377"/>
                    </a:lnTo>
                    <a:cubicBezTo>
                      <a:pt x="25" y="427"/>
                      <a:pt x="76" y="452"/>
                      <a:pt x="101" y="502"/>
                    </a:cubicBezTo>
                    <a:lnTo>
                      <a:pt x="1003" y="101"/>
                    </a:lnTo>
                    <a:cubicBezTo>
                      <a:pt x="978" y="76"/>
                      <a:pt x="928"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4" name="Google Shape;614;p28">
                <a:extLst>
                  <a:ext uri="{FF2B5EF4-FFF2-40B4-BE49-F238E27FC236}">
                    <a16:creationId xmlns:a16="http://schemas.microsoft.com/office/drawing/2014/main" id="{69414960-2B8F-F869-79DD-8408A127E77D}"/>
                  </a:ext>
                </a:extLst>
              </p:cNvPr>
              <p:cNvSpPr/>
              <p:nvPr/>
            </p:nvSpPr>
            <p:spPr>
              <a:xfrm>
                <a:off x="2762537" y="1981980"/>
                <a:ext cx="20348" cy="9452"/>
              </a:xfrm>
              <a:custGeom>
                <a:avLst/>
                <a:gdLst/>
                <a:ahLst/>
                <a:cxnLst/>
                <a:rect l="l" t="t" r="r" b="b"/>
                <a:pathLst>
                  <a:path w="1029" h="478" extrusionOk="0">
                    <a:moveTo>
                      <a:pt x="903" y="1"/>
                    </a:moveTo>
                    <a:lnTo>
                      <a:pt x="1" y="402"/>
                    </a:lnTo>
                    <a:cubicBezTo>
                      <a:pt x="51" y="427"/>
                      <a:pt x="76" y="452"/>
                      <a:pt x="126" y="477"/>
                    </a:cubicBezTo>
                    <a:lnTo>
                      <a:pt x="1028" y="101"/>
                    </a:lnTo>
                    <a:cubicBezTo>
                      <a:pt x="978" y="76"/>
                      <a:pt x="953" y="51"/>
                      <a:pt x="903"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5" name="Google Shape;615;p28">
                <a:extLst>
                  <a:ext uri="{FF2B5EF4-FFF2-40B4-BE49-F238E27FC236}">
                    <a16:creationId xmlns:a16="http://schemas.microsoft.com/office/drawing/2014/main" id="{CE7E48D0-4394-4F74-FAC6-93EE31D92563}"/>
                  </a:ext>
                </a:extLst>
              </p:cNvPr>
              <p:cNvSpPr/>
              <p:nvPr/>
            </p:nvSpPr>
            <p:spPr>
              <a:xfrm>
                <a:off x="2765009" y="1983977"/>
                <a:ext cx="19854" cy="9433"/>
              </a:xfrm>
              <a:custGeom>
                <a:avLst/>
                <a:gdLst/>
                <a:ahLst/>
                <a:cxnLst/>
                <a:rect l="l" t="t" r="r" b="b"/>
                <a:pathLst>
                  <a:path w="1004" h="477" extrusionOk="0">
                    <a:moveTo>
                      <a:pt x="903" y="0"/>
                    </a:moveTo>
                    <a:lnTo>
                      <a:pt x="1" y="376"/>
                    </a:lnTo>
                    <a:cubicBezTo>
                      <a:pt x="26" y="426"/>
                      <a:pt x="76" y="451"/>
                      <a:pt x="101" y="476"/>
                    </a:cubicBezTo>
                    <a:lnTo>
                      <a:pt x="1003" y="100"/>
                    </a:lnTo>
                    <a:cubicBezTo>
                      <a:pt x="978" y="75"/>
                      <a:pt x="928" y="50"/>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6" name="Google Shape;616;p28">
                <a:extLst>
                  <a:ext uri="{FF2B5EF4-FFF2-40B4-BE49-F238E27FC236}">
                    <a16:creationId xmlns:a16="http://schemas.microsoft.com/office/drawing/2014/main" id="{4964DDD4-6D24-23A1-FA80-7E25FA3A2E19}"/>
                  </a:ext>
                </a:extLst>
              </p:cNvPr>
              <p:cNvSpPr/>
              <p:nvPr/>
            </p:nvSpPr>
            <p:spPr>
              <a:xfrm>
                <a:off x="2767006" y="1985955"/>
                <a:ext cx="18351" cy="7950"/>
              </a:xfrm>
              <a:custGeom>
                <a:avLst/>
                <a:gdLst/>
                <a:ahLst/>
                <a:cxnLst/>
                <a:rect l="l" t="t" r="r" b="b"/>
                <a:pathLst>
                  <a:path w="928" h="402" extrusionOk="0">
                    <a:moveTo>
                      <a:pt x="902" y="0"/>
                    </a:moveTo>
                    <a:lnTo>
                      <a:pt x="0" y="376"/>
                    </a:lnTo>
                    <a:cubicBezTo>
                      <a:pt x="25" y="376"/>
                      <a:pt x="25" y="376"/>
                      <a:pt x="25" y="401"/>
                    </a:cubicBezTo>
                    <a:lnTo>
                      <a:pt x="927" y="25"/>
                    </a:lnTo>
                    <a:cubicBezTo>
                      <a:pt x="927" y="0"/>
                      <a:pt x="927" y="0"/>
                      <a:pt x="902"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7" name="Google Shape;617;p28">
                <a:extLst>
                  <a:ext uri="{FF2B5EF4-FFF2-40B4-BE49-F238E27FC236}">
                    <a16:creationId xmlns:a16="http://schemas.microsoft.com/office/drawing/2014/main" id="{AED21DA9-D027-FD56-50F7-08290410E441}"/>
                  </a:ext>
                </a:extLst>
              </p:cNvPr>
              <p:cNvSpPr/>
              <p:nvPr/>
            </p:nvSpPr>
            <p:spPr>
              <a:xfrm>
                <a:off x="2755101" y="2083094"/>
                <a:ext cx="21832" cy="10936"/>
              </a:xfrm>
              <a:custGeom>
                <a:avLst/>
                <a:gdLst/>
                <a:ahLst/>
                <a:cxnLst/>
                <a:rect l="l" t="t" r="r" b="b"/>
                <a:pathLst>
                  <a:path w="1104" h="553" extrusionOk="0">
                    <a:moveTo>
                      <a:pt x="878" y="1"/>
                    </a:moveTo>
                    <a:lnTo>
                      <a:pt x="1" y="377"/>
                    </a:lnTo>
                    <a:cubicBezTo>
                      <a:pt x="51" y="452"/>
                      <a:pt x="126" y="502"/>
                      <a:pt x="201" y="552"/>
                    </a:cubicBezTo>
                    <a:lnTo>
                      <a:pt x="1103" y="176"/>
                    </a:lnTo>
                    <a:cubicBezTo>
                      <a:pt x="1028" y="126"/>
                      <a:pt x="953" y="76"/>
                      <a:pt x="878"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8" name="Google Shape;618;p28">
                <a:extLst>
                  <a:ext uri="{FF2B5EF4-FFF2-40B4-BE49-F238E27FC236}">
                    <a16:creationId xmlns:a16="http://schemas.microsoft.com/office/drawing/2014/main" id="{CBCE9F22-87F0-E111-23AA-55424B2CB21C}"/>
                  </a:ext>
                </a:extLst>
              </p:cNvPr>
              <p:cNvSpPr/>
              <p:nvPr/>
            </p:nvSpPr>
            <p:spPr>
              <a:xfrm>
                <a:off x="2759076" y="2086575"/>
                <a:ext cx="23315" cy="10916"/>
              </a:xfrm>
              <a:custGeom>
                <a:avLst/>
                <a:gdLst/>
                <a:ahLst/>
                <a:cxnLst/>
                <a:rect l="l" t="t" r="r" b="b"/>
                <a:pathLst>
                  <a:path w="1179" h="552" extrusionOk="0">
                    <a:moveTo>
                      <a:pt x="902" y="0"/>
                    </a:moveTo>
                    <a:lnTo>
                      <a:pt x="0" y="376"/>
                    </a:lnTo>
                    <a:cubicBezTo>
                      <a:pt x="100" y="426"/>
                      <a:pt x="176" y="501"/>
                      <a:pt x="276" y="552"/>
                    </a:cubicBezTo>
                    <a:lnTo>
                      <a:pt x="1178" y="176"/>
                    </a:lnTo>
                    <a:cubicBezTo>
                      <a:pt x="1078" y="125"/>
                      <a:pt x="978" y="50"/>
                      <a:pt x="902"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19" name="Google Shape;619;p28">
                <a:extLst>
                  <a:ext uri="{FF2B5EF4-FFF2-40B4-BE49-F238E27FC236}">
                    <a16:creationId xmlns:a16="http://schemas.microsoft.com/office/drawing/2014/main" id="{57509473-EBEA-1D71-724A-36B6B5D891F5}"/>
                  </a:ext>
                </a:extLst>
              </p:cNvPr>
              <p:cNvSpPr/>
              <p:nvPr/>
            </p:nvSpPr>
            <p:spPr>
              <a:xfrm>
                <a:off x="2764515" y="2090035"/>
                <a:ext cx="22820" cy="10916"/>
              </a:xfrm>
              <a:custGeom>
                <a:avLst/>
                <a:gdLst/>
                <a:ahLst/>
                <a:cxnLst/>
                <a:rect l="l" t="t" r="r" b="b"/>
                <a:pathLst>
                  <a:path w="1154" h="552" extrusionOk="0">
                    <a:moveTo>
                      <a:pt x="903" y="1"/>
                    </a:moveTo>
                    <a:lnTo>
                      <a:pt x="1" y="377"/>
                    </a:lnTo>
                    <a:cubicBezTo>
                      <a:pt x="76" y="452"/>
                      <a:pt x="176" y="502"/>
                      <a:pt x="277" y="552"/>
                    </a:cubicBezTo>
                    <a:lnTo>
                      <a:pt x="1154" y="176"/>
                    </a:lnTo>
                    <a:cubicBezTo>
                      <a:pt x="1079" y="126"/>
                      <a:pt x="978" y="76"/>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0" name="Google Shape;620;p28">
                <a:extLst>
                  <a:ext uri="{FF2B5EF4-FFF2-40B4-BE49-F238E27FC236}">
                    <a16:creationId xmlns:a16="http://schemas.microsoft.com/office/drawing/2014/main" id="{A1E50758-53AB-A3E0-8F04-FF6476CE5161}"/>
                  </a:ext>
                </a:extLst>
              </p:cNvPr>
              <p:cNvSpPr/>
              <p:nvPr/>
            </p:nvSpPr>
            <p:spPr>
              <a:xfrm>
                <a:off x="2769973" y="2093516"/>
                <a:ext cx="22820" cy="10421"/>
              </a:xfrm>
              <a:custGeom>
                <a:avLst/>
                <a:gdLst/>
                <a:ahLst/>
                <a:cxnLst/>
                <a:rect l="l" t="t" r="r" b="b"/>
                <a:pathLst>
                  <a:path w="1154" h="527" extrusionOk="0">
                    <a:moveTo>
                      <a:pt x="878" y="0"/>
                    </a:moveTo>
                    <a:lnTo>
                      <a:pt x="1" y="376"/>
                    </a:lnTo>
                    <a:cubicBezTo>
                      <a:pt x="76" y="426"/>
                      <a:pt x="176" y="476"/>
                      <a:pt x="251" y="526"/>
                    </a:cubicBezTo>
                    <a:lnTo>
                      <a:pt x="1153" y="150"/>
                    </a:lnTo>
                    <a:cubicBezTo>
                      <a:pt x="1078" y="100"/>
                      <a:pt x="978" y="50"/>
                      <a:pt x="87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1" name="Google Shape;621;p28">
                <a:extLst>
                  <a:ext uri="{FF2B5EF4-FFF2-40B4-BE49-F238E27FC236}">
                    <a16:creationId xmlns:a16="http://schemas.microsoft.com/office/drawing/2014/main" id="{2BF7DF7B-ADE4-4BDA-FEEF-6C741C7CC345}"/>
                  </a:ext>
                </a:extLst>
              </p:cNvPr>
              <p:cNvSpPr/>
              <p:nvPr/>
            </p:nvSpPr>
            <p:spPr>
              <a:xfrm>
                <a:off x="2774936" y="2096482"/>
                <a:ext cx="23315" cy="10421"/>
              </a:xfrm>
              <a:custGeom>
                <a:avLst/>
                <a:gdLst/>
                <a:ahLst/>
                <a:cxnLst/>
                <a:rect l="l" t="t" r="r" b="b"/>
                <a:pathLst>
                  <a:path w="1179" h="527" extrusionOk="0">
                    <a:moveTo>
                      <a:pt x="902" y="0"/>
                    </a:moveTo>
                    <a:lnTo>
                      <a:pt x="0" y="376"/>
                    </a:lnTo>
                    <a:cubicBezTo>
                      <a:pt x="100" y="452"/>
                      <a:pt x="201" y="477"/>
                      <a:pt x="276" y="527"/>
                    </a:cubicBezTo>
                    <a:lnTo>
                      <a:pt x="1178" y="151"/>
                    </a:lnTo>
                    <a:cubicBezTo>
                      <a:pt x="1078" y="101"/>
                      <a:pt x="1003" y="51"/>
                      <a:pt x="9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2" name="Google Shape;622;p28">
                <a:extLst>
                  <a:ext uri="{FF2B5EF4-FFF2-40B4-BE49-F238E27FC236}">
                    <a16:creationId xmlns:a16="http://schemas.microsoft.com/office/drawing/2014/main" id="{5358C494-2EB7-62ED-8EB2-A3FB38577E69}"/>
                  </a:ext>
                </a:extLst>
              </p:cNvPr>
              <p:cNvSpPr/>
              <p:nvPr/>
            </p:nvSpPr>
            <p:spPr>
              <a:xfrm>
                <a:off x="2780375" y="2099449"/>
                <a:ext cx="23315" cy="9947"/>
              </a:xfrm>
              <a:custGeom>
                <a:avLst/>
                <a:gdLst/>
                <a:ahLst/>
                <a:cxnLst/>
                <a:rect l="l" t="t" r="r" b="b"/>
                <a:pathLst>
                  <a:path w="1179" h="503" extrusionOk="0">
                    <a:moveTo>
                      <a:pt x="903" y="1"/>
                    </a:moveTo>
                    <a:lnTo>
                      <a:pt x="1" y="377"/>
                    </a:lnTo>
                    <a:cubicBezTo>
                      <a:pt x="101" y="427"/>
                      <a:pt x="201" y="477"/>
                      <a:pt x="277" y="502"/>
                    </a:cubicBezTo>
                    <a:lnTo>
                      <a:pt x="1179" y="126"/>
                    </a:lnTo>
                    <a:cubicBezTo>
                      <a:pt x="1079" y="101"/>
                      <a:pt x="1003" y="51"/>
                      <a:pt x="90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3" name="Google Shape;623;p28">
                <a:extLst>
                  <a:ext uri="{FF2B5EF4-FFF2-40B4-BE49-F238E27FC236}">
                    <a16:creationId xmlns:a16="http://schemas.microsoft.com/office/drawing/2014/main" id="{DA5B8A19-5DB5-B12A-980C-79C2ED45F254}"/>
                  </a:ext>
                </a:extLst>
              </p:cNvPr>
              <p:cNvSpPr/>
              <p:nvPr/>
            </p:nvSpPr>
            <p:spPr>
              <a:xfrm>
                <a:off x="2785833" y="2101940"/>
                <a:ext cx="23315" cy="9927"/>
              </a:xfrm>
              <a:custGeom>
                <a:avLst/>
                <a:gdLst/>
                <a:ahLst/>
                <a:cxnLst/>
                <a:rect l="l" t="t" r="r" b="b"/>
                <a:pathLst>
                  <a:path w="1179" h="502" extrusionOk="0">
                    <a:moveTo>
                      <a:pt x="903" y="0"/>
                    </a:moveTo>
                    <a:lnTo>
                      <a:pt x="1" y="376"/>
                    </a:lnTo>
                    <a:cubicBezTo>
                      <a:pt x="101" y="426"/>
                      <a:pt x="201" y="476"/>
                      <a:pt x="301" y="501"/>
                    </a:cubicBezTo>
                    <a:lnTo>
                      <a:pt x="1178" y="125"/>
                    </a:lnTo>
                    <a:cubicBezTo>
                      <a:pt x="1103" y="100"/>
                      <a:pt x="1003" y="50"/>
                      <a:pt x="903" y="0"/>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4" name="Google Shape;624;p28">
                <a:extLst>
                  <a:ext uri="{FF2B5EF4-FFF2-40B4-BE49-F238E27FC236}">
                    <a16:creationId xmlns:a16="http://schemas.microsoft.com/office/drawing/2014/main" id="{A3B8C00E-1958-91F3-CDFE-35247F9EBCD6}"/>
                  </a:ext>
                </a:extLst>
              </p:cNvPr>
              <p:cNvSpPr/>
              <p:nvPr/>
            </p:nvSpPr>
            <p:spPr>
              <a:xfrm>
                <a:off x="2791786" y="2104412"/>
                <a:ext cx="23315" cy="9433"/>
              </a:xfrm>
              <a:custGeom>
                <a:avLst/>
                <a:gdLst/>
                <a:ahLst/>
                <a:cxnLst/>
                <a:rect l="l" t="t" r="r" b="b"/>
                <a:pathLst>
                  <a:path w="1179" h="477" extrusionOk="0">
                    <a:moveTo>
                      <a:pt x="877" y="0"/>
                    </a:moveTo>
                    <a:lnTo>
                      <a:pt x="0" y="376"/>
                    </a:lnTo>
                    <a:cubicBezTo>
                      <a:pt x="75" y="427"/>
                      <a:pt x="176" y="452"/>
                      <a:pt x="276" y="477"/>
                    </a:cubicBezTo>
                    <a:lnTo>
                      <a:pt x="1178" y="101"/>
                    </a:lnTo>
                    <a:cubicBezTo>
                      <a:pt x="1078" y="76"/>
                      <a:pt x="978" y="51"/>
                      <a:pt x="877"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5" name="Google Shape;625;p28">
                <a:extLst>
                  <a:ext uri="{FF2B5EF4-FFF2-40B4-BE49-F238E27FC236}">
                    <a16:creationId xmlns:a16="http://schemas.microsoft.com/office/drawing/2014/main" id="{477FD124-EA43-4C38-EBBF-51961027D6B1}"/>
                  </a:ext>
                </a:extLst>
              </p:cNvPr>
              <p:cNvSpPr/>
              <p:nvPr/>
            </p:nvSpPr>
            <p:spPr>
              <a:xfrm>
                <a:off x="2797224" y="2106390"/>
                <a:ext cx="23809" cy="9433"/>
              </a:xfrm>
              <a:custGeom>
                <a:avLst/>
                <a:gdLst/>
                <a:ahLst/>
                <a:cxnLst/>
                <a:rect l="l" t="t" r="r" b="b"/>
                <a:pathLst>
                  <a:path w="1204" h="477" extrusionOk="0">
                    <a:moveTo>
                      <a:pt x="903" y="1"/>
                    </a:moveTo>
                    <a:lnTo>
                      <a:pt x="1" y="377"/>
                    </a:lnTo>
                    <a:cubicBezTo>
                      <a:pt x="101" y="427"/>
                      <a:pt x="201" y="452"/>
                      <a:pt x="302" y="477"/>
                    </a:cubicBezTo>
                    <a:lnTo>
                      <a:pt x="1204" y="101"/>
                    </a:lnTo>
                    <a:cubicBezTo>
                      <a:pt x="1104" y="76"/>
                      <a:pt x="1003" y="51"/>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6" name="Google Shape;626;p28">
                <a:extLst>
                  <a:ext uri="{FF2B5EF4-FFF2-40B4-BE49-F238E27FC236}">
                    <a16:creationId xmlns:a16="http://schemas.microsoft.com/office/drawing/2014/main" id="{64726454-28B9-3053-A123-90432ECB219A}"/>
                  </a:ext>
                </a:extLst>
              </p:cNvPr>
              <p:cNvSpPr/>
              <p:nvPr/>
            </p:nvSpPr>
            <p:spPr>
              <a:xfrm>
                <a:off x="2803176" y="2108368"/>
                <a:ext cx="23809" cy="8958"/>
              </a:xfrm>
              <a:custGeom>
                <a:avLst/>
                <a:gdLst/>
                <a:ahLst/>
                <a:cxnLst/>
                <a:rect l="l" t="t" r="r" b="b"/>
                <a:pathLst>
                  <a:path w="1204" h="453" extrusionOk="0">
                    <a:moveTo>
                      <a:pt x="903" y="1"/>
                    </a:moveTo>
                    <a:lnTo>
                      <a:pt x="1" y="377"/>
                    </a:lnTo>
                    <a:cubicBezTo>
                      <a:pt x="101" y="402"/>
                      <a:pt x="201" y="427"/>
                      <a:pt x="327" y="452"/>
                    </a:cubicBezTo>
                    <a:lnTo>
                      <a:pt x="1204" y="76"/>
                    </a:lnTo>
                    <a:cubicBezTo>
                      <a:pt x="1104" y="51"/>
                      <a:pt x="1003" y="26"/>
                      <a:pt x="903"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7" name="Google Shape;627;p28">
                <a:extLst>
                  <a:ext uri="{FF2B5EF4-FFF2-40B4-BE49-F238E27FC236}">
                    <a16:creationId xmlns:a16="http://schemas.microsoft.com/office/drawing/2014/main" id="{B523690D-BE13-87D1-EE25-DCA67AD5225B}"/>
                  </a:ext>
                </a:extLst>
              </p:cNvPr>
              <p:cNvSpPr/>
              <p:nvPr/>
            </p:nvSpPr>
            <p:spPr>
              <a:xfrm>
                <a:off x="2809623" y="2109871"/>
                <a:ext cx="24303" cy="8444"/>
              </a:xfrm>
              <a:custGeom>
                <a:avLst/>
                <a:gdLst/>
                <a:ahLst/>
                <a:cxnLst/>
                <a:rect l="l" t="t" r="r" b="b"/>
                <a:pathLst>
                  <a:path w="1229" h="427" extrusionOk="0">
                    <a:moveTo>
                      <a:pt x="878" y="0"/>
                    </a:moveTo>
                    <a:lnTo>
                      <a:pt x="1" y="376"/>
                    </a:lnTo>
                    <a:cubicBezTo>
                      <a:pt x="101" y="401"/>
                      <a:pt x="201" y="426"/>
                      <a:pt x="326" y="426"/>
                    </a:cubicBezTo>
                    <a:lnTo>
                      <a:pt x="1229" y="50"/>
                    </a:lnTo>
                    <a:cubicBezTo>
                      <a:pt x="1103" y="25"/>
                      <a:pt x="1003" y="25"/>
                      <a:pt x="87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8" name="Google Shape;628;p28">
                <a:extLst>
                  <a:ext uri="{FF2B5EF4-FFF2-40B4-BE49-F238E27FC236}">
                    <a16:creationId xmlns:a16="http://schemas.microsoft.com/office/drawing/2014/main" id="{654B4B08-1754-CB26-B798-B67226CCC361}"/>
                  </a:ext>
                </a:extLst>
              </p:cNvPr>
              <p:cNvSpPr/>
              <p:nvPr/>
            </p:nvSpPr>
            <p:spPr>
              <a:xfrm>
                <a:off x="2816070" y="2110859"/>
                <a:ext cx="24798" cy="7950"/>
              </a:xfrm>
              <a:custGeom>
                <a:avLst/>
                <a:gdLst/>
                <a:ahLst/>
                <a:cxnLst/>
                <a:rect l="l" t="t" r="r" b="b"/>
                <a:pathLst>
                  <a:path w="1254" h="402" extrusionOk="0">
                    <a:moveTo>
                      <a:pt x="903" y="0"/>
                    </a:moveTo>
                    <a:lnTo>
                      <a:pt x="0" y="376"/>
                    </a:lnTo>
                    <a:cubicBezTo>
                      <a:pt x="126" y="401"/>
                      <a:pt x="251" y="401"/>
                      <a:pt x="376" y="401"/>
                    </a:cubicBezTo>
                    <a:lnTo>
                      <a:pt x="1254" y="25"/>
                    </a:lnTo>
                    <a:cubicBezTo>
                      <a:pt x="1153" y="25"/>
                      <a:pt x="1028" y="25"/>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29" name="Google Shape;629;p28">
                <a:extLst>
                  <a:ext uri="{FF2B5EF4-FFF2-40B4-BE49-F238E27FC236}">
                    <a16:creationId xmlns:a16="http://schemas.microsoft.com/office/drawing/2014/main" id="{BEE5108E-504C-E83C-EE5C-3ACA60AFA369}"/>
                  </a:ext>
                </a:extLst>
              </p:cNvPr>
              <p:cNvSpPr/>
              <p:nvPr/>
            </p:nvSpPr>
            <p:spPr>
              <a:xfrm>
                <a:off x="2823506" y="2111354"/>
                <a:ext cx="25787" cy="7673"/>
              </a:xfrm>
              <a:custGeom>
                <a:avLst/>
                <a:gdLst/>
                <a:ahLst/>
                <a:cxnLst/>
                <a:rect l="l" t="t" r="r" b="b"/>
                <a:pathLst>
                  <a:path w="1304" h="388" extrusionOk="0">
                    <a:moveTo>
                      <a:pt x="878" y="0"/>
                    </a:moveTo>
                    <a:lnTo>
                      <a:pt x="0" y="376"/>
                    </a:lnTo>
                    <a:cubicBezTo>
                      <a:pt x="42" y="385"/>
                      <a:pt x="87" y="387"/>
                      <a:pt x="132" y="387"/>
                    </a:cubicBezTo>
                    <a:cubicBezTo>
                      <a:pt x="223" y="387"/>
                      <a:pt x="318" y="376"/>
                      <a:pt x="401" y="376"/>
                    </a:cubicBezTo>
                    <a:lnTo>
                      <a:pt x="1304"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0" name="Google Shape;630;p28">
                <a:extLst>
                  <a:ext uri="{FF2B5EF4-FFF2-40B4-BE49-F238E27FC236}">
                    <a16:creationId xmlns:a16="http://schemas.microsoft.com/office/drawing/2014/main" id="{9100E6CA-C085-8260-25B1-256C62D091D6}"/>
                  </a:ext>
                </a:extLst>
              </p:cNvPr>
              <p:cNvSpPr/>
              <p:nvPr/>
            </p:nvSpPr>
            <p:spPr>
              <a:xfrm>
                <a:off x="2823506" y="2111354"/>
                <a:ext cx="25787" cy="7673"/>
              </a:xfrm>
              <a:custGeom>
                <a:avLst/>
                <a:gdLst/>
                <a:ahLst/>
                <a:cxnLst/>
                <a:rect l="l" t="t" r="r" b="b"/>
                <a:pathLst>
                  <a:path w="1304" h="388" extrusionOk="0">
                    <a:moveTo>
                      <a:pt x="878" y="0"/>
                    </a:moveTo>
                    <a:lnTo>
                      <a:pt x="0" y="376"/>
                    </a:lnTo>
                    <a:cubicBezTo>
                      <a:pt x="42" y="385"/>
                      <a:pt x="87" y="387"/>
                      <a:pt x="132" y="387"/>
                    </a:cubicBezTo>
                    <a:cubicBezTo>
                      <a:pt x="223" y="387"/>
                      <a:pt x="318" y="376"/>
                      <a:pt x="401" y="376"/>
                    </a:cubicBezTo>
                    <a:lnTo>
                      <a:pt x="1304"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1" name="Google Shape;631;p28">
                <a:extLst>
                  <a:ext uri="{FF2B5EF4-FFF2-40B4-BE49-F238E27FC236}">
                    <a16:creationId xmlns:a16="http://schemas.microsoft.com/office/drawing/2014/main" id="{05D2DC8F-EB7A-78FE-B3A0-222DEB8676E6}"/>
                  </a:ext>
                </a:extLst>
              </p:cNvPr>
              <p:cNvSpPr/>
              <p:nvPr/>
            </p:nvSpPr>
            <p:spPr>
              <a:xfrm>
                <a:off x="2831436" y="2109871"/>
                <a:ext cx="28258" cy="8938"/>
              </a:xfrm>
              <a:custGeom>
                <a:avLst/>
                <a:gdLst/>
                <a:ahLst/>
                <a:cxnLst/>
                <a:rect l="l" t="t" r="r" b="b"/>
                <a:pathLst>
                  <a:path w="1429" h="452" extrusionOk="0">
                    <a:moveTo>
                      <a:pt x="1429" y="0"/>
                    </a:moveTo>
                    <a:cubicBezTo>
                      <a:pt x="1253" y="50"/>
                      <a:pt x="1078" y="50"/>
                      <a:pt x="903" y="75"/>
                    </a:cubicBezTo>
                    <a:lnTo>
                      <a:pt x="0" y="451"/>
                    </a:lnTo>
                    <a:cubicBezTo>
                      <a:pt x="176" y="451"/>
                      <a:pt x="351" y="426"/>
                      <a:pt x="527" y="376"/>
                    </a:cubicBezTo>
                    <a:lnTo>
                      <a:pt x="1429" y="0"/>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2" name="Google Shape;632;p28">
                <a:extLst>
                  <a:ext uri="{FF2B5EF4-FFF2-40B4-BE49-F238E27FC236}">
                    <a16:creationId xmlns:a16="http://schemas.microsoft.com/office/drawing/2014/main" id="{3673ED61-7EAC-6A51-2481-28CED36A472C}"/>
                  </a:ext>
                </a:extLst>
              </p:cNvPr>
              <p:cNvSpPr/>
              <p:nvPr/>
            </p:nvSpPr>
            <p:spPr>
              <a:xfrm>
                <a:off x="2841838" y="2105896"/>
                <a:ext cx="29761" cy="11430"/>
              </a:xfrm>
              <a:custGeom>
                <a:avLst/>
                <a:gdLst/>
                <a:ahLst/>
                <a:cxnLst/>
                <a:rect l="l" t="t" r="r" b="b"/>
                <a:pathLst>
                  <a:path w="1505" h="578" extrusionOk="0">
                    <a:moveTo>
                      <a:pt x="1504" y="1"/>
                    </a:moveTo>
                    <a:lnTo>
                      <a:pt x="1275" y="96"/>
                    </a:lnTo>
                    <a:lnTo>
                      <a:pt x="1275" y="96"/>
                    </a:lnTo>
                    <a:cubicBezTo>
                      <a:pt x="1351" y="70"/>
                      <a:pt x="1428" y="39"/>
                      <a:pt x="1504" y="1"/>
                    </a:cubicBezTo>
                    <a:close/>
                    <a:moveTo>
                      <a:pt x="1275" y="96"/>
                    </a:moveTo>
                    <a:cubicBezTo>
                      <a:pt x="1151" y="139"/>
                      <a:pt x="1027" y="170"/>
                      <a:pt x="903" y="201"/>
                    </a:cubicBezTo>
                    <a:lnTo>
                      <a:pt x="1" y="577"/>
                    </a:lnTo>
                    <a:cubicBezTo>
                      <a:pt x="201" y="527"/>
                      <a:pt x="427" y="477"/>
                      <a:pt x="602" y="377"/>
                    </a:cubicBezTo>
                    <a:lnTo>
                      <a:pt x="1275" y="96"/>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3" name="Google Shape;633;p28">
                <a:extLst>
                  <a:ext uri="{FF2B5EF4-FFF2-40B4-BE49-F238E27FC236}">
                    <a16:creationId xmlns:a16="http://schemas.microsoft.com/office/drawing/2014/main" id="{47E8CE70-EB64-AE36-8D8B-307AD5CE15E7}"/>
                  </a:ext>
                </a:extLst>
              </p:cNvPr>
              <p:cNvSpPr/>
              <p:nvPr/>
            </p:nvSpPr>
            <p:spPr>
              <a:xfrm>
                <a:off x="2759571" y="2049396"/>
                <a:ext cx="20823" cy="9927"/>
              </a:xfrm>
              <a:custGeom>
                <a:avLst/>
                <a:gdLst/>
                <a:ahLst/>
                <a:cxnLst/>
                <a:rect l="l" t="t" r="r" b="b"/>
                <a:pathLst>
                  <a:path w="1053" h="502" extrusionOk="0">
                    <a:moveTo>
                      <a:pt x="877" y="0"/>
                    </a:moveTo>
                    <a:lnTo>
                      <a:pt x="0" y="376"/>
                    </a:lnTo>
                    <a:cubicBezTo>
                      <a:pt x="50" y="427"/>
                      <a:pt x="100" y="452"/>
                      <a:pt x="151" y="502"/>
                    </a:cubicBezTo>
                    <a:lnTo>
                      <a:pt x="1053" y="126"/>
                    </a:lnTo>
                    <a:cubicBezTo>
                      <a:pt x="1003" y="76"/>
                      <a:pt x="953" y="51"/>
                      <a:pt x="877"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4" name="Google Shape;634;p28">
                <a:extLst>
                  <a:ext uri="{FF2B5EF4-FFF2-40B4-BE49-F238E27FC236}">
                    <a16:creationId xmlns:a16="http://schemas.microsoft.com/office/drawing/2014/main" id="{69FF0692-6E9D-7404-B999-7832CB5C090F}"/>
                  </a:ext>
                </a:extLst>
              </p:cNvPr>
              <p:cNvSpPr/>
              <p:nvPr/>
            </p:nvSpPr>
            <p:spPr>
              <a:xfrm>
                <a:off x="2762537" y="2051868"/>
                <a:ext cx="22326" cy="10441"/>
              </a:xfrm>
              <a:custGeom>
                <a:avLst/>
                <a:gdLst/>
                <a:ahLst/>
                <a:cxnLst/>
                <a:rect l="l" t="t" r="r" b="b"/>
                <a:pathLst>
                  <a:path w="1129" h="528" extrusionOk="0">
                    <a:moveTo>
                      <a:pt x="903" y="1"/>
                    </a:moveTo>
                    <a:lnTo>
                      <a:pt x="1" y="377"/>
                    </a:lnTo>
                    <a:cubicBezTo>
                      <a:pt x="76" y="427"/>
                      <a:pt x="151" y="477"/>
                      <a:pt x="226" y="527"/>
                    </a:cubicBezTo>
                    <a:lnTo>
                      <a:pt x="1128" y="151"/>
                    </a:lnTo>
                    <a:cubicBezTo>
                      <a:pt x="1053" y="101"/>
                      <a:pt x="978" y="51"/>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5" name="Google Shape;635;p28">
                <a:extLst>
                  <a:ext uri="{FF2B5EF4-FFF2-40B4-BE49-F238E27FC236}">
                    <a16:creationId xmlns:a16="http://schemas.microsoft.com/office/drawing/2014/main" id="{6CEFEEBC-08AC-A129-6D47-5E4818239719}"/>
                  </a:ext>
                </a:extLst>
              </p:cNvPr>
              <p:cNvSpPr/>
              <p:nvPr/>
            </p:nvSpPr>
            <p:spPr>
              <a:xfrm>
                <a:off x="2767006" y="2054854"/>
                <a:ext cx="21812" cy="9927"/>
              </a:xfrm>
              <a:custGeom>
                <a:avLst/>
                <a:gdLst/>
                <a:ahLst/>
                <a:cxnLst/>
                <a:rect l="l" t="t" r="r" b="b"/>
                <a:pathLst>
                  <a:path w="1103" h="502" extrusionOk="0">
                    <a:moveTo>
                      <a:pt x="902" y="0"/>
                    </a:moveTo>
                    <a:lnTo>
                      <a:pt x="0" y="376"/>
                    </a:lnTo>
                    <a:cubicBezTo>
                      <a:pt x="75" y="426"/>
                      <a:pt x="151" y="476"/>
                      <a:pt x="201" y="501"/>
                    </a:cubicBezTo>
                    <a:lnTo>
                      <a:pt x="1103" y="125"/>
                    </a:lnTo>
                    <a:cubicBezTo>
                      <a:pt x="1028" y="100"/>
                      <a:pt x="953" y="50"/>
                      <a:pt x="902"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6" name="Google Shape;636;p28">
                <a:extLst>
                  <a:ext uri="{FF2B5EF4-FFF2-40B4-BE49-F238E27FC236}">
                    <a16:creationId xmlns:a16="http://schemas.microsoft.com/office/drawing/2014/main" id="{DF88A63F-5A1F-177F-210B-AD7885939560}"/>
                  </a:ext>
                </a:extLst>
              </p:cNvPr>
              <p:cNvSpPr/>
              <p:nvPr/>
            </p:nvSpPr>
            <p:spPr>
              <a:xfrm>
                <a:off x="2770961" y="2057326"/>
                <a:ext cx="22326" cy="9927"/>
              </a:xfrm>
              <a:custGeom>
                <a:avLst/>
                <a:gdLst/>
                <a:ahLst/>
                <a:cxnLst/>
                <a:rect l="l" t="t" r="r" b="b"/>
                <a:pathLst>
                  <a:path w="1129" h="502" extrusionOk="0">
                    <a:moveTo>
                      <a:pt x="903" y="0"/>
                    </a:moveTo>
                    <a:lnTo>
                      <a:pt x="1" y="376"/>
                    </a:lnTo>
                    <a:cubicBezTo>
                      <a:pt x="76" y="427"/>
                      <a:pt x="151" y="477"/>
                      <a:pt x="226" y="502"/>
                    </a:cubicBezTo>
                    <a:lnTo>
                      <a:pt x="1128" y="126"/>
                    </a:lnTo>
                    <a:cubicBezTo>
                      <a:pt x="1053" y="101"/>
                      <a:pt x="978" y="51"/>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7" name="Google Shape;637;p28">
                <a:extLst>
                  <a:ext uri="{FF2B5EF4-FFF2-40B4-BE49-F238E27FC236}">
                    <a16:creationId xmlns:a16="http://schemas.microsoft.com/office/drawing/2014/main" id="{DB80F313-E357-E2E6-B74C-602163FF1BDE}"/>
                  </a:ext>
                </a:extLst>
              </p:cNvPr>
              <p:cNvSpPr/>
              <p:nvPr/>
            </p:nvSpPr>
            <p:spPr>
              <a:xfrm>
                <a:off x="2775431" y="2059798"/>
                <a:ext cx="21812" cy="9947"/>
              </a:xfrm>
              <a:custGeom>
                <a:avLst/>
                <a:gdLst/>
                <a:ahLst/>
                <a:cxnLst/>
                <a:rect l="l" t="t" r="r" b="b"/>
                <a:pathLst>
                  <a:path w="1103" h="503" extrusionOk="0">
                    <a:moveTo>
                      <a:pt x="902" y="1"/>
                    </a:moveTo>
                    <a:lnTo>
                      <a:pt x="0" y="377"/>
                    </a:lnTo>
                    <a:cubicBezTo>
                      <a:pt x="75" y="427"/>
                      <a:pt x="151" y="477"/>
                      <a:pt x="226" y="502"/>
                    </a:cubicBezTo>
                    <a:lnTo>
                      <a:pt x="1103" y="126"/>
                    </a:lnTo>
                    <a:cubicBezTo>
                      <a:pt x="1028" y="101"/>
                      <a:pt x="978" y="51"/>
                      <a:pt x="90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8" name="Google Shape;638;p28">
                <a:extLst>
                  <a:ext uri="{FF2B5EF4-FFF2-40B4-BE49-F238E27FC236}">
                    <a16:creationId xmlns:a16="http://schemas.microsoft.com/office/drawing/2014/main" id="{865683AE-38A7-814D-EDE1-0EDC7B01469B}"/>
                  </a:ext>
                </a:extLst>
              </p:cNvPr>
              <p:cNvSpPr/>
              <p:nvPr/>
            </p:nvSpPr>
            <p:spPr>
              <a:xfrm>
                <a:off x="2779386" y="2062290"/>
                <a:ext cx="22326" cy="9433"/>
              </a:xfrm>
              <a:custGeom>
                <a:avLst/>
                <a:gdLst/>
                <a:ahLst/>
                <a:cxnLst/>
                <a:rect l="l" t="t" r="r" b="b"/>
                <a:pathLst>
                  <a:path w="1129" h="477" extrusionOk="0">
                    <a:moveTo>
                      <a:pt x="903" y="0"/>
                    </a:moveTo>
                    <a:lnTo>
                      <a:pt x="1" y="376"/>
                    </a:lnTo>
                    <a:cubicBezTo>
                      <a:pt x="76" y="401"/>
                      <a:pt x="151" y="451"/>
                      <a:pt x="226" y="476"/>
                    </a:cubicBezTo>
                    <a:lnTo>
                      <a:pt x="1129" y="100"/>
                    </a:lnTo>
                    <a:cubicBezTo>
                      <a:pt x="1053" y="75"/>
                      <a:pt x="978" y="25"/>
                      <a:pt x="903"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39" name="Google Shape;639;p28">
                <a:extLst>
                  <a:ext uri="{FF2B5EF4-FFF2-40B4-BE49-F238E27FC236}">
                    <a16:creationId xmlns:a16="http://schemas.microsoft.com/office/drawing/2014/main" id="{96E2DF93-2354-C32F-360B-A22A6E096E2E}"/>
                  </a:ext>
                </a:extLst>
              </p:cNvPr>
              <p:cNvSpPr/>
              <p:nvPr/>
            </p:nvSpPr>
            <p:spPr>
              <a:xfrm>
                <a:off x="2783855" y="2064267"/>
                <a:ext cx="22326" cy="9433"/>
              </a:xfrm>
              <a:custGeom>
                <a:avLst/>
                <a:gdLst/>
                <a:ahLst/>
                <a:cxnLst/>
                <a:rect l="l" t="t" r="r" b="b"/>
                <a:pathLst>
                  <a:path w="1129" h="477" extrusionOk="0">
                    <a:moveTo>
                      <a:pt x="903" y="0"/>
                    </a:moveTo>
                    <a:lnTo>
                      <a:pt x="0" y="376"/>
                    </a:lnTo>
                    <a:cubicBezTo>
                      <a:pt x="75" y="426"/>
                      <a:pt x="151" y="451"/>
                      <a:pt x="226" y="477"/>
                    </a:cubicBezTo>
                    <a:lnTo>
                      <a:pt x="1128" y="101"/>
                    </a:lnTo>
                    <a:cubicBezTo>
                      <a:pt x="1053" y="76"/>
                      <a:pt x="978" y="25"/>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0" name="Google Shape;640;p28">
                <a:extLst>
                  <a:ext uri="{FF2B5EF4-FFF2-40B4-BE49-F238E27FC236}">
                    <a16:creationId xmlns:a16="http://schemas.microsoft.com/office/drawing/2014/main" id="{E71A8BF2-6AAD-33FF-04D8-5EF520DE54A1}"/>
                  </a:ext>
                </a:extLst>
              </p:cNvPr>
              <p:cNvSpPr/>
              <p:nvPr/>
            </p:nvSpPr>
            <p:spPr>
              <a:xfrm>
                <a:off x="2788305" y="2066245"/>
                <a:ext cx="22326" cy="8938"/>
              </a:xfrm>
              <a:custGeom>
                <a:avLst/>
                <a:gdLst/>
                <a:ahLst/>
                <a:cxnLst/>
                <a:rect l="l" t="t" r="r" b="b"/>
                <a:pathLst>
                  <a:path w="1129" h="452" extrusionOk="0">
                    <a:moveTo>
                      <a:pt x="903" y="1"/>
                    </a:moveTo>
                    <a:lnTo>
                      <a:pt x="1" y="377"/>
                    </a:lnTo>
                    <a:cubicBezTo>
                      <a:pt x="76" y="402"/>
                      <a:pt x="151" y="427"/>
                      <a:pt x="226" y="452"/>
                    </a:cubicBezTo>
                    <a:lnTo>
                      <a:pt x="1129" y="76"/>
                    </a:lnTo>
                    <a:cubicBezTo>
                      <a:pt x="1053" y="51"/>
                      <a:pt x="978" y="26"/>
                      <a:pt x="903"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1" name="Google Shape;641;p28">
                <a:extLst>
                  <a:ext uri="{FF2B5EF4-FFF2-40B4-BE49-F238E27FC236}">
                    <a16:creationId xmlns:a16="http://schemas.microsoft.com/office/drawing/2014/main" id="{250A29A3-AF41-D260-F17F-E9DD6E45B273}"/>
                  </a:ext>
                </a:extLst>
              </p:cNvPr>
              <p:cNvSpPr/>
              <p:nvPr/>
            </p:nvSpPr>
            <p:spPr>
              <a:xfrm>
                <a:off x="2792774" y="2067728"/>
                <a:ext cx="22820" cy="8938"/>
              </a:xfrm>
              <a:custGeom>
                <a:avLst/>
                <a:gdLst/>
                <a:ahLst/>
                <a:cxnLst/>
                <a:rect l="l" t="t" r="r" b="b"/>
                <a:pathLst>
                  <a:path w="1154" h="452" extrusionOk="0">
                    <a:moveTo>
                      <a:pt x="903" y="1"/>
                    </a:moveTo>
                    <a:lnTo>
                      <a:pt x="0" y="377"/>
                    </a:lnTo>
                    <a:cubicBezTo>
                      <a:pt x="76" y="402"/>
                      <a:pt x="151" y="427"/>
                      <a:pt x="251" y="452"/>
                    </a:cubicBezTo>
                    <a:lnTo>
                      <a:pt x="1153" y="76"/>
                    </a:lnTo>
                    <a:cubicBezTo>
                      <a:pt x="1053" y="51"/>
                      <a:pt x="978" y="26"/>
                      <a:pt x="903"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2" name="Google Shape;642;p28">
                <a:extLst>
                  <a:ext uri="{FF2B5EF4-FFF2-40B4-BE49-F238E27FC236}">
                    <a16:creationId xmlns:a16="http://schemas.microsoft.com/office/drawing/2014/main" id="{958250E2-59B5-C203-9217-7423DACBA2DE}"/>
                  </a:ext>
                </a:extLst>
              </p:cNvPr>
              <p:cNvSpPr/>
              <p:nvPr/>
            </p:nvSpPr>
            <p:spPr>
              <a:xfrm>
                <a:off x="2797738" y="2069211"/>
                <a:ext cx="22306" cy="8464"/>
              </a:xfrm>
              <a:custGeom>
                <a:avLst/>
                <a:gdLst/>
                <a:ahLst/>
                <a:cxnLst/>
                <a:rect l="l" t="t" r="r" b="b"/>
                <a:pathLst>
                  <a:path w="1128" h="428" extrusionOk="0">
                    <a:moveTo>
                      <a:pt x="877" y="1"/>
                    </a:moveTo>
                    <a:lnTo>
                      <a:pt x="0" y="377"/>
                    </a:lnTo>
                    <a:cubicBezTo>
                      <a:pt x="75" y="402"/>
                      <a:pt x="150" y="427"/>
                      <a:pt x="251" y="427"/>
                    </a:cubicBezTo>
                    <a:lnTo>
                      <a:pt x="1128" y="51"/>
                    </a:lnTo>
                    <a:cubicBezTo>
                      <a:pt x="1053" y="51"/>
                      <a:pt x="977" y="26"/>
                      <a:pt x="877"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3" name="Google Shape;643;p28">
                <a:extLst>
                  <a:ext uri="{FF2B5EF4-FFF2-40B4-BE49-F238E27FC236}">
                    <a16:creationId xmlns:a16="http://schemas.microsoft.com/office/drawing/2014/main" id="{25D6EE36-7D54-8500-4DAA-DF9D4079C2B4}"/>
                  </a:ext>
                </a:extLst>
              </p:cNvPr>
              <p:cNvSpPr/>
              <p:nvPr/>
            </p:nvSpPr>
            <p:spPr>
              <a:xfrm>
                <a:off x="2802682" y="2070220"/>
                <a:ext cx="22820" cy="8444"/>
              </a:xfrm>
              <a:custGeom>
                <a:avLst/>
                <a:gdLst/>
                <a:ahLst/>
                <a:cxnLst/>
                <a:rect l="l" t="t" r="r" b="b"/>
                <a:pathLst>
                  <a:path w="1154" h="427" extrusionOk="0">
                    <a:moveTo>
                      <a:pt x="878" y="0"/>
                    </a:moveTo>
                    <a:lnTo>
                      <a:pt x="1" y="376"/>
                    </a:lnTo>
                    <a:cubicBezTo>
                      <a:pt x="76" y="401"/>
                      <a:pt x="176" y="426"/>
                      <a:pt x="251" y="426"/>
                    </a:cubicBezTo>
                    <a:lnTo>
                      <a:pt x="1154" y="50"/>
                    </a:lnTo>
                    <a:cubicBezTo>
                      <a:pt x="1053" y="50"/>
                      <a:pt x="978" y="25"/>
                      <a:pt x="87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4" name="Google Shape;644;p28">
                <a:extLst>
                  <a:ext uri="{FF2B5EF4-FFF2-40B4-BE49-F238E27FC236}">
                    <a16:creationId xmlns:a16="http://schemas.microsoft.com/office/drawing/2014/main" id="{02552FF3-2140-0610-90C4-A3E89A56E961}"/>
                  </a:ext>
                </a:extLst>
              </p:cNvPr>
              <p:cNvSpPr/>
              <p:nvPr/>
            </p:nvSpPr>
            <p:spPr>
              <a:xfrm>
                <a:off x="2807646" y="2071209"/>
                <a:ext cx="23809" cy="7950"/>
              </a:xfrm>
              <a:custGeom>
                <a:avLst/>
                <a:gdLst/>
                <a:ahLst/>
                <a:cxnLst/>
                <a:rect l="l" t="t" r="r" b="b"/>
                <a:pathLst>
                  <a:path w="1204" h="402" extrusionOk="0">
                    <a:moveTo>
                      <a:pt x="903" y="0"/>
                    </a:moveTo>
                    <a:lnTo>
                      <a:pt x="0" y="376"/>
                    </a:lnTo>
                    <a:cubicBezTo>
                      <a:pt x="101" y="401"/>
                      <a:pt x="201" y="401"/>
                      <a:pt x="301" y="401"/>
                    </a:cubicBezTo>
                    <a:lnTo>
                      <a:pt x="1203" y="25"/>
                    </a:lnTo>
                    <a:cubicBezTo>
                      <a:pt x="1103" y="25"/>
                      <a:pt x="1003" y="25"/>
                      <a:pt x="903"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5" name="Google Shape;645;p28">
                <a:extLst>
                  <a:ext uri="{FF2B5EF4-FFF2-40B4-BE49-F238E27FC236}">
                    <a16:creationId xmlns:a16="http://schemas.microsoft.com/office/drawing/2014/main" id="{F7C1201B-4F46-384D-4110-5FFE06EC58FF}"/>
                  </a:ext>
                </a:extLst>
              </p:cNvPr>
              <p:cNvSpPr/>
              <p:nvPr/>
            </p:nvSpPr>
            <p:spPr>
              <a:xfrm>
                <a:off x="2813598" y="2071703"/>
                <a:ext cx="24303" cy="7455"/>
              </a:xfrm>
              <a:custGeom>
                <a:avLst/>
                <a:gdLst/>
                <a:ahLst/>
                <a:cxnLst/>
                <a:rect l="l" t="t" r="r" b="b"/>
                <a:pathLst>
                  <a:path w="1229" h="377" extrusionOk="0">
                    <a:moveTo>
                      <a:pt x="902" y="0"/>
                    </a:moveTo>
                    <a:lnTo>
                      <a:pt x="0" y="376"/>
                    </a:lnTo>
                    <a:lnTo>
                      <a:pt x="326" y="376"/>
                    </a:lnTo>
                    <a:lnTo>
                      <a:pt x="1228"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6" name="Google Shape;646;p28">
                <a:extLst>
                  <a:ext uri="{FF2B5EF4-FFF2-40B4-BE49-F238E27FC236}">
                    <a16:creationId xmlns:a16="http://schemas.microsoft.com/office/drawing/2014/main" id="{D642A382-0519-BBD3-CA78-2CEBA1EAC9CB}"/>
                  </a:ext>
                </a:extLst>
              </p:cNvPr>
              <p:cNvSpPr/>
              <p:nvPr/>
            </p:nvSpPr>
            <p:spPr>
              <a:xfrm>
                <a:off x="2820026" y="2070220"/>
                <a:ext cx="25806" cy="8938"/>
              </a:xfrm>
              <a:custGeom>
                <a:avLst/>
                <a:gdLst/>
                <a:ahLst/>
                <a:cxnLst/>
                <a:rect l="l" t="t" r="r" b="b"/>
                <a:pathLst>
                  <a:path w="1305" h="452" extrusionOk="0">
                    <a:moveTo>
                      <a:pt x="1304" y="0"/>
                    </a:moveTo>
                    <a:cubicBezTo>
                      <a:pt x="1179" y="50"/>
                      <a:pt x="1028" y="50"/>
                      <a:pt x="903" y="75"/>
                    </a:cubicBezTo>
                    <a:lnTo>
                      <a:pt x="1" y="451"/>
                    </a:lnTo>
                    <a:cubicBezTo>
                      <a:pt x="151" y="426"/>
                      <a:pt x="277" y="426"/>
                      <a:pt x="402" y="401"/>
                    </a:cubicBezTo>
                    <a:lnTo>
                      <a:pt x="1304"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7" name="Google Shape;647;p28">
                <a:extLst>
                  <a:ext uri="{FF2B5EF4-FFF2-40B4-BE49-F238E27FC236}">
                    <a16:creationId xmlns:a16="http://schemas.microsoft.com/office/drawing/2014/main" id="{46C6A9C3-EF8D-2F79-4D50-FA7C0231B351}"/>
                  </a:ext>
                </a:extLst>
              </p:cNvPr>
              <p:cNvSpPr/>
              <p:nvPr/>
            </p:nvSpPr>
            <p:spPr>
              <a:xfrm>
                <a:off x="2827956" y="2067234"/>
                <a:ext cx="27290" cy="10936"/>
              </a:xfrm>
              <a:custGeom>
                <a:avLst/>
                <a:gdLst/>
                <a:ahLst/>
                <a:cxnLst/>
                <a:rect l="l" t="t" r="r" b="b"/>
                <a:pathLst>
                  <a:path w="1380" h="553" extrusionOk="0">
                    <a:moveTo>
                      <a:pt x="1379" y="1"/>
                    </a:moveTo>
                    <a:lnTo>
                      <a:pt x="1195" y="80"/>
                    </a:lnTo>
                    <a:lnTo>
                      <a:pt x="1195" y="80"/>
                    </a:lnTo>
                    <a:cubicBezTo>
                      <a:pt x="1257" y="58"/>
                      <a:pt x="1318" y="31"/>
                      <a:pt x="1379" y="1"/>
                    </a:cubicBezTo>
                    <a:close/>
                    <a:moveTo>
                      <a:pt x="1195" y="80"/>
                    </a:moveTo>
                    <a:lnTo>
                      <a:pt x="1195" y="80"/>
                    </a:lnTo>
                    <a:cubicBezTo>
                      <a:pt x="1103" y="112"/>
                      <a:pt x="1008" y="136"/>
                      <a:pt x="903" y="151"/>
                    </a:cubicBezTo>
                    <a:lnTo>
                      <a:pt x="1" y="552"/>
                    </a:lnTo>
                    <a:cubicBezTo>
                      <a:pt x="176" y="502"/>
                      <a:pt x="327" y="452"/>
                      <a:pt x="502" y="377"/>
                    </a:cubicBezTo>
                    <a:lnTo>
                      <a:pt x="1195" y="8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8" name="Google Shape;648;p28">
                <a:extLst>
                  <a:ext uri="{FF2B5EF4-FFF2-40B4-BE49-F238E27FC236}">
                    <a16:creationId xmlns:a16="http://schemas.microsoft.com/office/drawing/2014/main" id="{39D1BC69-0E55-30F9-F442-5A93B4E95EF8}"/>
                  </a:ext>
                </a:extLst>
              </p:cNvPr>
              <p:cNvSpPr/>
              <p:nvPr/>
            </p:nvSpPr>
            <p:spPr>
              <a:xfrm>
                <a:off x="2763526" y="2018170"/>
                <a:ext cx="20348" cy="9433"/>
              </a:xfrm>
              <a:custGeom>
                <a:avLst/>
                <a:gdLst/>
                <a:ahLst/>
                <a:cxnLst/>
                <a:rect l="l" t="t" r="r" b="b"/>
                <a:pathLst>
                  <a:path w="1029" h="477" extrusionOk="0">
                    <a:moveTo>
                      <a:pt x="903" y="1"/>
                    </a:moveTo>
                    <a:lnTo>
                      <a:pt x="1" y="376"/>
                    </a:lnTo>
                    <a:cubicBezTo>
                      <a:pt x="51" y="427"/>
                      <a:pt x="76" y="452"/>
                      <a:pt x="126" y="477"/>
                    </a:cubicBezTo>
                    <a:lnTo>
                      <a:pt x="1028" y="101"/>
                    </a:lnTo>
                    <a:cubicBezTo>
                      <a:pt x="978" y="76"/>
                      <a:pt x="928" y="51"/>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49" name="Google Shape;649;p28">
                <a:extLst>
                  <a:ext uri="{FF2B5EF4-FFF2-40B4-BE49-F238E27FC236}">
                    <a16:creationId xmlns:a16="http://schemas.microsoft.com/office/drawing/2014/main" id="{6276918B-1126-D408-2FF1-F919CE1CCD43}"/>
                  </a:ext>
                </a:extLst>
              </p:cNvPr>
              <p:cNvSpPr/>
              <p:nvPr/>
            </p:nvSpPr>
            <p:spPr>
              <a:xfrm>
                <a:off x="2766017" y="2020147"/>
                <a:ext cx="20823" cy="9947"/>
              </a:xfrm>
              <a:custGeom>
                <a:avLst/>
                <a:gdLst/>
                <a:ahLst/>
                <a:cxnLst/>
                <a:rect l="l" t="t" r="r" b="b"/>
                <a:pathLst>
                  <a:path w="1053" h="503" extrusionOk="0">
                    <a:moveTo>
                      <a:pt x="902" y="1"/>
                    </a:moveTo>
                    <a:lnTo>
                      <a:pt x="0" y="377"/>
                    </a:lnTo>
                    <a:cubicBezTo>
                      <a:pt x="50" y="427"/>
                      <a:pt x="100" y="452"/>
                      <a:pt x="150" y="502"/>
                    </a:cubicBezTo>
                    <a:lnTo>
                      <a:pt x="1053" y="126"/>
                    </a:lnTo>
                    <a:cubicBezTo>
                      <a:pt x="1003" y="76"/>
                      <a:pt x="952" y="51"/>
                      <a:pt x="902"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0" name="Google Shape;650;p28">
                <a:extLst>
                  <a:ext uri="{FF2B5EF4-FFF2-40B4-BE49-F238E27FC236}">
                    <a16:creationId xmlns:a16="http://schemas.microsoft.com/office/drawing/2014/main" id="{18FADE73-378F-6050-A93E-C058AA3AE855}"/>
                  </a:ext>
                </a:extLst>
              </p:cNvPr>
              <p:cNvSpPr/>
              <p:nvPr/>
            </p:nvSpPr>
            <p:spPr>
              <a:xfrm>
                <a:off x="2768984" y="2022639"/>
                <a:ext cx="21337" cy="9433"/>
              </a:xfrm>
              <a:custGeom>
                <a:avLst/>
                <a:gdLst/>
                <a:ahLst/>
                <a:cxnLst/>
                <a:rect l="l" t="t" r="r" b="b"/>
                <a:pathLst>
                  <a:path w="1079" h="477" extrusionOk="0">
                    <a:moveTo>
                      <a:pt x="903" y="0"/>
                    </a:moveTo>
                    <a:lnTo>
                      <a:pt x="0" y="376"/>
                    </a:lnTo>
                    <a:cubicBezTo>
                      <a:pt x="76" y="401"/>
                      <a:pt x="126" y="426"/>
                      <a:pt x="176" y="476"/>
                    </a:cubicBezTo>
                    <a:lnTo>
                      <a:pt x="1078" y="100"/>
                    </a:lnTo>
                    <a:cubicBezTo>
                      <a:pt x="1028" y="50"/>
                      <a:pt x="953" y="25"/>
                      <a:pt x="9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1" name="Google Shape;651;p28">
                <a:extLst>
                  <a:ext uri="{FF2B5EF4-FFF2-40B4-BE49-F238E27FC236}">
                    <a16:creationId xmlns:a16="http://schemas.microsoft.com/office/drawing/2014/main" id="{A2902344-A497-C3AD-1250-07EDDBD07E27}"/>
                  </a:ext>
                </a:extLst>
              </p:cNvPr>
              <p:cNvSpPr/>
              <p:nvPr/>
            </p:nvSpPr>
            <p:spPr>
              <a:xfrm>
                <a:off x="2772445" y="2024617"/>
                <a:ext cx="20843" cy="9433"/>
              </a:xfrm>
              <a:custGeom>
                <a:avLst/>
                <a:gdLst/>
                <a:ahLst/>
                <a:cxnLst/>
                <a:rect l="l" t="t" r="r" b="b"/>
                <a:pathLst>
                  <a:path w="1054" h="477" extrusionOk="0">
                    <a:moveTo>
                      <a:pt x="903" y="0"/>
                    </a:moveTo>
                    <a:lnTo>
                      <a:pt x="1" y="376"/>
                    </a:lnTo>
                    <a:cubicBezTo>
                      <a:pt x="51" y="401"/>
                      <a:pt x="101" y="426"/>
                      <a:pt x="151" y="477"/>
                    </a:cubicBezTo>
                    <a:lnTo>
                      <a:pt x="1053" y="101"/>
                    </a:lnTo>
                    <a:cubicBezTo>
                      <a:pt x="1003" y="50"/>
                      <a:pt x="953" y="25"/>
                      <a:pt x="903"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2" name="Google Shape;652;p28">
                <a:extLst>
                  <a:ext uri="{FF2B5EF4-FFF2-40B4-BE49-F238E27FC236}">
                    <a16:creationId xmlns:a16="http://schemas.microsoft.com/office/drawing/2014/main" id="{A9298D60-237E-1310-BF72-7A5367C8E2EB}"/>
                  </a:ext>
                </a:extLst>
              </p:cNvPr>
              <p:cNvSpPr/>
              <p:nvPr/>
            </p:nvSpPr>
            <p:spPr>
              <a:xfrm>
                <a:off x="2775431" y="2026594"/>
                <a:ext cx="21317" cy="8938"/>
              </a:xfrm>
              <a:custGeom>
                <a:avLst/>
                <a:gdLst/>
                <a:ahLst/>
                <a:cxnLst/>
                <a:rect l="l" t="t" r="r" b="b"/>
                <a:pathLst>
                  <a:path w="1078" h="452" extrusionOk="0">
                    <a:moveTo>
                      <a:pt x="902" y="1"/>
                    </a:moveTo>
                    <a:lnTo>
                      <a:pt x="0" y="377"/>
                    </a:lnTo>
                    <a:cubicBezTo>
                      <a:pt x="50" y="402"/>
                      <a:pt x="126" y="427"/>
                      <a:pt x="176" y="452"/>
                    </a:cubicBezTo>
                    <a:lnTo>
                      <a:pt x="1078" y="76"/>
                    </a:lnTo>
                    <a:cubicBezTo>
                      <a:pt x="1028" y="51"/>
                      <a:pt x="953" y="26"/>
                      <a:pt x="902"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3" name="Google Shape;653;p28">
                <a:extLst>
                  <a:ext uri="{FF2B5EF4-FFF2-40B4-BE49-F238E27FC236}">
                    <a16:creationId xmlns:a16="http://schemas.microsoft.com/office/drawing/2014/main" id="{B13D4D2D-5ADA-4E5F-6138-A5DF5AB33419}"/>
                  </a:ext>
                </a:extLst>
              </p:cNvPr>
              <p:cNvSpPr/>
              <p:nvPr/>
            </p:nvSpPr>
            <p:spPr>
              <a:xfrm>
                <a:off x="2778892" y="2028077"/>
                <a:ext cx="20843" cy="8938"/>
              </a:xfrm>
              <a:custGeom>
                <a:avLst/>
                <a:gdLst/>
                <a:ahLst/>
                <a:cxnLst/>
                <a:rect l="l" t="t" r="r" b="b"/>
                <a:pathLst>
                  <a:path w="1054" h="452" extrusionOk="0">
                    <a:moveTo>
                      <a:pt x="903" y="1"/>
                    </a:moveTo>
                    <a:lnTo>
                      <a:pt x="1" y="377"/>
                    </a:lnTo>
                    <a:cubicBezTo>
                      <a:pt x="51" y="402"/>
                      <a:pt x="101" y="427"/>
                      <a:pt x="151" y="452"/>
                    </a:cubicBezTo>
                    <a:lnTo>
                      <a:pt x="1053" y="76"/>
                    </a:lnTo>
                    <a:cubicBezTo>
                      <a:pt x="1003" y="51"/>
                      <a:pt x="953" y="26"/>
                      <a:pt x="90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4" name="Google Shape;654;p28">
                <a:extLst>
                  <a:ext uri="{FF2B5EF4-FFF2-40B4-BE49-F238E27FC236}">
                    <a16:creationId xmlns:a16="http://schemas.microsoft.com/office/drawing/2014/main" id="{73B12C60-A535-C784-E31E-9DC96D5C7143}"/>
                  </a:ext>
                </a:extLst>
              </p:cNvPr>
              <p:cNvSpPr/>
              <p:nvPr/>
            </p:nvSpPr>
            <p:spPr>
              <a:xfrm>
                <a:off x="2781878" y="2029561"/>
                <a:ext cx="21317" cy="8958"/>
              </a:xfrm>
              <a:custGeom>
                <a:avLst/>
                <a:gdLst/>
                <a:ahLst/>
                <a:cxnLst/>
                <a:rect l="l" t="t" r="r" b="b"/>
                <a:pathLst>
                  <a:path w="1078" h="453" extrusionOk="0">
                    <a:moveTo>
                      <a:pt x="902" y="1"/>
                    </a:moveTo>
                    <a:lnTo>
                      <a:pt x="0" y="377"/>
                    </a:lnTo>
                    <a:cubicBezTo>
                      <a:pt x="75" y="402"/>
                      <a:pt x="125" y="427"/>
                      <a:pt x="175" y="452"/>
                    </a:cubicBezTo>
                    <a:lnTo>
                      <a:pt x="1078" y="76"/>
                    </a:lnTo>
                    <a:cubicBezTo>
                      <a:pt x="1028" y="51"/>
                      <a:pt x="952" y="26"/>
                      <a:pt x="902"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5" name="Google Shape;655;p28">
                <a:extLst>
                  <a:ext uri="{FF2B5EF4-FFF2-40B4-BE49-F238E27FC236}">
                    <a16:creationId xmlns:a16="http://schemas.microsoft.com/office/drawing/2014/main" id="{6DA884CD-D9D0-04FC-A15A-CD345081A768}"/>
                  </a:ext>
                </a:extLst>
              </p:cNvPr>
              <p:cNvSpPr/>
              <p:nvPr/>
            </p:nvSpPr>
            <p:spPr>
              <a:xfrm>
                <a:off x="2785339" y="2031064"/>
                <a:ext cx="21337" cy="8444"/>
              </a:xfrm>
              <a:custGeom>
                <a:avLst/>
                <a:gdLst/>
                <a:ahLst/>
                <a:cxnLst/>
                <a:rect l="l" t="t" r="r" b="b"/>
                <a:pathLst>
                  <a:path w="1079" h="427" extrusionOk="0">
                    <a:moveTo>
                      <a:pt x="903" y="0"/>
                    </a:moveTo>
                    <a:lnTo>
                      <a:pt x="0" y="376"/>
                    </a:lnTo>
                    <a:cubicBezTo>
                      <a:pt x="51" y="401"/>
                      <a:pt x="126" y="426"/>
                      <a:pt x="176" y="426"/>
                    </a:cubicBezTo>
                    <a:lnTo>
                      <a:pt x="1078" y="50"/>
                    </a:lnTo>
                    <a:cubicBezTo>
                      <a:pt x="1028" y="50"/>
                      <a:pt x="953" y="25"/>
                      <a:pt x="903"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6" name="Google Shape;656;p28">
                <a:extLst>
                  <a:ext uri="{FF2B5EF4-FFF2-40B4-BE49-F238E27FC236}">
                    <a16:creationId xmlns:a16="http://schemas.microsoft.com/office/drawing/2014/main" id="{9B21A9E1-A6E0-1B1D-8350-79442358BCF8}"/>
                  </a:ext>
                </a:extLst>
              </p:cNvPr>
              <p:cNvSpPr/>
              <p:nvPr/>
            </p:nvSpPr>
            <p:spPr>
              <a:xfrm>
                <a:off x="2788799" y="2032052"/>
                <a:ext cx="21337" cy="8938"/>
              </a:xfrm>
              <a:custGeom>
                <a:avLst/>
                <a:gdLst/>
                <a:ahLst/>
                <a:cxnLst/>
                <a:rect l="l" t="t" r="r" b="b"/>
                <a:pathLst>
                  <a:path w="1079" h="452" extrusionOk="0">
                    <a:moveTo>
                      <a:pt x="903" y="0"/>
                    </a:moveTo>
                    <a:lnTo>
                      <a:pt x="1" y="376"/>
                    </a:lnTo>
                    <a:cubicBezTo>
                      <a:pt x="51" y="401"/>
                      <a:pt x="126" y="426"/>
                      <a:pt x="176" y="451"/>
                    </a:cubicBezTo>
                    <a:lnTo>
                      <a:pt x="1079" y="75"/>
                    </a:lnTo>
                    <a:cubicBezTo>
                      <a:pt x="1028" y="50"/>
                      <a:pt x="953" y="25"/>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7" name="Google Shape;657;p28">
                <a:extLst>
                  <a:ext uri="{FF2B5EF4-FFF2-40B4-BE49-F238E27FC236}">
                    <a16:creationId xmlns:a16="http://schemas.microsoft.com/office/drawing/2014/main" id="{45EBA1E9-8644-24EE-C7B7-5162E79180A6}"/>
                  </a:ext>
                </a:extLst>
              </p:cNvPr>
              <p:cNvSpPr/>
              <p:nvPr/>
            </p:nvSpPr>
            <p:spPr>
              <a:xfrm>
                <a:off x="2792280" y="2033536"/>
                <a:ext cx="21832" cy="7950"/>
              </a:xfrm>
              <a:custGeom>
                <a:avLst/>
                <a:gdLst/>
                <a:ahLst/>
                <a:cxnLst/>
                <a:rect l="l" t="t" r="r" b="b"/>
                <a:pathLst>
                  <a:path w="1104" h="402" extrusionOk="0">
                    <a:moveTo>
                      <a:pt x="903" y="0"/>
                    </a:moveTo>
                    <a:lnTo>
                      <a:pt x="0" y="376"/>
                    </a:lnTo>
                    <a:cubicBezTo>
                      <a:pt x="76" y="376"/>
                      <a:pt x="126" y="401"/>
                      <a:pt x="201" y="401"/>
                    </a:cubicBezTo>
                    <a:lnTo>
                      <a:pt x="1103" y="26"/>
                    </a:lnTo>
                    <a:cubicBezTo>
                      <a:pt x="1028" y="26"/>
                      <a:pt x="978" y="0"/>
                      <a:pt x="903"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8" name="Google Shape;658;p28">
                <a:extLst>
                  <a:ext uri="{FF2B5EF4-FFF2-40B4-BE49-F238E27FC236}">
                    <a16:creationId xmlns:a16="http://schemas.microsoft.com/office/drawing/2014/main" id="{5481BC8B-93D4-47C7-06DD-DB5257554E0F}"/>
                  </a:ext>
                </a:extLst>
              </p:cNvPr>
              <p:cNvSpPr/>
              <p:nvPr/>
            </p:nvSpPr>
            <p:spPr>
              <a:xfrm>
                <a:off x="2796235" y="2034030"/>
                <a:ext cx="21832" cy="8444"/>
              </a:xfrm>
              <a:custGeom>
                <a:avLst/>
                <a:gdLst/>
                <a:ahLst/>
                <a:cxnLst/>
                <a:rect l="l" t="t" r="r" b="b"/>
                <a:pathLst>
                  <a:path w="1104" h="427" extrusionOk="0">
                    <a:moveTo>
                      <a:pt x="903" y="1"/>
                    </a:moveTo>
                    <a:lnTo>
                      <a:pt x="1" y="376"/>
                    </a:lnTo>
                    <a:cubicBezTo>
                      <a:pt x="51" y="402"/>
                      <a:pt x="126" y="402"/>
                      <a:pt x="201" y="427"/>
                    </a:cubicBezTo>
                    <a:lnTo>
                      <a:pt x="1104" y="51"/>
                    </a:lnTo>
                    <a:cubicBezTo>
                      <a:pt x="1028" y="26"/>
                      <a:pt x="953" y="26"/>
                      <a:pt x="903"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59" name="Google Shape;659;p28">
                <a:extLst>
                  <a:ext uri="{FF2B5EF4-FFF2-40B4-BE49-F238E27FC236}">
                    <a16:creationId xmlns:a16="http://schemas.microsoft.com/office/drawing/2014/main" id="{FFBDBA17-5B43-1DFF-5663-8DB338BA88C2}"/>
                  </a:ext>
                </a:extLst>
              </p:cNvPr>
              <p:cNvSpPr/>
              <p:nvPr/>
            </p:nvSpPr>
            <p:spPr>
              <a:xfrm>
                <a:off x="2800210" y="2035019"/>
                <a:ext cx="21832" cy="7455"/>
              </a:xfrm>
              <a:custGeom>
                <a:avLst/>
                <a:gdLst/>
                <a:ahLst/>
                <a:cxnLst/>
                <a:rect l="l" t="t" r="r" b="b"/>
                <a:pathLst>
                  <a:path w="1104" h="377" extrusionOk="0">
                    <a:moveTo>
                      <a:pt x="903" y="1"/>
                    </a:moveTo>
                    <a:lnTo>
                      <a:pt x="0" y="377"/>
                    </a:lnTo>
                    <a:lnTo>
                      <a:pt x="226" y="377"/>
                    </a:lnTo>
                    <a:lnTo>
                      <a:pt x="1103" y="1"/>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0" name="Google Shape;660;p28">
                <a:extLst>
                  <a:ext uri="{FF2B5EF4-FFF2-40B4-BE49-F238E27FC236}">
                    <a16:creationId xmlns:a16="http://schemas.microsoft.com/office/drawing/2014/main" id="{156E1D89-40BE-A47A-382C-B19AE36AB3F1}"/>
                  </a:ext>
                </a:extLst>
              </p:cNvPr>
              <p:cNvSpPr/>
              <p:nvPr/>
            </p:nvSpPr>
            <p:spPr>
              <a:xfrm>
                <a:off x="2804660" y="2035019"/>
                <a:ext cx="22326" cy="7831"/>
              </a:xfrm>
              <a:custGeom>
                <a:avLst/>
                <a:gdLst/>
                <a:ahLst/>
                <a:cxnLst/>
                <a:rect l="l" t="t" r="r" b="b"/>
                <a:pathLst>
                  <a:path w="1129" h="396" extrusionOk="0">
                    <a:moveTo>
                      <a:pt x="878" y="1"/>
                    </a:moveTo>
                    <a:lnTo>
                      <a:pt x="1" y="377"/>
                    </a:lnTo>
                    <a:cubicBezTo>
                      <a:pt x="39" y="389"/>
                      <a:pt x="76" y="395"/>
                      <a:pt x="117" y="395"/>
                    </a:cubicBezTo>
                    <a:cubicBezTo>
                      <a:pt x="158" y="395"/>
                      <a:pt x="201" y="389"/>
                      <a:pt x="252" y="377"/>
                    </a:cubicBezTo>
                    <a:lnTo>
                      <a:pt x="1129" y="1"/>
                    </a:lnTo>
                    <a:cubicBezTo>
                      <a:pt x="1079" y="1"/>
                      <a:pt x="1029" y="12"/>
                      <a:pt x="971" y="12"/>
                    </a:cubicBezTo>
                    <a:cubicBezTo>
                      <a:pt x="942" y="12"/>
                      <a:pt x="912" y="9"/>
                      <a:pt x="878"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1" name="Google Shape;661;p28">
                <a:extLst>
                  <a:ext uri="{FF2B5EF4-FFF2-40B4-BE49-F238E27FC236}">
                    <a16:creationId xmlns:a16="http://schemas.microsoft.com/office/drawing/2014/main" id="{649F3AE6-DFB2-E73A-C504-6B83EFC5D048}"/>
                  </a:ext>
                </a:extLst>
              </p:cNvPr>
              <p:cNvSpPr/>
              <p:nvPr/>
            </p:nvSpPr>
            <p:spPr>
              <a:xfrm>
                <a:off x="2809623" y="2034030"/>
                <a:ext cx="23809" cy="8444"/>
              </a:xfrm>
              <a:custGeom>
                <a:avLst/>
                <a:gdLst/>
                <a:ahLst/>
                <a:cxnLst/>
                <a:rect l="l" t="t" r="r" b="b"/>
                <a:pathLst>
                  <a:path w="1204" h="427" extrusionOk="0">
                    <a:moveTo>
                      <a:pt x="1204" y="1"/>
                    </a:moveTo>
                    <a:lnTo>
                      <a:pt x="1204" y="1"/>
                    </a:lnTo>
                    <a:cubicBezTo>
                      <a:pt x="1103" y="26"/>
                      <a:pt x="1003" y="51"/>
                      <a:pt x="878" y="51"/>
                    </a:cubicBezTo>
                    <a:lnTo>
                      <a:pt x="1" y="427"/>
                    </a:lnTo>
                    <a:cubicBezTo>
                      <a:pt x="101" y="427"/>
                      <a:pt x="201" y="402"/>
                      <a:pt x="301" y="402"/>
                    </a:cubicBezTo>
                    <a:lnTo>
                      <a:pt x="1204" y="1"/>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2" name="Google Shape;662;p28">
                <a:extLst>
                  <a:ext uri="{FF2B5EF4-FFF2-40B4-BE49-F238E27FC236}">
                    <a16:creationId xmlns:a16="http://schemas.microsoft.com/office/drawing/2014/main" id="{4056B3BC-2D26-1907-4BF7-F02CB1602761}"/>
                  </a:ext>
                </a:extLst>
              </p:cNvPr>
              <p:cNvSpPr/>
              <p:nvPr/>
            </p:nvSpPr>
            <p:spPr>
              <a:xfrm>
                <a:off x="2815576" y="2032052"/>
                <a:ext cx="24798" cy="9927"/>
              </a:xfrm>
              <a:custGeom>
                <a:avLst/>
                <a:gdLst/>
                <a:ahLst/>
                <a:cxnLst/>
                <a:rect l="l" t="t" r="r" b="b"/>
                <a:pathLst>
                  <a:path w="1254" h="502" extrusionOk="0">
                    <a:moveTo>
                      <a:pt x="1253" y="0"/>
                    </a:moveTo>
                    <a:lnTo>
                      <a:pt x="1185" y="29"/>
                    </a:lnTo>
                    <a:lnTo>
                      <a:pt x="1185" y="29"/>
                    </a:lnTo>
                    <a:cubicBezTo>
                      <a:pt x="1209" y="21"/>
                      <a:pt x="1232" y="11"/>
                      <a:pt x="1253" y="0"/>
                    </a:cubicBezTo>
                    <a:close/>
                    <a:moveTo>
                      <a:pt x="1185" y="29"/>
                    </a:moveTo>
                    <a:lnTo>
                      <a:pt x="1185" y="29"/>
                    </a:lnTo>
                    <a:cubicBezTo>
                      <a:pt x="1099" y="61"/>
                      <a:pt x="1001" y="81"/>
                      <a:pt x="903" y="101"/>
                    </a:cubicBezTo>
                    <a:lnTo>
                      <a:pt x="0" y="502"/>
                    </a:lnTo>
                    <a:cubicBezTo>
                      <a:pt x="126" y="451"/>
                      <a:pt x="251" y="426"/>
                      <a:pt x="376" y="376"/>
                    </a:cubicBezTo>
                    <a:lnTo>
                      <a:pt x="1185" y="29"/>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3" name="Google Shape;663;p28">
                <a:extLst>
                  <a:ext uri="{FF2B5EF4-FFF2-40B4-BE49-F238E27FC236}">
                    <a16:creationId xmlns:a16="http://schemas.microsoft.com/office/drawing/2014/main" id="{8F69D880-FE71-655E-7DD0-188F06FBCD1D}"/>
                  </a:ext>
                </a:extLst>
              </p:cNvPr>
              <p:cNvSpPr/>
              <p:nvPr/>
            </p:nvSpPr>
            <p:spPr>
              <a:xfrm>
                <a:off x="2767501" y="1986449"/>
                <a:ext cx="19834" cy="8444"/>
              </a:xfrm>
              <a:custGeom>
                <a:avLst/>
                <a:gdLst/>
                <a:ahLst/>
                <a:cxnLst/>
                <a:rect l="l" t="t" r="r" b="b"/>
                <a:pathLst>
                  <a:path w="1003" h="427" extrusionOk="0">
                    <a:moveTo>
                      <a:pt x="902" y="0"/>
                    </a:moveTo>
                    <a:lnTo>
                      <a:pt x="0" y="376"/>
                    </a:lnTo>
                    <a:cubicBezTo>
                      <a:pt x="50" y="401"/>
                      <a:pt x="75" y="401"/>
                      <a:pt x="100" y="427"/>
                    </a:cubicBezTo>
                    <a:lnTo>
                      <a:pt x="1003" y="51"/>
                    </a:lnTo>
                    <a:cubicBezTo>
                      <a:pt x="953" y="26"/>
                      <a:pt x="928" y="26"/>
                      <a:pt x="902"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4" name="Google Shape;664;p28">
                <a:extLst>
                  <a:ext uri="{FF2B5EF4-FFF2-40B4-BE49-F238E27FC236}">
                    <a16:creationId xmlns:a16="http://schemas.microsoft.com/office/drawing/2014/main" id="{517210BB-8B04-B748-756C-2D43E20CD910}"/>
                  </a:ext>
                </a:extLst>
              </p:cNvPr>
              <p:cNvSpPr/>
              <p:nvPr/>
            </p:nvSpPr>
            <p:spPr>
              <a:xfrm>
                <a:off x="2769478" y="1987438"/>
                <a:ext cx="19834" cy="8938"/>
              </a:xfrm>
              <a:custGeom>
                <a:avLst/>
                <a:gdLst/>
                <a:ahLst/>
                <a:cxnLst/>
                <a:rect l="l" t="t" r="r" b="b"/>
                <a:pathLst>
                  <a:path w="1003" h="452" extrusionOk="0">
                    <a:moveTo>
                      <a:pt x="903" y="1"/>
                    </a:moveTo>
                    <a:lnTo>
                      <a:pt x="0" y="377"/>
                    </a:lnTo>
                    <a:cubicBezTo>
                      <a:pt x="26" y="402"/>
                      <a:pt x="76" y="427"/>
                      <a:pt x="101" y="452"/>
                    </a:cubicBezTo>
                    <a:lnTo>
                      <a:pt x="1003" y="76"/>
                    </a:lnTo>
                    <a:cubicBezTo>
                      <a:pt x="953" y="51"/>
                      <a:pt x="928" y="26"/>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5" name="Google Shape;665;p28">
                <a:extLst>
                  <a:ext uri="{FF2B5EF4-FFF2-40B4-BE49-F238E27FC236}">
                    <a16:creationId xmlns:a16="http://schemas.microsoft.com/office/drawing/2014/main" id="{E8ECFF73-0348-D9D0-D4B4-2AE3A40F7724}"/>
                  </a:ext>
                </a:extLst>
              </p:cNvPr>
              <p:cNvSpPr/>
              <p:nvPr/>
            </p:nvSpPr>
            <p:spPr>
              <a:xfrm>
                <a:off x="2771456" y="1988921"/>
                <a:ext cx="19854" cy="8938"/>
              </a:xfrm>
              <a:custGeom>
                <a:avLst/>
                <a:gdLst/>
                <a:ahLst/>
                <a:cxnLst/>
                <a:rect l="l" t="t" r="r" b="b"/>
                <a:pathLst>
                  <a:path w="1004" h="452" extrusionOk="0">
                    <a:moveTo>
                      <a:pt x="903" y="1"/>
                    </a:moveTo>
                    <a:lnTo>
                      <a:pt x="1" y="377"/>
                    </a:lnTo>
                    <a:cubicBezTo>
                      <a:pt x="51" y="402"/>
                      <a:pt x="76" y="427"/>
                      <a:pt x="101" y="452"/>
                    </a:cubicBezTo>
                    <a:lnTo>
                      <a:pt x="1003" y="76"/>
                    </a:lnTo>
                    <a:cubicBezTo>
                      <a:pt x="978" y="51"/>
                      <a:pt x="928" y="26"/>
                      <a:pt x="903" y="1"/>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6" name="Google Shape;666;p28">
                <a:extLst>
                  <a:ext uri="{FF2B5EF4-FFF2-40B4-BE49-F238E27FC236}">
                    <a16:creationId xmlns:a16="http://schemas.microsoft.com/office/drawing/2014/main" id="{E1D606C2-9A13-C13E-65B0-574A41EB33F0}"/>
                  </a:ext>
                </a:extLst>
              </p:cNvPr>
              <p:cNvSpPr/>
              <p:nvPr/>
            </p:nvSpPr>
            <p:spPr>
              <a:xfrm>
                <a:off x="2773433" y="1990404"/>
                <a:ext cx="20348" cy="8958"/>
              </a:xfrm>
              <a:custGeom>
                <a:avLst/>
                <a:gdLst/>
                <a:ahLst/>
                <a:cxnLst/>
                <a:rect l="l" t="t" r="r" b="b"/>
                <a:pathLst>
                  <a:path w="1029" h="453" extrusionOk="0">
                    <a:moveTo>
                      <a:pt x="903" y="1"/>
                    </a:moveTo>
                    <a:lnTo>
                      <a:pt x="1" y="377"/>
                    </a:lnTo>
                    <a:cubicBezTo>
                      <a:pt x="51" y="402"/>
                      <a:pt x="76" y="427"/>
                      <a:pt x="126" y="452"/>
                    </a:cubicBezTo>
                    <a:lnTo>
                      <a:pt x="1029" y="76"/>
                    </a:lnTo>
                    <a:cubicBezTo>
                      <a:pt x="978" y="51"/>
                      <a:pt x="953" y="26"/>
                      <a:pt x="903"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7" name="Google Shape;667;p28">
                <a:extLst>
                  <a:ext uri="{FF2B5EF4-FFF2-40B4-BE49-F238E27FC236}">
                    <a16:creationId xmlns:a16="http://schemas.microsoft.com/office/drawing/2014/main" id="{FF4F73CE-185D-7BDF-279F-4AB81D155B23}"/>
                  </a:ext>
                </a:extLst>
              </p:cNvPr>
              <p:cNvSpPr/>
              <p:nvPr/>
            </p:nvSpPr>
            <p:spPr>
              <a:xfrm>
                <a:off x="2775925" y="1991907"/>
                <a:ext cx="19834" cy="8444"/>
              </a:xfrm>
              <a:custGeom>
                <a:avLst/>
                <a:gdLst/>
                <a:ahLst/>
                <a:cxnLst/>
                <a:rect l="l" t="t" r="r" b="b"/>
                <a:pathLst>
                  <a:path w="1003" h="427" extrusionOk="0">
                    <a:moveTo>
                      <a:pt x="903" y="0"/>
                    </a:moveTo>
                    <a:lnTo>
                      <a:pt x="0" y="376"/>
                    </a:lnTo>
                    <a:cubicBezTo>
                      <a:pt x="25" y="376"/>
                      <a:pt x="75" y="401"/>
                      <a:pt x="101" y="426"/>
                    </a:cubicBezTo>
                    <a:lnTo>
                      <a:pt x="1003" y="50"/>
                    </a:lnTo>
                    <a:cubicBezTo>
                      <a:pt x="978" y="25"/>
                      <a:pt x="928" y="0"/>
                      <a:pt x="903"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8" name="Google Shape;668;p28">
                <a:extLst>
                  <a:ext uri="{FF2B5EF4-FFF2-40B4-BE49-F238E27FC236}">
                    <a16:creationId xmlns:a16="http://schemas.microsoft.com/office/drawing/2014/main" id="{768195D0-7282-1F8C-35B6-A7E014E23369}"/>
                  </a:ext>
                </a:extLst>
              </p:cNvPr>
              <p:cNvSpPr/>
              <p:nvPr/>
            </p:nvSpPr>
            <p:spPr>
              <a:xfrm>
                <a:off x="2777903" y="1992896"/>
                <a:ext cx="19854" cy="8444"/>
              </a:xfrm>
              <a:custGeom>
                <a:avLst/>
                <a:gdLst/>
                <a:ahLst/>
                <a:cxnLst/>
                <a:rect l="l" t="t" r="r" b="b"/>
                <a:pathLst>
                  <a:path w="1004" h="427" extrusionOk="0">
                    <a:moveTo>
                      <a:pt x="903" y="0"/>
                    </a:moveTo>
                    <a:lnTo>
                      <a:pt x="1" y="376"/>
                    </a:lnTo>
                    <a:cubicBezTo>
                      <a:pt x="51" y="401"/>
                      <a:pt x="76" y="401"/>
                      <a:pt x="126" y="426"/>
                    </a:cubicBezTo>
                    <a:lnTo>
                      <a:pt x="1003" y="50"/>
                    </a:lnTo>
                    <a:cubicBezTo>
                      <a:pt x="978" y="25"/>
                      <a:pt x="928" y="25"/>
                      <a:pt x="903"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69" name="Google Shape;669;p28">
                <a:extLst>
                  <a:ext uri="{FF2B5EF4-FFF2-40B4-BE49-F238E27FC236}">
                    <a16:creationId xmlns:a16="http://schemas.microsoft.com/office/drawing/2014/main" id="{59044AE0-BE07-59C4-2490-CFBD4CFF9430}"/>
                  </a:ext>
                </a:extLst>
              </p:cNvPr>
              <p:cNvSpPr/>
              <p:nvPr/>
            </p:nvSpPr>
            <p:spPr>
              <a:xfrm>
                <a:off x="2780375" y="1993885"/>
                <a:ext cx="19854" cy="8444"/>
              </a:xfrm>
              <a:custGeom>
                <a:avLst/>
                <a:gdLst/>
                <a:ahLst/>
                <a:cxnLst/>
                <a:rect l="l" t="t" r="r" b="b"/>
                <a:pathLst>
                  <a:path w="1004" h="427" extrusionOk="0">
                    <a:moveTo>
                      <a:pt x="878" y="0"/>
                    </a:moveTo>
                    <a:lnTo>
                      <a:pt x="1" y="376"/>
                    </a:lnTo>
                    <a:cubicBezTo>
                      <a:pt x="26" y="401"/>
                      <a:pt x="76" y="401"/>
                      <a:pt x="101" y="426"/>
                    </a:cubicBezTo>
                    <a:lnTo>
                      <a:pt x="1003" y="51"/>
                    </a:lnTo>
                    <a:cubicBezTo>
                      <a:pt x="953" y="25"/>
                      <a:pt x="928" y="25"/>
                      <a:pt x="878"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0" name="Google Shape;670;p28">
                <a:extLst>
                  <a:ext uri="{FF2B5EF4-FFF2-40B4-BE49-F238E27FC236}">
                    <a16:creationId xmlns:a16="http://schemas.microsoft.com/office/drawing/2014/main" id="{6E2E7860-E711-4CF5-63B7-5DF2FF30C45C}"/>
                  </a:ext>
                </a:extLst>
              </p:cNvPr>
              <p:cNvSpPr/>
              <p:nvPr/>
            </p:nvSpPr>
            <p:spPr>
              <a:xfrm>
                <a:off x="2782372" y="1994874"/>
                <a:ext cx="19834" cy="8444"/>
              </a:xfrm>
              <a:custGeom>
                <a:avLst/>
                <a:gdLst/>
                <a:ahLst/>
                <a:cxnLst/>
                <a:rect l="l" t="t" r="r" b="b"/>
                <a:pathLst>
                  <a:path w="1003" h="427" extrusionOk="0">
                    <a:moveTo>
                      <a:pt x="902" y="1"/>
                    </a:moveTo>
                    <a:lnTo>
                      <a:pt x="0" y="376"/>
                    </a:lnTo>
                    <a:cubicBezTo>
                      <a:pt x="50" y="376"/>
                      <a:pt x="75" y="402"/>
                      <a:pt x="125" y="427"/>
                    </a:cubicBezTo>
                    <a:lnTo>
                      <a:pt x="1003" y="26"/>
                    </a:lnTo>
                    <a:cubicBezTo>
                      <a:pt x="978" y="26"/>
                      <a:pt x="927" y="1"/>
                      <a:pt x="902"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1" name="Google Shape;671;p28">
                <a:extLst>
                  <a:ext uri="{FF2B5EF4-FFF2-40B4-BE49-F238E27FC236}">
                    <a16:creationId xmlns:a16="http://schemas.microsoft.com/office/drawing/2014/main" id="{4000F9C8-DD5B-DB09-601F-533FAE2285D5}"/>
                  </a:ext>
                </a:extLst>
              </p:cNvPr>
              <p:cNvSpPr/>
              <p:nvPr/>
            </p:nvSpPr>
            <p:spPr>
              <a:xfrm>
                <a:off x="2784844" y="1995368"/>
                <a:ext cx="19834" cy="8444"/>
              </a:xfrm>
              <a:custGeom>
                <a:avLst/>
                <a:gdLst/>
                <a:ahLst/>
                <a:cxnLst/>
                <a:rect l="l" t="t" r="r" b="b"/>
                <a:pathLst>
                  <a:path w="1003" h="427" extrusionOk="0">
                    <a:moveTo>
                      <a:pt x="878" y="1"/>
                    </a:moveTo>
                    <a:lnTo>
                      <a:pt x="0" y="402"/>
                    </a:lnTo>
                    <a:cubicBezTo>
                      <a:pt x="25" y="402"/>
                      <a:pt x="76" y="427"/>
                      <a:pt x="126" y="427"/>
                    </a:cubicBezTo>
                    <a:lnTo>
                      <a:pt x="1003" y="51"/>
                    </a:lnTo>
                    <a:cubicBezTo>
                      <a:pt x="978" y="51"/>
                      <a:pt x="928" y="26"/>
                      <a:pt x="878"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2" name="Google Shape;672;p28">
                <a:extLst>
                  <a:ext uri="{FF2B5EF4-FFF2-40B4-BE49-F238E27FC236}">
                    <a16:creationId xmlns:a16="http://schemas.microsoft.com/office/drawing/2014/main" id="{AD1D11A6-C8CF-0F10-0B70-35EF333D2489}"/>
                  </a:ext>
                </a:extLst>
              </p:cNvPr>
              <p:cNvSpPr/>
              <p:nvPr/>
            </p:nvSpPr>
            <p:spPr>
              <a:xfrm>
                <a:off x="2787316" y="1996357"/>
                <a:ext cx="19854" cy="7950"/>
              </a:xfrm>
              <a:custGeom>
                <a:avLst/>
                <a:gdLst/>
                <a:ahLst/>
                <a:cxnLst/>
                <a:rect l="l" t="t" r="r" b="b"/>
                <a:pathLst>
                  <a:path w="1004" h="402" extrusionOk="0">
                    <a:moveTo>
                      <a:pt x="878" y="1"/>
                    </a:moveTo>
                    <a:lnTo>
                      <a:pt x="1" y="377"/>
                    </a:lnTo>
                    <a:cubicBezTo>
                      <a:pt x="26" y="377"/>
                      <a:pt x="76" y="402"/>
                      <a:pt x="126" y="402"/>
                    </a:cubicBezTo>
                    <a:lnTo>
                      <a:pt x="1003" y="26"/>
                    </a:lnTo>
                    <a:cubicBezTo>
                      <a:pt x="978" y="26"/>
                      <a:pt x="928" y="1"/>
                      <a:pt x="87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3" name="Google Shape;673;p28">
                <a:extLst>
                  <a:ext uri="{FF2B5EF4-FFF2-40B4-BE49-F238E27FC236}">
                    <a16:creationId xmlns:a16="http://schemas.microsoft.com/office/drawing/2014/main" id="{D8B66BBD-8E6F-014D-3F6E-23DC9C3C7C38}"/>
                  </a:ext>
                </a:extLst>
              </p:cNvPr>
              <p:cNvSpPr/>
              <p:nvPr/>
            </p:nvSpPr>
            <p:spPr>
              <a:xfrm>
                <a:off x="2789294" y="1996851"/>
                <a:ext cx="20843" cy="7950"/>
              </a:xfrm>
              <a:custGeom>
                <a:avLst/>
                <a:gdLst/>
                <a:ahLst/>
                <a:cxnLst/>
                <a:rect l="l" t="t" r="r" b="b"/>
                <a:pathLst>
                  <a:path w="1054" h="402" extrusionOk="0">
                    <a:moveTo>
                      <a:pt x="903" y="1"/>
                    </a:moveTo>
                    <a:lnTo>
                      <a:pt x="1" y="377"/>
                    </a:lnTo>
                    <a:cubicBezTo>
                      <a:pt x="51" y="402"/>
                      <a:pt x="101" y="402"/>
                      <a:pt x="151" y="402"/>
                    </a:cubicBezTo>
                    <a:lnTo>
                      <a:pt x="1054" y="26"/>
                    </a:lnTo>
                    <a:cubicBezTo>
                      <a:pt x="1003" y="26"/>
                      <a:pt x="953" y="1"/>
                      <a:pt x="903"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4" name="Google Shape;674;p28">
                <a:extLst>
                  <a:ext uri="{FF2B5EF4-FFF2-40B4-BE49-F238E27FC236}">
                    <a16:creationId xmlns:a16="http://schemas.microsoft.com/office/drawing/2014/main" id="{BAE4BD1C-98B7-4F41-117F-7FF0E7C580EE}"/>
                  </a:ext>
                </a:extLst>
              </p:cNvPr>
              <p:cNvSpPr/>
              <p:nvPr/>
            </p:nvSpPr>
            <p:spPr>
              <a:xfrm>
                <a:off x="2792280" y="1997346"/>
                <a:ext cx="20823" cy="7950"/>
              </a:xfrm>
              <a:custGeom>
                <a:avLst/>
                <a:gdLst/>
                <a:ahLst/>
                <a:cxnLst/>
                <a:rect l="l" t="t" r="r" b="b"/>
                <a:pathLst>
                  <a:path w="1053" h="402" extrusionOk="0">
                    <a:moveTo>
                      <a:pt x="903" y="1"/>
                    </a:moveTo>
                    <a:lnTo>
                      <a:pt x="0" y="377"/>
                    </a:lnTo>
                    <a:cubicBezTo>
                      <a:pt x="50" y="377"/>
                      <a:pt x="101" y="377"/>
                      <a:pt x="151" y="402"/>
                    </a:cubicBezTo>
                    <a:lnTo>
                      <a:pt x="1053" y="1"/>
                    </a:ln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5" name="Google Shape;675;p28">
                <a:extLst>
                  <a:ext uri="{FF2B5EF4-FFF2-40B4-BE49-F238E27FC236}">
                    <a16:creationId xmlns:a16="http://schemas.microsoft.com/office/drawing/2014/main" id="{3BC8157B-C5BB-BE01-3124-3DE65360AA01}"/>
                  </a:ext>
                </a:extLst>
              </p:cNvPr>
              <p:cNvSpPr/>
              <p:nvPr/>
            </p:nvSpPr>
            <p:spPr>
              <a:xfrm>
                <a:off x="2795246" y="1997346"/>
                <a:ext cx="20843" cy="7950"/>
              </a:xfrm>
              <a:custGeom>
                <a:avLst/>
                <a:gdLst/>
                <a:ahLst/>
                <a:cxnLst/>
                <a:rect l="l" t="t" r="r" b="b"/>
                <a:pathLst>
                  <a:path w="1054" h="402" extrusionOk="0">
                    <a:moveTo>
                      <a:pt x="1053" y="1"/>
                    </a:moveTo>
                    <a:lnTo>
                      <a:pt x="1028" y="11"/>
                    </a:lnTo>
                    <a:lnTo>
                      <a:pt x="1028" y="11"/>
                    </a:lnTo>
                    <a:cubicBezTo>
                      <a:pt x="1037" y="9"/>
                      <a:pt x="1045" y="5"/>
                      <a:pt x="1053" y="1"/>
                    </a:cubicBezTo>
                    <a:close/>
                    <a:moveTo>
                      <a:pt x="903" y="1"/>
                    </a:moveTo>
                    <a:lnTo>
                      <a:pt x="1" y="402"/>
                    </a:lnTo>
                    <a:cubicBezTo>
                      <a:pt x="51" y="402"/>
                      <a:pt x="101" y="402"/>
                      <a:pt x="151" y="377"/>
                    </a:cubicBezTo>
                    <a:lnTo>
                      <a:pt x="1028" y="11"/>
                    </a:lnTo>
                    <a:lnTo>
                      <a:pt x="1028" y="11"/>
                    </a:lnTo>
                    <a:cubicBezTo>
                      <a:pt x="1012" y="17"/>
                      <a:pt x="995" y="20"/>
                      <a:pt x="978" y="20"/>
                    </a:cubicBezTo>
                    <a:cubicBezTo>
                      <a:pt x="953" y="20"/>
                      <a:pt x="928" y="13"/>
                      <a:pt x="903"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6" name="Google Shape;676;p28">
                <a:extLst>
                  <a:ext uri="{FF2B5EF4-FFF2-40B4-BE49-F238E27FC236}">
                    <a16:creationId xmlns:a16="http://schemas.microsoft.com/office/drawing/2014/main" id="{C31E2231-CC96-831B-A960-CFD0C3904723}"/>
                  </a:ext>
                </a:extLst>
              </p:cNvPr>
              <p:cNvSpPr/>
              <p:nvPr/>
            </p:nvSpPr>
            <p:spPr>
              <a:xfrm>
                <a:off x="2798232" y="1996851"/>
                <a:ext cx="22306" cy="7950"/>
              </a:xfrm>
              <a:custGeom>
                <a:avLst/>
                <a:gdLst/>
                <a:ahLst/>
                <a:cxnLst/>
                <a:rect l="l" t="t" r="r" b="b"/>
                <a:pathLst>
                  <a:path w="1128" h="402" extrusionOk="0">
                    <a:moveTo>
                      <a:pt x="1128" y="1"/>
                    </a:moveTo>
                    <a:lnTo>
                      <a:pt x="1128" y="1"/>
                    </a:lnTo>
                    <a:cubicBezTo>
                      <a:pt x="1053" y="26"/>
                      <a:pt x="978" y="26"/>
                      <a:pt x="902" y="26"/>
                    </a:cubicBezTo>
                    <a:lnTo>
                      <a:pt x="0" y="402"/>
                    </a:lnTo>
                    <a:cubicBezTo>
                      <a:pt x="75" y="402"/>
                      <a:pt x="150" y="402"/>
                      <a:pt x="226" y="377"/>
                    </a:cubicBezTo>
                    <a:lnTo>
                      <a:pt x="1128"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7" name="Google Shape;677;p28">
                <a:extLst>
                  <a:ext uri="{FF2B5EF4-FFF2-40B4-BE49-F238E27FC236}">
                    <a16:creationId xmlns:a16="http://schemas.microsoft.com/office/drawing/2014/main" id="{C4A16FD7-3BA1-346E-8FF7-F6447F1A49CE}"/>
                  </a:ext>
                </a:extLst>
              </p:cNvPr>
              <p:cNvSpPr/>
              <p:nvPr/>
            </p:nvSpPr>
            <p:spPr>
              <a:xfrm>
                <a:off x="2802682" y="1995368"/>
                <a:ext cx="22326" cy="8938"/>
              </a:xfrm>
              <a:custGeom>
                <a:avLst/>
                <a:gdLst/>
                <a:ahLst/>
                <a:cxnLst/>
                <a:rect l="l" t="t" r="r" b="b"/>
                <a:pathLst>
                  <a:path w="1129" h="452" extrusionOk="0">
                    <a:moveTo>
                      <a:pt x="1129" y="1"/>
                    </a:moveTo>
                    <a:lnTo>
                      <a:pt x="1129" y="1"/>
                    </a:lnTo>
                    <a:cubicBezTo>
                      <a:pt x="1053" y="26"/>
                      <a:pt x="978" y="51"/>
                      <a:pt x="903" y="76"/>
                    </a:cubicBezTo>
                    <a:lnTo>
                      <a:pt x="1" y="452"/>
                    </a:lnTo>
                    <a:cubicBezTo>
                      <a:pt x="76" y="452"/>
                      <a:pt x="151" y="427"/>
                      <a:pt x="251" y="377"/>
                    </a:cubicBezTo>
                    <a:lnTo>
                      <a:pt x="1129"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8" name="Google Shape;678;p28">
                <a:extLst>
                  <a:ext uri="{FF2B5EF4-FFF2-40B4-BE49-F238E27FC236}">
                    <a16:creationId xmlns:a16="http://schemas.microsoft.com/office/drawing/2014/main" id="{A9C4DCC9-388E-A268-D4A2-5A1C4FDD7E55}"/>
                  </a:ext>
                </a:extLst>
              </p:cNvPr>
              <p:cNvSpPr/>
              <p:nvPr/>
            </p:nvSpPr>
            <p:spPr>
              <a:xfrm>
                <a:off x="2771456" y="1956706"/>
                <a:ext cx="18865" cy="7950"/>
              </a:xfrm>
              <a:custGeom>
                <a:avLst/>
                <a:gdLst/>
                <a:ahLst/>
                <a:cxnLst/>
                <a:rect l="l" t="t" r="r" b="b"/>
                <a:pathLst>
                  <a:path w="954" h="402" extrusionOk="0">
                    <a:moveTo>
                      <a:pt x="903" y="1"/>
                    </a:moveTo>
                    <a:lnTo>
                      <a:pt x="1" y="377"/>
                    </a:lnTo>
                    <a:cubicBezTo>
                      <a:pt x="26" y="377"/>
                      <a:pt x="51" y="402"/>
                      <a:pt x="51" y="402"/>
                    </a:cubicBezTo>
                    <a:lnTo>
                      <a:pt x="953" y="26"/>
                    </a:lnTo>
                    <a:cubicBezTo>
                      <a:pt x="928" y="26"/>
                      <a:pt x="928" y="1"/>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79" name="Google Shape;679;p28">
                <a:extLst>
                  <a:ext uri="{FF2B5EF4-FFF2-40B4-BE49-F238E27FC236}">
                    <a16:creationId xmlns:a16="http://schemas.microsoft.com/office/drawing/2014/main" id="{136DDDE0-A5CE-A327-0F6E-CF2527D48139}"/>
                  </a:ext>
                </a:extLst>
              </p:cNvPr>
              <p:cNvSpPr/>
              <p:nvPr/>
            </p:nvSpPr>
            <p:spPr>
              <a:xfrm>
                <a:off x="2772445" y="1957201"/>
                <a:ext cx="18865" cy="8444"/>
              </a:xfrm>
              <a:custGeom>
                <a:avLst/>
                <a:gdLst/>
                <a:ahLst/>
                <a:cxnLst/>
                <a:rect l="l" t="t" r="r" b="b"/>
                <a:pathLst>
                  <a:path w="954" h="427" extrusionOk="0">
                    <a:moveTo>
                      <a:pt x="903" y="1"/>
                    </a:moveTo>
                    <a:lnTo>
                      <a:pt x="1" y="377"/>
                    </a:lnTo>
                    <a:cubicBezTo>
                      <a:pt x="26" y="402"/>
                      <a:pt x="51" y="402"/>
                      <a:pt x="76" y="427"/>
                    </a:cubicBezTo>
                    <a:lnTo>
                      <a:pt x="953" y="51"/>
                    </a:lnTo>
                    <a:cubicBezTo>
                      <a:pt x="953" y="26"/>
                      <a:pt x="928" y="2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0" name="Google Shape;680;p28">
                <a:extLst>
                  <a:ext uri="{FF2B5EF4-FFF2-40B4-BE49-F238E27FC236}">
                    <a16:creationId xmlns:a16="http://schemas.microsoft.com/office/drawing/2014/main" id="{11A10ACC-213C-D9BF-BFBA-CE2DC398FBB4}"/>
                  </a:ext>
                </a:extLst>
              </p:cNvPr>
              <p:cNvSpPr/>
              <p:nvPr/>
            </p:nvSpPr>
            <p:spPr>
              <a:xfrm>
                <a:off x="2773433" y="1958189"/>
                <a:ext cx="19360" cy="7950"/>
              </a:xfrm>
              <a:custGeom>
                <a:avLst/>
                <a:gdLst/>
                <a:ahLst/>
                <a:cxnLst/>
                <a:rect l="l" t="t" r="r" b="b"/>
                <a:pathLst>
                  <a:path w="979" h="402" extrusionOk="0">
                    <a:moveTo>
                      <a:pt x="903" y="1"/>
                    </a:moveTo>
                    <a:lnTo>
                      <a:pt x="1" y="377"/>
                    </a:lnTo>
                    <a:cubicBezTo>
                      <a:pt x="26" y="377"/>
                      <a:pt x="51" y="402"/>
                      <a:pt x="76" y="402"/>
                    </a:cubicBezTo>
                    <a:lnTo>
                      <a:pt x="978" y="26"/>
                    </a:lnTo>
                    <a:cubicBezTo>
                      <a:pt x="953" y="26"/>
                      <a:pt x="928" y="1"/>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1" name="Google Shape;681;p28">
                <a:extLst>
                  <a:ext uri="{FF2B5EF4-FFF2-40B4-BE49-F238E27FC236}">
                    <a16:creationId xmlns:a16="http://schemas.microsoft.com/office/drawing/2014/main" id="{757C0EB8-5689-9A2C-7CA5-AF270318DB18}"/>
                  </a:ext>
                </a:extLst>
              </p:cNvPr>
              <p:cNvSpPr/>
              <p:nvPr/>
            </p:nvSpPr>
            <p:spPr>
              <a:xfrm>
                <a:off x="2774936" y="1958684"/>
                <a:ext cx="18846" cy="8464"/>
              </a:xfrm>
              <a:custGeom>
                <a:avLst/>
                <a:gdLst/>
                <a:ahLst/>
                <a:cxnLst/>
                <a:rect l="l" t="t" r="r" b="b"/>
                <a:pathLst>
                  <a:path w="953" h="428" extrusionOk="0">
                    <a:moveTo>
                      <a:pt x="902" y="1"/>
                    </a:moveTo>
                    <a:lnTo>
                      <a:pt x="0" y="377"/>
                    </a:lnTo>
                    <a:cubicBezTo>
                      <a:pt x="25" y="402"/>
                      <a:pt x="25" y="402"/>
                      <a:pt x="50" y="427"/>
                    </a:cubicBezTo>
                    <a:lnTo>
                      <a:pt x="953" y="51"/>
                    </a:lnTo>
                    <a:cubicBezTo>
                      <a:pt x="927" y="26"/>
                      <a:pt x="902" y="26"/>
                      <a:pt x="902"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2" name="Google Shape;682;p28">
                <a:extLst>
                  <a:ext uri="{FF2B5EF4-FFF2-40B4-BE49-F238E27FC236}">
                    <a16:creationId xmlns:a16="http://schemas.microsoft.com/office/drawing/2014/main" id="{02500985-9C69-5F58-D07F-5C19F52AC60C}"/>
                  </a:ext>
                </a:extLst>
              </p:cNvPr>
              <p:cNvSpPr/>
              <p:nvPr/>
            </p:nvSpPr>
            <p:spPr>
              <a:xfrm>
                <a:off x="2775925" y="1959692"/>
                <a:ext cx="18846" cy="7950"/>
              </a:xfrm>
              <a:custGeom>
                <a:avLst/>
                <a:gdLst/>
                <a:ahLst/>
                <a:cxnLst/>
                <a:rect l="l" t="t" r="r" b="b"/>
                <a:pathLst>
                  <a:path w="953" h="402" extrusionOk="0">
                    <a:moveTo>
                      <a:pt x="903" y="0"/>
                    </a:moveTo>
                    <a:lnTo>
                      <a:pt x="0" y="376"/>
                    </a:lnTo>
                    <a:cubicBezTo>
                      <a:pt x="25" y="376"/>
                      <a:pt x="50" y="401"/>
                      <a:pt x="75" y="401"/>
                    </a:cubicBezTo>
                    <a:lnTo>
                      <a:pt x="953" y="25"/>
                    </a:lnTo>
                    <a:cubicBezTo>
                      <a:pt x="953" y="0"/>
                      <a:pt x="928" y="0"/>
                      <a:pt x="90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3" name="Google Shape;683;p28">
                <a:extLst>
                  <a:ext uri="{FF2B5EF4-FFF2-40B4-BE49-F238E27FC236}">
                    <a16:creationId xmlns:a16="http://schemas.microsoft.com/office/drawing/2014/main" id="{452146CB-3F42-DD45-67A0-AFA7BC75CCB9}"/>
                  </a:ext>
                </a:extLst>
              </p:cNvPr>
              <p:cNvSpPr/>
              <p:nvPr/>
            </p:nvSpPr>
            <p:spPr>
              <a:xfrm>
                <a:off x="2777408" y="1960187"/>
                <a:ext cx="18846" cy="7950"/>
              </a:xfrm>
              <a:custGeom>
                <a:avLst/>
                <a:gdLst/>
                <a:ahLst/>
                <a:cxnLst/>
                <a:rect l="l" t="t" r="r" b="b"/>
                <a:pathLst>
                  <a:path w="953" h="402" extrusionOk="0">
                    <a:moveTo>
                      <a:pt x="878" y="0"/>
                    </a:moveTo>
                    <a:lnTo>
                      <a:pt x="0" y="376"/>
                    </a:lnTo>
                    <a:cubicBezTo>
                      <a:pt x="0" y="376"/>
                      <a:pt x="26" y="401"/>
                      <a:pt x="51" y="401"/>
                    </a:cubicBezTo>
                    <a:lnTo>
                      <a:pt x="953" y="25"/>
                    </a:lnTo>
                    <a:cubicBezTo>
                      <a:pt x="928" y="25"/>
                      <a:pt x="903" y="0"/>
                      <a:pt x="87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4" name="Google Shape;684;p28">
                <a:extLst>
                  <a:ext uri="{FF2B5EF4-FFF2-40B4-BE49-F238E27FC236}">
                    <a16:creationId xmlns:a16="http://schemas.microsoft.com/office/drawing/2014/main" id="{8652DC73-D56A-1352-DBCD-85B263551B4C}"/>
                  </a:ext>
                </a:extLst>
              </p:cNvPr>
              <p:cNvSpPr/>
              <p:nvPr/>
            </p:nvSpPr>
            <p:spPr>
              <a:xfrm>
                <a:off x="2778397" y="1960681"/>
                <a:ext cx="18846" cy="7950"/>
              </a:xfrm>
              <a:custGeom>
                <a:avLst/>
                <a:gdLst/>
                <a:ahLst/>
                <a:cxnLst/>
                <a:rect l="l" t="t" r="r" b="b"/>
                <a:pathLst>
                  <a:path w="953" h="402" extrusionOk="0">
                    <a:moveTo>
                      <a:pt x="903" y="0"/>
                    </a:moveTo>
                    <a:lnTo>
                      <a:pt x="1" y="376"/>
                    </a:lnTo>
                    <a:cubicBezTo>
                      <a:pt x="26" y="376"/>
                      <a:pt x="51" y="401"/>
                      <a:pt x="51" y="401"/>
                    </a:cubicBezTo>
                    <a:lnTo>
                      <a:pt x="953" y="25"/>
                    </a:lnTo>
                    <a:cubicBezTo>
                      <a:pt x="928" y="25"/>
                      <a:pt x="928" y="0"/>
                      <a:pt x="903" y="0"/>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5" name="Google Shape;685;p28">
                <a:extLst>
                  <a:ext uri="{FF2B5EF4-FFF2-40B4-BE49-F238E27FC236}">
                    <a16:creationId xmlns:a16="http://schemas.microsoft.com/office/drawing/2014/main" id="{61C4FE81-FAA7-32DF-E0D7-8DECC6B8AFD8}"/>
                  </a:ext>
                </a:extLst>
              </p:cNvPr>
              <p:cNvSpPr/>
              <p:nvPr/>
            </p:nvSpPr>
            <p:spPr>
              <a:xfrm>
                <a:off x="2779386" y="1961176"/>
                <a:ext cx="19360" cy="7950"/>
              </a:xfrm>
              <a:custGeom>
                <a:avLst/>
                <a:gdLst/>
                <a:ahLst/>
                <a:cxnLst/>
                <a:rect l="l" t="t" r="r" b="b"/>
                <a:pathLst>
                  <a:path w="979" h="402" extrusionOk="0">
                    <a:moveTo>
                      <a:pt x="903" y="0"/>
                    </a:moveTo>
                    <a:lnTo>
                      <a:pt x="1" y="376"/>
                    </a:lnTo>
                    <a:cubicBezTo>
                      <a:pt x="26" y="376"/>
                      <a:pt x="51" y="401"/>
                      <a:pt x="76" y="401"/>
                    </a:cubicBezTo>
                    <a:lnTo>
                      <a:pt x="978" y="25"/>
                    </a:lnTo>
                    <a:cubicBezTo>
                      <a:pt x="953" y="25"/>
                      <a:pt x="928" y="0"/>
                      <a:pt x="903"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6" name="Google Shape;686;p28">
                <a:extLst>
                  <a:ext uri="{FF2B5EF4-FFF2-40B4-BE49-F238E27FC236}">
                    <a16:creationId xmlns:a16="http://schemas.microsoft.com/office/drawing/2014/main" id="{979B887B-981F-AB39-15F3-54A1C0C0928D}"/>
                  </a:ext>
                </a:extLst>
              </p:cNvPr>
              <p:cNvSpPr/>
              <p:nvPr/>
            </p:nvSpPr>
            <p:spPr>
              <a:xfrm>
                <a:off x="2780869" y="1961670"/>
                <a:ext cx="18865" cy="7950"/>
              </a:xfrm>
              <a:custGeom>
                <a:avLst/>
                <a:gdLst/>
                <a:ahLst/>
                <a:cxnLst/>
                <a:rect l="l" t="t" r="r" b="b"/>
                <a:pathLst>
                  <a:path w="954" h="402" extrusionOk="0">
                    <a:moveTo>
                      <a:pt x="903" y="0"/>
                    </a:moveTo>
                    <a:lnTo>
                      <a:pt x="1" y="376"/>
                    </a:lnTo>
                    <a:cubicBezTo>
                      <a:pt x="26" y="376"/>
                      <a:pt x="51" y="401"/>
                      <a:pt x="76" y="401"/>
                    </a:cubicBezTo>
                    <a:lnTo>
                      <a:pt x="953" y="25"/>
                    </a:lnTo>
                    <a:cubicBezTo>
                      <a:pt x="928" y="0"/>
                      <a:pt x="928" y="0"/>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7" name="Google Shape;687;p28">
                <a:extLst>
                  <a:ext uri="{FF2B5EF4-FFF2-40B4-BE49-F238E27FC236}">
                    <a16:creationId xmlns:a16="http://schemas.microsoft.com/office/drawing/2014/main" id="{E7B1DA40-A1B6-1AF7-48B6-2F94A01B9CF6}"/>
                  </a:ext>
                </a:extLst>
              </p:cNvPr>
              <p:cNvSpPr/>
              <p:nvPr/>
            </p:nvSpPr>
            <p:spPr>
              <a:xfrm>
                <a:off x="2782372" y="1962164"/>
                <a:ext cx="18846" cy="7455"/>
              </a:xfrm>
              <a:custGeom>
                <a:avLst/>
                <a:gdLst/>
                <a:ahLst/>
                <a:cxnLst/>
                <a:rect l="l" t="t" r="r" b="b"/>
                <a:pathLst>
                  <a:path w="953" h="377" extrusionOk="0">
                    <a:moveTo>
                      <a:pt x="877" y="0"/>
                    </a:moveTo>
                    <a:lnTo>
                      <a:pt x="0" y="376"/>
                    </a:lnTo>
                    <a:lnTo>
                      <a:pt x="50" y="376"/>
                    </a:lnTo>
                    <a:lnTo>
                      <a:pt x="952" y="0"/>
                    </a:ln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8" name="Google Shape;688;p28">
                <a:extLst>
                  <a:ext uri="{FF2B5EF4-FFF2-40B4-BE49-F238E27FC236}">
                    <a16:creationId xmlns:a16="http://schemas.microsoft.com/office/drawing/2014/main" id="{D0CF68CC-4E0E-7A81-677A-95EB382BD5F7}"/>
                  </a:ext>
                </a:extLst>
              </p:cNvPr>
              <p:cNvSpPr/>
              <p:nvPr/>
            </p:nvSpPr>
            <p:spPr>
              <a:xfrm>
                <a:off x="2783361" y="1962164"/>
                <a:ext cx="19340" cy="7950"/>
              </a:xfrm>
              <a:custGeom>
                <a:avLst/>
                <a:gdLst/>
                <a:ahLst/>
                <a:cxnLst/>
                <a:rect l="l" t="t" r="r" b="b"/>
                <a:pathLst>
                  <a:path w="978" h="402" extrusionOk="0">
                    <a:moveTo>
                      <a:pt x="902" y="0"/>
                    </a:moveTo>
                    <a:lnTo>
                      <a:pt x="0" y="376"/>
                    </a:lnTo>
                    <a:cubicBezTo>
                      <a:pt x="25" y="401"/>
                      <a:pt x="50" y="401"/>
                      <a:pt x="75" y="401"/>
                    </a:cubicBezTo>
                    <a:lnTo>
                      <a:pt x="978" y="25"/>
                    </a:lnTo>
                    <a:cubicBezTo>
                      <a:pt x="953" y="25"/>
                      <a:pt x="928" y="25"/>
                      <a:pt x="902"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89" name="Google Shape;689;p28">
                <a:extLst>
                  <a:ext uri="{FF2B5EF4-FFF2-40B4-BE49-F238E27FC236}">
                    <a16:creationId xmlns:a16="http://schemas.microsoft.com/office/drawing/2014/main" id="{B5BF9B33-98BF-73B3-C196-FC82FA56006C}"/>
                  </a:ext>
                </a:extLst>
              </p:cNvPr>
              <p:cNvSpPr/>
              <p:nvPr/>
            </p:nvSpPr>
            <p:spPr>
              <a:xfrm>
                <a:off x="2784844" y="1962659"/>
                <a:ext cx="19340" cy="7455"/>
              </a:xfrm>
              <a:custGeom>
                <a:avLst/>
                <a:gdLst/>
                <a:ahLst/>
                <a:cxnLst/>
                <a:rect l="l" t="t" r="r" b="b"/>
                <a:pathLst>
                  <a:path w="978" h="377" extrusionOk="0">
                    <a:moveTo>
                      <a:pt x="903" y="0"/>
                    </a:moveTo>
                    <a:lnTo>
                      <a:pt x="0" y="376"/>
                    </a:lnTo>
                    <a:lnTo>
                      <a:pt x="76" y="376"/>
                    </a:lnTo>
                    <a:lnTo>
                      <a:pt x="978" y="0"/>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0" name="Google Shape;690;p28">
                <a:extLst>
                  <a:ext uri="{FF2B5EF4-FFF2-40B4-BE49-F238E27FC236}">
                    <a16:creationId xmlns:a16="http://schemas.microsoft.com/office/drawing/2014/main" id="{A5CBB861-F56E-D380-EF17-0768CA597871}"/>
                  </a:ext>
                </a:extLst>
              </p:cNvPr>
              <p:cNvSpPr/>
              <p:nvPr/>
            </p:nvSpPr>
            <p:spPr>
              <a:xfrm>
                <a:off x="2786327" y="1962659"/>
                <a:ext cx="19854" cy="7455"/>
              </a:xfrm>
              <a:custGeom>
                <a:avLst/>
                <a:gdLst/>
                <a:ahLst/>
                <a:cxnLst/>
                <a:rect l="l" t="t" r="r" b="b"/>
                <a:pathLst>
                  <a:path w="1004" h="377" extrusionOk="0">
                    <a:moveTo>
                      <a:pt x="903" y="0"/>
                    </a:moveTo>
                    <a:lnTo>
                      <a:pt x="1" y="376"/>
                    </a:lnTo>
                    <a:lnTo>
                      <a:pt x="101" y="376"/>
                    </a:lnTo>
                    <a:lnTo>
                      <a:pt x="1003"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1" name="Google Shape;691;p28">
                <a:extLst>
                  <a:ext uri="{FF2B5EF4-FFF2-40B4-BE49-F238E27FC236}">
                    <a16:creationId xmlns:a16="http://schemas.microsoft.com/office/drawing/2014/main" id="{99A00F0E-164A-533B-12F9-BCB683E23BE2}"/>
                  </a:ext>
                </a:extLst>
              </p:cNvPr>
              <p:cNvSpPr/>
              <p:nvPr/>
            </p:nvSpPr>
            <p:spPr>
              <a:xfrm>
                <a:off x="2788305" y="1962164"/>
                <a:ext cx="19854" cy="7950"/>
              </a:xfrm>
              <a:custGeom>
                <a:avLst/>
                <a:gdLst/>
                <a:ahLst/>
                <a:cxnLst/>
                <a:rect l="l" t="t" r="r" b="b"/>
                <a:pathLst>
                  <a:path w="1004" h="402" extrusionOk="0">
                    <a:moveTo>
                      <a:pt x="1003" y="0"/>
                    </a:moveTo>
                    <a:lnTo>
                      <a:pt x="949" y="23"/>
                    </a:lnTo>
                    <a:lnTo>
                      <a:pt x="949" y="23"/>
                    </a:lnTo>
                    <a:cubicBezTo>
                      <a:pt x="969" y="20"/>
                      <a:pt x="990" y="14"/>
                      <a:pt x="1003" y="0"/>
                    </a:cubicBezTo>
                    <a:close/>
                    <a:moveTo>
                      <a:pt x="949" y="23"/>
                    </a:moveTo>
                    <a:lnTo>
                      <a:pt x="949" y="23"/>
                    </a:lnTo>
                    <a:cubicBezTo>
                      <a:pt x="932" y="25"/>
                      <a:pt x="915" y="25"/>
                      <a:pt x="903" y="25"/>
                    </a:cubicBezTo>
                    <a:lnTo>
                      <a:pt x="1" y="401"/>
                    </a:lnTo>
                    <a:cubicBezTo>
                      <a:pt x="51" y="401"/>
                      <a:pt x="76" y="401"/>
                      <a:pt x="101" y="376"/>
                    </a:cubicBezTo>
                    <a:lnTo>
                      <a:pt x="949" y="23"/>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2" name="Google Shape;692;p28">
                <a:extLst>
                  <a:ext uri="{FF2B5EF4-FFF2-40B4-BE49-F238E27FC236}">
                    <a16:creationId xmlns:a16="http://schemas.microsoft.com/office/drawing/2014/main" id="{8201B91B-6673-4520-A5DF-88CF2A253B7E}"/>
                  </a:ext>
                </a:extLst>
              </p:cNvPr>
              <p:cNvSpPr/>
              <p:nvPr/>
            </p:nvSpPr>
            <p:spPr>
              <a:xfrm>
                <a:off x="2790302" y="1961670"/>
                <a:ext cx="20823" cy="7950"/>
              </a:xfrm>
              <a:custGeom>
                <a:avLst/>
                <a:gdLst/>
                <a:ahLst/>
                <a:cxnLst/>
                <a:rect l="l" t="t" r="r" b="b"/>
                <a:pathLst>
                  <a:path w="1053" h="402" extrusionOk="0">
                    <a:moveTo>
                      <a:pt x="1053" y="0"/>
                    </a:moveTo>
                    <a:cubicBezTo>
                      <a:pt x="1003" y="0"/>
                      <a:pt x="952" y="25"/>
                      <a:pt x="902" y="25"/>
                    </a:cubicBezTo>
                    <a:lnTo>
                      <a:pt x="0" y="401"/>
                    </a:lnTo>
                    <a:cubicBezTo>
                      <a:pt x="50" y="401"/>
                      <a:pt x="100" y="401"/>
                      <a:pt x="150" y="376"/>
                    </a:cubicBezTo>
                    <a:lnTo>
                      <a:pt x="1053" y="0"/>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3" name="Google Shape;693;p28">
                <a:extLst>
                  <a:ext uri="{FF2B5EF4-FFF2-40B4-BE49-F238E27FC236}">
                    <a16:creationId xmlns:a16="http://schemas.microsoft.com/office/drawing/2014/main" id="{6CDC01B1-72AD-351A-F937-6C40451684C6}"/>
                  </a:ext>
                </a:extLst>
              </p:cNvPr>
              <p:cNvSpPr/>
              <p:nvPr/>
            </p:nvSpPr>
            <p:spPr>
              <a:xfrm>
                <a:off x="2753124" y="1881380"/>
                <a:ext cx="23809" cy="11905"/>
              </a:xfrm>
              <a:custGeom>
                <a:avLst/>
                <a:gdLst/>
                <a:ahLst/>
                <a:cxnLst/>
                <a:rect l="l" t="t" r="r" b="b"/>
                <a:pathLst>
                  <a:path w="1204" h="602" extrusionOk="0">
                    <a:moveTo>
                      <a:pt x="1203" y="0"/>
                    </a:moveTo>
                    <a:lnTo>
                      <a:pt x="1203" y="0"/>
                    </a:lnTo>
                    <a:cubicBezTo>
                      <a:pt x="1168" y="9"/>
                      <a:pt x="1132" y="24"/>
                      <a:pt x="1096" y="46"/>
                    </a:cubicBezTo>
                    <a:lnTo>
                      <a:pt x="1096" y="46"/>
                    </a:lnTo>
                    <a:lnTo>
                      <a:pt x="1203" y="0"/>
                    </a:lnTo>
                    <a:close/>
                    <a:moveTo>
                      <a:pt x="1096" y="46"/>
                    </a:moveTo>
                    <a:lnTo>
                      <a:pt x="326" y="376"/>
                    </a:lnTo>
                    <a:cubicBezTo>
                      <a:pt x="201" y="401"/>
                      <a:pt x="101" y="501"/>
                      <a:pt x="0" y="602"/>
                    </a:cubicBezTo>
                    <a:lnTo>
                      <a:pt x="903" y="226"/>
                    </a:lnTo>
                    <a:cubicBezTo>
                      <a:pt x="967" y="145"/>
                      <a:pt x="1032" y="85"/>
                      <a:pt x="1096" y="46"/>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4" name="Google Shape;694;p28">
                <a:extLst>
                  <a:ext uri="{FF2B5EF4-FFF2-40B4-BE49-F238E27FC236}">
                    <a16:creationId xmlns:a16="http://schemas.microsoft.com/office/drawing/2014/main" id="{DB9C3D3D-A015-0CE9-7650-D28FF0BA59F9}"/>
                  </a:ext>
                </a:extLst>
              </p:cNvPr>
              <p:cNvSpPr/>
              <p:nvPr/>
            </p:nvSpPr>
            <p:spPr>
              <a:xfrm>
                <a:off x="2752135" y="1885829"/>
                <a:ext cx="18846" cy="9433"/>
              </a:xfrm>
              <a:custGeom>
                <a:avLst/>
                <a:gdLst/>
                <a:ahLst/>
                <a:cxnLst/>
                <a:rect l="l" t="t" r="r" b="b"/>
                <a:pathLst>
                  <a:path w="953" h="477" extrusionOk="0">
                    <a:moveTo>
                      <a:pt x="953" y="1"/>
                    </a:moveTo>
                    <a:lnTo>
                      <a:pt x="50" y="377"/>
                    </a:lnTo>
                    <a:cubicBezTo>
                      <a:pt x="25" y="402"/>
                      <a:pt x="25" y="427"/>
                      <a:pt x="0" y="477"/>
                    </a:cubicBezTo>
                    <a:lnTo>
                      <a:pt x="877" y="101"/>
                    </a:lnTo>
                    <a:cubicBezTo>
                      <a:pt x="903" y="51"/>
                      <a:pt x="928" y="26"/>
                      <a:pt x="953" y="1"/>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5" name="Google Shape;695;p28">
                <a:extLst>
                  <a:ext uri="{FF2B5EF4-FFF2-40B4-BE49-F238E27FC236}">
                    <a16:creationId xmlns:a16="http://schemas.microsoft.com/office/drawing/2014/main" id="{1A27616A-E52A-F9BE-F009-229055246118}"/>
                  </a:ext>
                </a:extLst>
              </p:cNvPr>
              <p:cNvSpPr/>
              <p:nvPr/>
            </p:nvSpPr>
            <p:spPr>
              <a:xfrm>
                <a:off x="2751146" y="1887807"/>
                <a:ext cx="18351" cy="8958"/>
              </a:xfrm>
              <a:custGeom>
                <a:avLst/>
                <a:gdLst/>
                <a:ahLst/>
                <a:cxnLst/>
                <a:rect l="l" t="t" r="r" b="b"/>
                <a:pathLst>
                  <a:path w="928" h="453" extrusionOk="0">
                    <a:moveTo>
                      <a:pt x="927" y="1"/>
                    </a:moveTo>
                    <a:lnTo>
                      <a:pt x="50" y="377"/>
                    </a:lnTo>
                    <a:cubicBezTo>
                      <a:pt x="25" y="402"/>
                      <a:pt x="0" y="427"/>
                      <a:pt x="0" y="452"/>
                    </a:cubicBezTo>
                    <a:lnTo>
                      <a:pt x="902" y="76"/>
                    </a:lnTo>
                    <a:cubicBezTo>
                      <a:pt x="902" y="51"/>
                      <a:pt x="927" y="26"/>
                      <a:pt x="927"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6" name="Google Shape;696;p28">
                <a:extLst>
                  <a:ext uri="{FF2B5EF4-FFF2-40B4-BE49-F238E27FC236}">
                    <a16:creationId xmlns:a16="http://schemas.microsoft.com/office/drawing/2014/main" id="{049F7D09-7AC1-AD71-1488-AE825E998E6C}"/>
                  </a:ext>
                </a:extLst>
              </p:cNvPr>
              <p:cNvSpPr/>
              <p:nvPr/>
            </p:nvSpPr>
            <p:spPr>
              <a:xfrm>
                <a:off x="2750157" y="1889310"/>
                <a:ext cx="18351" cy="8938"/>
              </a:xfrm>
              <a:custGeom>
                <a:avLst/>
                <a:gdLst/>
                <a:ahLst/>
                <a:cxnLst/>
                <a:rect l="l" t="t" r="r" b="b"/>
                <a:pathLst>
                  <a:path w="928" h="452" extrusionOk="0">
                    <a:moveTo>
                      <a:pt x="927" y="0"/>
                    </a:moveTo>
                    <a:lnTo>
                      <a:pt x="50" y="376"/>
                    </a:lnTo>
                    <a:cubicBezTo>
                      <a:pt x="25" y="401"/>
                      <a:pt x="25" y="426"/>
                      <a:pt x="0" y="451"/>
                    </a:cubicBezTo>
                    <a:lnTo>
                      <a:pt x="902" y="75"/>
                    </a:lnTo>
                    <a:cubicBezTo>
                      <a:pt x="902" y="50"/>
                      <a:pt x="927" y="25"/>
                      <a:pt x="927"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7" name="Google Shape;697;p28">
                <a:extLst>
                  <a:ext uri="{FF2B5EF4-FFF2-40B4-BE49-F238E27FC236}">
                    <a16:creationId xmlns:a16="http://schemas.microsoft.com/office/drawing/2014/main" id="{10A7CD3A-81C0-F4B2-0648-738AD8EE49E5}"/>
                  </a:ext>
                </a:extLst>
              </p:cNvPr>
              <p:cNvSpPr/>
              <p:nvPr/>
            </p:nvSpPr>
            <p:spPr>
              <a:xfrm>
                <a:off x="2749643" y="1890793"/>
                <a:ext cx="18371" cy="8938"/>
              </a:xfrm>
              <a:custGeom>
                <a:avLst/>
                <a:gdLst/>
                <a:ahLst/>
                <a:cxnLst/>
                <a:rect l="l" t="t" r="r" b="b"/>
                <a:pathLst>
                  <a:path w="929" h="452" extrusionOk="0">
                    <a:moveTo>
                      <a:pt x="928" y="0"/>
                    </a:moveTo>
                    <a:lnTo>
                      <a:pt x="26" y="376"/>
                    </a:lnTo>
                    <a:cubicBezTo>
                      <a:pt x="26" y="401"/>
                      <a:pt x="1" y="426"/>
                      <a:pt x="1" y="452"/>
                    </a:cubicBezTo>
                    <a:lnTo>
                      <a:pt x="903" y="76"/>
                    </a:lnTo>
                    <a:cubicBezTo>
                      <a:pt x="903" y="50"/>
                      <a:pt x="928" y="25"/>
                      <a:pt x="92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8" name="Google Shape;698;p28">
                <a:extLst>
                  <a:ext uri="{FF2B5EF4-FFF2-40B4-BE49-F238E27FC236}">
                    <a16:creationId xmlns:a16="http://schemas.microsoft.com/office/drawing/2014/main" id="{A40132E9-B813-F3F4-A264-A533408F7294}"/>
                  </a:ext>
                </a:extLst>
              </p:cNvPr>
              <p:cNvSpPr/>
              <p:nvPr/>
            </p:nvSpPr>
            <p:spPr>
              <a:xfrm>
                <a:off x="2749149" y="1892276"/>
                <a:ext cx="18371" cy="8938"/>
              </a:xfrm>
              <a:custGeom>
                <a:avLst/>
                <a:gdLst/>
                <a:ahLst/>
                <a:cxnLst/>
                <a:rect l="l" t="t" r="r" b="b"/>
                <a:pathLst>
                  <a:path w="929" h="452" extrusionOk="0">
                    <a:moveTo>
                      <a:pt x="928" y="1"/>
                    </a:moveTo>
                    <a:lnTo>
                      <a:pt x="26" y="377"/>
                    </a:lnTo>
                    <a:cubicBezTo>
                      <a:pt x="26" y="402"/>
                      <a:pt x="1" y="427"/>
                      <a:pt x="1" y="452"/>
                    </a:cubicBezTo>
                    <a:lnTo>
                      <a:pt x="903" y="76"/>
                    </a:lnTo>
                    <a:cubicBezTo>
                      <a:pt x="903" y="51"/>
                      <a:pt x="903" y="26"/>
                      <a:pt x="928"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699" name="Google Shape;699;p28">
                <a:extLst>
                  <a:ext uri="{FF2B5EF4-FFF2-40B4-BE49-F238E27FC236}">
                    <a16:creationId xmlns:a16="http://schemas.microsoft.com/office/drawing/2014/main" id="{37192F2F-11F1-D1C4-5E38-B87A162D384E}"/>
                  </a:ext>
                </a:extLst>
              </p:cNvPr>
              <p:cNvSpPr/>
              <p:nvPr/>
            </p:nvSpPr>
            <p:spPr>
              <a:xfrm>
                <a:off x="2748654" y="1893759"/>
                <a:ext cx="18371" cy="8938"/>
              </a:xfrm>
              <a:custGeom>
                <a:avLst/>
                <a:gdLst/>
                <a:ahLst/>
                <a:cxnLst/>
                <a:rect l="l" t="t" r="r" b="b"/>
                <a:pathLst>
                  <a:path w="929" h="452" extrusionOk="0">
                    <a:moveTo>
                      <a:pt x="928" y="1"/>
                    </a:moveTo>
                    <a:lnTo>
                      <a:pt x="26" y="377"/>
                    </a:lnTo>
                    <a:cubicBezTo>
                      <a:pt x="26" y="402"/>
                      <a:pt x="1" y="427"/>
                      <a:pt x="1" y="452"/>
                    </a:cubicBezTo>
                    <a:lnTo>
                      <a:pt x="903" y="76"/>
                    </a:lnTo>
                    <a:cubicBezTo>
                      <a:pt x="903" y="51"/>
                      <a:pt x="903" y="26"/>
                      <a:pt x="928"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0" name="Google Shape;700;p28">
                <a:extLst>
                  <a:ext uri="{FF2B5EF4-FFF2-40B4-BE49-F238E27FC236}">
                    <a16:creationId xmlns:a16="http://schemas.microsoft.com/office/drawing/2014/main" id="{DFAE2F8F-46F0-38A0-037C-AF1D9BCC40F0}"/>
                  </a:ext>
                </a:extLst>
              </p:cNvPr>
              <p:cNvSpPr/>
              <p:nvPr/>
            </p:nvSpPr>
            <p:spPr>
              <a:xfrm>
                <a:off x="2748160" y="1895243"/>
                <a:ext cx="18371" cy="8958"/>
              </a:xfrm>
              <a:custGeom>
                <a:avLst/>
                <a:gdLst/>
                <a:ahLst/>
                <a:cxnLst/>
                <a:rect l="l" t="t" r="r" b="b"/>
                <a:pathLst>
                  <a:path w="929" h="453" extrusionOk="0">
                    <a:moveTo>
                      <a:pt x="928" y="1"/>
                    </a:moveTo>
                    <a:lnTo>
                      <a:pt x="26" y="377"/>
                    </a:lnTo>
                    <a:cubicBezTo>
                      <a:pt x="26" y="402"/>
                      <a:pt x="26" y="427"/>
                      <a:pt x="1" y="452"/>
                    </a:cubicBezTo>
                    <a:lnTo>
                      <a:pt x="903" y="76"/>
                    </a:lnTo>
                    <a:cubicBezTo>
                      <a:pt x="903" y="51"/>
                      <a:pt x="928" y="26"/>
                      <a:pt x="928"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1" name="Google Shape;701;p28">
                <a:extLst>
                  <a:ext uri="{FF2B5EF4-FFF2-40B4-BE49-F238E27FC236}">
                    <a16:creationId xmlns:a16="http://schemas.microsoft.com/office/drawing/2014/main" id="{F2971A0C-C3B0-AA84-4295-136A0F2E8158}"/>
                  </a:ext>
                </a:extLst>
              </p:cNvPr>
              <p:cNvSpPr/>
              <p:nvPr/>
            </p:nvSpPr>
            <p:spPr>
              <a:xfrm>
                <a:off x="2748160" y="1896746"/>
                <a:ext cx="17877" cy="8938"/>
              </a:xfrm>
              <a:custGeom>
                <a:avLst/>
                <a:gdLst/>
                <a:ahLst/>
                <a:cxnLst/>
                <a:rect l="l" t="t" r="r" b="b"/>
                <a:pathLst>
                  <a:path w="904" h="452" extrusionOk="0">
                    <a:moveTo>
                      <a:pt x="903" y="0"/>
                    </a:moveTo>
                    <a:lnTo>
                      <a:pt x="1" y="376"/>
                    </a:lnTo>
                    <a:cubicBezTo>
                      <a:pt x="1" y="401"/>
                      <a:pt x="1" y="426"/>
                      <a:pt x="1" y="451"/>
                    </a:cubicBezTo>
                    <a:lnTo>
                      <a:pt x="903" y="75"/>
                    </a:lnTo>
                    <a:cubicBezTo>
                      <a:pt x="903" y="50"/>
                      <a:pt x="903" y="25"/>
                      <a:pt x="903" y="0"/>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2" name="Google Shape;702;p28">
                <a:extLst>
                  <a:ext uri="{FF2B5EF4-FFF2-40B4-BE49-F238E27FC236}">
                    <a16:creationId xmlns:a16="http://schemas.microsoft.com/office/drawing/2014/main" id="{EA8913CA-6D86-6CAA-049A-AA6160883F9A}"/>
                  </a:ext>
                </a:extLst>
              </p:cNvPr>
              <p:cNvSpPr/>
              <p:nvPr/>
            </p:nvSpPr>
            <p:spPr>
              <a:xfrm>
                <a:off x="2747665" y="1898229"/>
                <a:ext cx="18371" cy="8938"/>
              </a:xfrm>
              <a:custGeom>
                <a:avLst/>
                <a:gdLst/>
                <a:ahLst/>
                <a:cxnLst/>
                <a:rect l="l" t="t" r="r" b="b"/>
                <a:pathLst>
                  <a:path w="929" h="452" extrusionOk="0">
                    <a:moveTo>
                      <a:pt x="928" y="0"/>
                    </a:moveTo>
                    <a:lnTo>
                      <a:pt x="26" y="376"/>
                    </a:lnTo>
                    <a:cubicBezTo>
                      <a:pt x="26" y="401"/>
                      <a:pt x="26" y="426"/>
                      <a:pt x="1" y="451"/>
                    </a:cubicBezTo>
                    <a:lnTo>
                      <a:pt x="903" y="76"/>
                    </a:lnTo>
                    <a:cubicBezTo>
                      <a:pt x="903" y="50"/>
                      <a:pt x="928" y="25"/>
                      <a:pt x="92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3" name="Google Shape;703;p28">
                <a:extLst>
                  <a:ext uri="{FF2B5EF4-FFF2-40B4-BE49-F238E27FC236}">
                    <a16:creationId xmlns:a16="http://schemas.microsoft.com/office/drawing/2014/main" id="{7E8CB701-3DC8-B095-D89F-247A50E1E682}"/>
                  </a:ext>
                </a:extLst>
              </p:cNvPr>
              <p:cNvSpPr/>
              <p:nvPr/>
            </p:nvSpPr>
            <p:spPr>
              <a:xfrm>
                <a:off x="2747665" y="1899712"/>
                <a:ext cx="17857" cy="8938"/>
              </a:xfrm>
              <a:custGeom>
                <a:avLst/>
                <a:gdLst/>
                <a:ahLst/>
                <a:cxnLst/>
                <a:rect l="l" t="t" r="r" b="b"/>
                <a:pathLst>
                  <a:path w="903" h="452" extrusionOk="0">
                    <a:moveTo>
                      <a:pt x="903" y="1"/>
                    </a:moveTo>
                    <a:lnTo>
                      <a:pt x="1" y="376"/>
                    </a:lnTo>
                    <a:cubicBezTo>
                      <a:pt x="1" y="402"/>
                      <a:pt x="1" y="427"/>
                      <a:pt x="1" y="452"/>
                    </a:cubicBezTo>
                    <a:lnTo>
                      <a:pt x="903" y="76"/>
                    </a:lnTo>
                    <a:cubicBezTo>
                      <a:pt x="903" y="51"/>
                      <a:pt x="903" y="26"/>
                      <a:pt x="903"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4" name="Google Shape;704;p28">
                <a:extLst>
                  <a:ext uri="{FF2B5EF4-FFF2-40B4-BE49-F238E27FC236}">
                    <a16:creationId xmlns:a16="http://schemas.microsoft.com/office/drawing/2014/main" id="{585BF527-C058-666C-6B4F-FC7C5CC68A2D}"/>
                  </a:ext>
                </a:extLst>
              </p:cNvPr>
              <p:cNvSpPr/>
              <p:nvPr/>
            </p:nvSpPr>
            <p:spPr>
              <a:xfrm>
                <a:off x="2747665" y="1901195"/>
                <a:ext cx="17857" cy="8938"/>
              </a:xfrm>
              <a:custGeom>
                <a:avLst/>
                <a:gdLst/>
                <a:ahLst/>
                <a:cxnLst/>
                <a:rect l="l" t="t" r="r" b="b"/>
                <a:pathLst>
                  <a:path w="903" h="452" extrusionOk="0">
                    <a:moveTo>
                      <a:pt x="903" y="1"/>
                    </a:moveTo>
                    <a:lnTo>
                      <a:pt x="1" y="377"/>
                    </a:lnTo>
                    <a:cubicBezTo>
                      <a:pt x="1" y="402"/>
                      <a:pt x="1" y="427"/>
                      <a:pt x="1" y="452"/>
                    </a:cubicBezTo>
                    <a:lnTo>
                      <a:pt x="903" y="76"/>
                    </a:lnTo>
                    <a:cubicBezTo>
                      <a:pt x="903" y="51"/>
                      <a:pt x="903" y="26"/>
                      <a:pt x="903"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5" name="Google Shape;705;p28">
                <a:extLst>
                  <a:ext uri="{FF2B5EF4-FFF2-40B4-BE49-F238E27FC236}">
                    <a16:creationId xmlns:a16="http://schemas.microsoft.com/office/drawing/2014/main" id="{50C95DF3-274A-EA8D-BB3C-89DD291DCE3F}"/>
                  </a:ext>
                </a:extLst>
              </p:cNvPr>
              <p:cNvSpPr/>
              <p:nvPr/>
            </p:nvSpPr>
            <p:spPr>
              <a:xfrm>
                <a:off x="2747665" y="1902678"/>
                <a:ext cx="17857" cy="8958"/>
              </a:xfrm>
              <a:custGeom>
                <a:avLst/>
                <a:gdLst/>
                <a:ahLst/>
                <a:cxnLst/>
                <a:rect l="l" t="t" r="r" b="b"/>
                <a:pathLst>
                  <a:path w="903" h="453" extrusionOk="0">
                    <a:moveTo>
                      <a:pt x="903" y="1"/>
                    </a:moveTo>
                    <a:lnTo>
                      <a:pt x="1" y="377"/>
                    </a:lnTo>
                    <a:cubicBezTo>
                      <a:pt x="1" y="402"/>
                      <a:pt x="1" y="427"/>
                      <a:pt x="1" y="452"/>
                    </a:cubicBezTo>
                    <a:lnTo>
                      <a:pt x="878" y="76"/>
                    </a:lnTo>
                    <a:cubicBezTo>
                      <a:pt x="903" y="51"/>
                      <a:pt x="903" y="26"/>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6" name="Google Shape;706;p28">
                <a:extLst>
                  <a:ext uri="{FF2B5EF4-FFF2-40B4-BE49-F238E27FC236}">
                    <a16:creationId xmlns:a16="http://schemas.microsoft.com/office/drawing/2014/main" id="{F9BD71FE-743D-C7A6-13BD-3BFE74CD8444}"/>
                  </a:ext>
                </a:extLst>
              </p:cNvPr>
              <p:cNvSpPr/>
              <p:nvPr/>
            </p:nvSpPr>
            <p:spPr>
              <a:xfrm>
                <a:off x="2747665" y="1904181"/>
                <a:ext cx="17362" cy="8938"/>
              </a:xfrm>
              <a:custGeom>
                <a:avLst/>
                <a:gdLst/>
                <a:ahLst/>
                <a:cxnLst/>
                <a:rect l="l" t="t" r="r" b="b"/>
                <a:pathLst>
                  <a:path w="878" h="452" extrusionOk="0">
                    <a:moveTo>
                      <a:pt x="878" y="0"/>
                    </a:moveTo>
                    <a:lnTo>
                      <a:pt x="1" y="376"/>
                    </a:lnTo>
                    <a:cubicBezTo>
                      <a:pt x="1" y="401"/>
                      <a:pt x="1" y="426"/>
                      <a:pt x="1" y="451"/>
                    </a:cubicBezTo>
                    <a:lnTo>
                      <a:pt x="878" y="75"/>
                    </a:lnTo>
                    <a:cubicBezTo>
                      <a:pt x="878" y="50"/>
                      <a:pt x="878" y="25"/>
                      <a:pt x="878"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7" name="Google Shape;707;p28">
                <a:extLst>
                  <a:ext uri="{FF2B5EF4-FFF2-40B4-BE49-F238E27FC236}">
                    <a16:creationId xmlns:a16="http://schemas.microsoft.com/office/drawing/2014/main" id="{914BC21B-995D-7BF1-2D30-8B293286DB18}"/>
                  </a:ext>
                </a:extLst>
              </p:cNvPr>
              <p:cNvSpPr/>
              <p:nvPr/>
            </p:nvSpPr>
            <p:spPr>
              <a:xfrm>
                <a:off x="2747665" y="1905665"/>
                <a:ext cx="17362" cy="8938"/>
              </a:xfrm>
              <a:custGeom>
                <a:avLst/>
                <a:gdLst/>
                <a:ahLst/>
                <a:cxnLst/>
                <a:rect l="l" t="t" r="r" b="b"/>
                <a:pathLst>
                  <a:path w="878" h="452" extrusionOk="0">
                    <a:moveTo>
                      <a:pt x="878" y="0"/>
                    </a:moveTo>
                    <a:lnTo>
                      <a:pt x="1" y="376"/>
                    </a:lnTo>
                    <a:cubicBezTo>
                      <a:pt x="1" y="401"/>
                      <a:pt x="1" y="426"/>
                      <a:pt x="1" y="451"/>
                    </a:cubicBezTo>
                    <a:lnTo>
                      <a:pt x="878" y="75"/>
                    </a:lnTo>
                    <a:cubicBezTo>
                      <a:pt x="878" y="50"/>
                      <a:pt x="878" y="25"/>
                      <a:pt x="878"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8" name="Google Shape;708;p28">
                <a:extLst>
                  <a:ext uri="{FF2B5EF4-FFF2-40B4-BE49-F238E27FC236}">
                    <a16:creationId xmlns:a16="http://schemas.microsoft.com/office/drawing/2014/main" id="{2AC367C8-D568-604B-6515-3A7A5806FF9A}"/>
                  </a:ext>
                </a:extLst>
              </p:cNvPr>
              <p:cNvSpPr/>
              <p:nvPr/>
            </p:nvSpPr>
            <p:spPr>
              <a:xfrm>
                <a:off x="2747665" y="1907148"/>
                <a:ext cx="17857" cy="8938"/>
              </a:xfrm>
              <a:custGeom>
                <a:avLst/>
                <a:gdLst/>
                <a:ahLst/>
                <a:cxnLst/>
                <a:rect l="l" t="t" r="r" b="b"/>
                <a:pathLst>
                  <a:path w="903" h="452" extrusionOk="0">
                    <a:moveTo>
                      <a:pt x="878" y="0"/>
                    </a:moveTo>
                    <a:lnTo>
                      <a:pt x="1" y="376"/>
                    </a:lnTo>
                    <a:cubicBezTo>
                      <a:pt x="1" y="401"/>
                      <a:pt x="1" y="427"/>
                      <a:pt x="1" y="452"/>
                    </a:cubicBezTo>
                    <a:lnTo>
                      <a:pt x="903" y="76"/>
                    </a:lnTo>
                    <a:cubicBezTo>
                      <a:pt x="903" y="51"/>
                      <a:pt x="903" y="26"/>
                      <a:pt x="878"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09" name="Google Shape;709;p28">
                <a:extLst>
                  <a:ext uri="{FF2B5EF4-FFF2-40B4-BE49-F238E27FC236}">
                    <a16:creationId xmlns:a16="http://schemas.microsoft.com/office/drawing/2014/main" id="{F53BF906-87A8-BEF9-2D3E-DAFFD1383D1C}"/>
                  </a:ext>
                </a:extLst>
              </p:cNvPr>
              <p:cNvSpPr/>
              <p:nvPr/>
            </p:nvSpPr>
            <p:spPr>
              <a:xfrm>
                <a:off x="2747665" y="1908631"/>
                <a:ext cx="17857" cy="9433"/>
              </a:xfrm>
              <a:custGeom>
                <a:avLst/>
                <a:gdLst/>
                <a:ahLst/>
                <a:cxnLst/>
                <a:rect l="l" t="t" r="r" b="b"/>
                <a:pathLst>
                  <a:path w="903" h="477" extrusionOk="0">
                    <a:moveTo>
                      <a:pt x="903" y="1"/>
                    </a:moveTo>
                    <a:lnTo>
                      <a:pt x="1" y="377"/>
                    </a:lnTo>
                    <a:cubicBezTo>
                      <a:pt x="1" y="402"/>
                      <a:pt x="1" y="427"/>
                      <a:pt x="1" y="477"/>
                    </a:cubicBezTo>
                    <a:lnTo>
                      <a:pt x="903" y="76"/>
                    </a:lnTo>
                    <a:cubicBezTo>
                      <a:pt x="903" y="51"/>
                      <a:pt x="903" y="26"/>
                      <a:pt x="903"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0" name="Google Shape;710;p28">
                <a:extLst>
                  <a:ext uri="{FF2B5EF4-FFF2-40B4-BE49-F238E27FC236}">
                    <a16:creationId xmlns:a16="http://schemas.microsoft.com/office/drawing/2014/main" id="{C8FB1EFF-81BF-E58D-F1C4-2FEF522E616C}"/>
                  </a:ext>
                </a:extLst>
              </p:cNvPr>
              <p:cNvSpPr/>
              <p:nvPr/>
            </p:nvSpPr>
            <p:spPr>
              <a:xfrm>
                <a:off x="2747665" y="1910114"/>
                <a:ext cx="17857" cy="9452"/>
              </a:xfrm>
              <a:custGeom>
                <a:avLst/>
                <a:gdLst/>
                <a:ahLst/>
                <a:cxnLst/>
                <a:rect l="l" t="t" r="r" b="b"/>
                <a:pathLst>
                  <a:path w="903" h="478" extrusionOk="0">
                    <a:moveTo>
                      <a:pt x="903" y="1"/>
                    </a:moveTo>
                    <a:lnTo>
                      <a:pt x="1" y="402"/>
                    </a:lnTo>
                    <a:cubicBezTo>
                      <a:pt x="1" y="427"/>
                      <a:pt x="1" y="452"/>
                      <a:pt x="1" y="477"/>
                    </a:cubicBezTo>
                    <a:lnTo>
                      <a:pt x="903" y="101"/>
                    </a:lnTo>
                    <a:cubicBezTo>
                      <a:pt x="903" y="76"/>
                      <a:pt x="903" y="5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1" name="Google Shape;711;p28">
                <a:extLst>
                  <a:ext uri="{FF2B5EF4-FFF2-40B4-BE49-F238E27FC236}">
                    <a16:creationId xmlns:a16="http://schemas.microsoft.com/office/drawing/2014/main" id="{E8F98D00-3B9B-C2B0-4C2B-AC7B589E814A}"/>
                  </a:ext>
                </a:extLst>
              </p:cNvPr>
              <p:cNvSpPr/>
              <p:nvPr/>
            </p:nvSpPr>
            <p:spPr>
              <a:xfrm>
                <a:off x="2747665" y="1912111"/>
                <a:ext cx="18371" cy="8938"/>
              </a:xfrm>
              <a:custGeom>
                <a:avLst/>
                <a:gdLst/>
                <a:ahLst/>
                <a:cxnLst/>
                <a:rect l="l" t="t" r="r" b="b"/>
                <a:pathLst>
                  <a:path w="929" h="452" extrusionOk="0">
                    <a:moveTo>
                      <a:pt x="903" y="0"/>
                    </a:moveTo>
                    <a:lnTo>
                      <a:pt x="1" y="376"/>
                    </a:lnTo>
                    <a:cubicBezTo>
                      <a:pt x="1" y="401"/>
                      <a:pt x="26" y="426"/>
                      <a:pt x="26" y="451"/>
                    </a:cubicBezTo>
                    <a:lnTo>
                      <a:pt x="928" y="75"/>
                    </a:lnTo>
                    <a:cubicBezTo>
                      <a:pt x="903" y="50"/>
                      <a:pt x="903" y="25"/>
                      <a:pt x="9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2" name="Google Shape;712;p28">
                <a:extLst>
                  <a:ext uri="{FF2B5EF4-FFF2-40B4-BE49-F238E27FC236}">
                    <a16:creationId xmlns:a16="http://schemas.microsoft.com/office/drawing/2014/main" id="{F60D261C-7BD7-2755-F103-CA228BF9AE46}"/>
                  </a:ext>
                </a:extLst>
              </p:cNvPr>
              <p:cNvSpPr/>
              <p:nvPr/>
            </p:nvSpPr>
            <p:spPr>
              <a:xfrm>
                <a:off x="2748160" y="1913595"/>
                <a:ext cx="17877" cy="9433"/>
              </a:xfrm>
              <a:custGeom>
                <a:avLst/>
                <a:gdLst/>
                <a:ahLst/>
                <a:cxnLst/>
                <a:rect l="l" t="t" r="r" b="b"/>
                <a:pathLst>
                  <a:path w="904" h="477" extrusionOk="0">
                    <a:moveTo>
                      <a:pt x="903" y="0"/>
                    </a:moveTo>
                    <a:lnTo>
                      <a:pt x="1" y="376"/>
                    </a:lnTo>
                    <a:cubicBezTo>
                      <a:pt x="1" y="401"/>
                      <a:pt x="1" y="451"/>
                      <a:pt x="1" y="476"/>
                    </a:cubicBezTo>
                    <a:lnTo>
                      <a:pt x="903" y="101"/>
                    </a:lnTo>
                    <a:cubicBezTo>
                      <a:pt x="903" y="50"/>
                      <a:pt x="903" y="25"/>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3" name="Google Shape;713;p28">
                <a:extLst>
                  <a:ext uri="{FF2B5EF4-FFF2-40B4-BE49-F238E27FC236}">
                    <a16:creationId xmlns:a16="http://schemas.microsoft.com/office/drawing/2014/main" id="{5E763206-B54C-E875-F4C8-90FF3D1C1070}"/>
                  </a:ext>
                </a:extLst>
              </p:cNvPr>
              <p:cNvSpPr/>
              <p:nvPr/>
            </p:nvSpPr>
            <p:spPr>
              <a:xfrm>
                <a:off x="2748160" y="1915572"/>
                <a:ext cx="18371" cy="8938"/>
              </a:xfrm>
              <a:custGeom>
                <a:avLst/>
                <a:gdLst/>
                <a:ahLst/>
                <a:cxnLst/>
                <a:rect l="l" t="t" r="r" b="b"/>
                <a:pathLst>
                  <a:path w="929" h="452" extrusionOk="0">
                    <a:moveTo>
                      <a:pt x="903" y="1"/>
                    </a:moveTo>
                    <a:lnTo>
                      <a:pt x="1" y="376"/>
                    </a:lnTo>
                    <a:cubicBezTo>
                      <a:pt x="26" y="402"/>
                      <a:pt x="26" y="427"/>
                      <a:pt x="26" y="452"/>
                    </a:cubicBezTo>
                    <a:lnTo>
                      <a:pt x="928" y="76"/>
                    </a:lnTo>
                    <a:cubicBezTo>
                      <a:pt x="928" y="51"/>
                      <a:pt x="903" y="26"/>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4" name="Google Shape;714;p28">
                <a:extLst>
                  <a:ext uri="{FF2B5EF4-FFF2-40B4-BE49-F238E27FC236}">
                    <a16:creationId xmlns:a16="http://schemas.microsoft.com/office/drawing/2014/main" id="{5CD05D73-BD3C-BCC9-8E01-2C9F11774257}"/>
                  </a:ext>
                </a:extLst>
              </p:cNvPr>
              <p:cNvSpPr/>
              <p:nvPr/>
            </p:nvSpPr>
            <p:spPr>
              <a:xfrm>
                <a:off x="2748654" y="1917055"/>
                <a:ext cx="17877" cy="8938"/>
              </a:xfrm>
              <a:custGeom>
                <a:avLst/>
                <a:gdLst/>
                <a:ahLst/>
                <a:cxnLst/>
                <a:rect l="l" t="t" r="r" b="b"/>
                <a:pathLst>
                  <a:path w="904" h="452" extrusionOk="0">
                    <a:moveTo>
                      <a:pt x="903" y="1"/>
                    </a:moveTo>
                    <a:lnTo>
                      <a:pt x="1" y="377"/>
                    </a:lnTo>
                    <a:cubicBezTo>
                      <a:pt x="1" y="402"/>
                      <a:pt x="1" y="427"/>
                      <a:pt x="26" y="452"/>
                    </a:cubicBezTo>
                    <a:lnTo>
                      <a:pt x="903" y="76"/>
                    </a:lnTo>
                    <a:cubicBezTo>
                      <a:pt x="903" y="51"/>
                      <a:pt x="903" y="26"/>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5" name="Google Shape;715;p28">
                <a:extLst>
                  <a:ext uri="{FF2B5EF4-FFF2-40B4-BE49-F238E27FC236}">
                    <a16:creationId xmlns:a16="http://schemas.microsoft.com/office/drawing/2014/main" id="{F571B5FF-A243-3263-646F-51F37167F03A}"/>
                  </a:ext>
                </a:extLst>
              </p:cNvPr>
              <p:cNvSpPr/>
              <p:nvPr/>
            </p:nvSpPr>
            <p:spPr>
              <a:xfrm>
                <a:off x="2749149" y="1918539"/>
                <a:ext cx="17877" cy="8958"/>
              </a:xfrm>
              <a:custGeom>
                <a:avLst/>
                <a:gdLst/>
                <a:ahLst/>
                <a:cxnLst/>
                <a:rect l="l" t="t" r="r" b="b"/>
                <a:pathLst>
                  <a:path w="904" h="453" extrusionOk="0">
                    <a:moveTo>
                      <a:pt x="878" y="1"/>
                    </a:moveTo>
                    <a:lnTo>
                      <a:pt x="1" y="377"/>
                    </a:lnTo>
                    <a:cubicBezTo>
                      <a:pt x="1" y="402"/>
                      <a:pt x="1" y="427"/>
                      <a:pt x="1" y="452"/>
                    </a:cubicBezTo>
                    <a:lnTo>
                      <a:pt x="903" y="76"/>
                    </a:lnTo>
                    <a:cubicBezTo>
                      <a:pt x="903" y="51"/>
                      <a:pt x="903" y="26"/>
                      <a:pt x="878"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6" name="Google Shape;716;p28">
                <a:extLst>
                  <a:ext uri="{FF2B5EF4-FFF2-40B4-BE49-F238E27FC236}">
                    <a16:creationId xmlns:a16="http://schemas.microsoft.com/office/drawing/2014/main" id="{BEE3B362-9D23-FEA6-C33A-609BCB499F4E}"/>
                  </a:ext>
                </a:extLst>
              </p:cNvPr>
              <p:cNvSpPr/>
              <p:nvPr/>
            </p:nvSpPr>
            <p:spPr>
              <a:xfrm>
                <a:off x="2749149" y="1920042"/>
                <a:ext cx="18371" cy="9433"/>
              </a:xfrm>
              <a:custGeom>
                <a:avLst/>
                <a:gdLst/>
                <a:ahLst/>
                <a:cxnLst/>
                <a:rect l="l" t="t" r="r" b="b"/>
                <a:pathLst>
                  <a:path w="929" h="477" extrusionOk="0">
                    <a:moveTo>
                      <a:pt x="903" y="0"/>
                    </a:moveTo>
                    <a:lnTo>
                      <a:pt x="1" y="376"/>
                    </a:lnTo>
                    <a:cubicBezTo>
                      <a:pt x="26" y="426"/>
                      <a:pt x="26" y="451"/>
                      <a:pt x="26" y="476"/>
                    </a:cubicBezTo>
                    <a:lnTo>
                      <a:pt x="928" y="100"/>
                    </a:lnTo>
                    <a:cubicBezTo>
                      <a:pt x="928" y="75"/>
                      <a:pt x="903" y="25"/>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7" name="Google Shape;717;p28">
                <a:extLst>
                  <a:ext uri="{FF2B5EF4-FFF2-40B4-BE49-F238E27FC236}">
                    <a16:creationId xmlns:a16="http://schemas.microsoft.com/office/drawing/2014/main" id="{7F0C3D40-7ABD-E5E2-4F30-0BDFFB91E2C3}"/>
                  </a:ext>
                </a:extLst>
              </p:cNvPr>
              <p:cNvSpPr/>
              <p:nvPr/>
            </p:nvSpPr>
            <p:spPr>
              <a:xfrm>
                <a:off x="2749643" y="1922019"/>
                <a:ext cx="18371" cy="8938"/>
              </a:xfrm>
              <a:custGeom>
                <a:avLst/>
                <a:gdLst/>
                <a:ahLst/>
                <a:cxnLst/>
                <a:rect l="l" t="t" r="r" b="b"/>
                <a:pathLst>
                  <a:path w="929" h="452" extrusionOk="0">
                    <a:moveTo>
                      <a:pt x="903" y="0"/>
                    </a:moveTo>
                    <a:lnTo>
                      <a:pt x="1" y="376"/>
                    </a:lnTo>
                    <a:cubicBezTo>
                      <a:pt x="1" y="401"/>
                      <a:pt x="26" y="426"/>
                      <a:pt x="26" y="451"/>
                    </a:cubicBezTo>
                    <a:lnTo>
                      <a:pt x="928" y="76"/>
                    </a:lnTo>
                    <a:cubicBezTo>
                      <a:pt x="928" y="50"/>
                      <a:pt x="903" y="25"/>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8" name="Google Shape;718;p28">
                <a:extLst>
                  <a:ext uri="{FF2B5EF4-FFF2-40B4-BE49-F238E27FC236}">
                    <a16:creationId xmlns:a16="http://schemas.microsoft.com/office/drawing/2014/main" id="{E6087838-8AF8-B118-D6C0-6D170E026D55}"/>
                  </a:ext>
                </a:extLst>
              </p:cNvPr>
              <p:cNvSpPr/>
              <p:nvPr/>
            </p:nvSpPr>
            <p:spPr>
              <a:xfrm>
                <a:off x="2750157" y="1923502"/>
                <a:ext cx="18351" cy="8938"/>
              </a:xfrm>
              <a:custGeom>
                <a:avLst/>
                <a:gdLst/>
                <a:ahLst/>
                <a:cxnLst/>
                <a:rect l="l" t="t" r="r" b="b"/>
                <a:pathLst>
                  <a:path w="928" h="452" extrusionOk="0">
                    <a:moveTo>
                      <a:pt x="902" y="1"/>
                    </a:moveTo>
                    <a:lnTo>
                      <a:pt x="0" y="376"/>
                    </a:lnTo>
                    <a:cubicBezTo>
                      <a:pt x="0" y="402"/>
                      <a:pt x="25" y="427"/>
                      <a:pt x="25" y="452"/>
                    </a:cubicBezTo>
                    <a:lnTo>
                      <a:pt x="927" y="76"/>
                    </a:lnTo>
                    <a:cubicBezTo>
                      <a:pt x="927" y="51"/>
                      <a:pt x="902" y="26"/>
                      <a:pt x="90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19" name="Google Shape;719;p28">
                <a:extLst>
                  <a:ext uri="{FF2B5EF4-FFF2-40B4-BE49-F238E27FC236}">
                    <a16:creationId xmlns:a16="http://schemas.microsoft.com/office/drawing/2014/main" id="{5F2272F3-D2F2-DC79-0A09-0B3378F6354E}"/>
                  </a:ext>
                </a:extLst>
              </p:cNvPr>
              <p:cNvSpPr/>
              <p:nvPr/>
            </p:nvSpPr>
            <p:spPr>
              <a:xfrm>
                <a:off x="2750652" y="1924986"/>
                <a:ext cx="18351" cy="8938"/>
              </a:xfrm>
              <a:custGeom>
                <a:avLst/>
                <a:gdLst/>
                <a:ahLst/>
                <a:cxnLst/>
                <a:rect l="l" t="t" r="r" b="b"/>
                <a:pathLst>
                  <a:path w="928" h="452" extrusionOk="0">
                    <a:moveTo>
                      <a:pt x="902" y="1"/>
                    </a:moveTo>
                    <a:lnTo>
                      <a:pt x="0" y="377"/>
                    </a:lnTo>
                    <a:cubicBezTo>
                      <a:pt x="0" y="402"/>
                      <a:pt x="25" y="427"/>
                      <a:pt x="25" y="452"/>
                    </a:cubicBezTo>
                    <a:lnTo>
                      <a:pt x="927" y="76"/>
                    </a:lnTo>
                    <a:cubicBezTo>
                      <a:pt x="927" y="51"/>
                      <a:pt x="902" y="26"/>
                      <a:pt x="902"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0" name="Google Shape;720;p28">
                <a:extLst>
                  <a:ext uri="{FF2B5EF4-FFF2-40B4-BE49-F238E27FC236}">
                    <a16:creationId xmlns:a16="http://schemas.microsoft.com/office/drawing/2014/main" id="{D8AFEA70-1B29-97A5-5CAB-49823B230E1E}"/>
                  </a:ext>
                </a:extLst>
              </p:cNvPr>
              <p:cNvSpPr/>
              <p:nvPr/>
            </p:nvSpPr>
            <p:spPr>
              <a:xfrm>
                <a:off x="2751146" y="1926469"/>
                <a:ext cx="18351" cy="9452"/>
              </a:xfrm>
              <a:custGeom>
                <a:avLst/>
                <a:gdLst/>
                <a:ahLst/>
                <a:cxnLst/>
                <a:rect l="l" t="t" r="r" b="b"/>
                <a:pathLst>
                  <a:path w="928" h="478" extrusionOk="0">
                    <a:moveTo>
                      <a:pt x="902" y="1"/>
                    </a:moveTo>
                    <a:lnTo>
                      <a:pt x="0" y="377"/>
                    </a:lnTo>
                    <a:cubicBezTo>
                      <a:pt x="25" y="427"/>
                      <a:pt x="25" y="452"/>
                      <a:pt x="50" y="477"/>
                    </a:cubicBezTo>
                    <a:lnTo>
                      <a:pt x="927" y="101"/>
                    </a:lnTo>
                    <a:cubicBezTo>
                      <a:pt x="927" y="76"/>
                      <a:pt x="927" y="51"/>
                      <a:pt x="902"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1" name="Google Shape;721;p28">
                <a:extLst>
                  <a:ext uri="{FF2B5EF4-FFF2-40B4-BE49-F238E27FC236}">
                    <a16:creationId xmlns:a16="http://schemas.microsoft.com/office/drawing/2014/main" id="{B8BE24D5-74BF-C324-B2F3-9B3DF26F2CAA}"/>
                  </a:ext>
                </a:extLst>
              </p:cNvPr>
              <p:cNvSpPr/>
              <p:nvPr/>
            </p:nvSpPr>
            <p:spPr>
              <a:xfrm>
                <a:off x="2752135" y="1928466"/>
                <a:ext cx="18846" cy="10421"/>
              </a:xfrm>
              <a:custGeom>
                <a:avLst/>
                <a:gdLst/>
                <a:ahLst/>
                <a:cxnLst/>
                <a:rect l="l" t="t" r="r" b="b"/>
                <a:pathLst>
                  <a:path w="953" h="527" extrusionOk="0">
                    <a:moveTo>
                      <a:pt x="877" y="0"/>
                    </a:moveTo>
                    <a:lnTo>
                      <a:pt x="0" y="376"/>
                    </a:lnTo>
                    <a:cubicBezTo>
                      <a:pt x="0" y="426"/>
                      <a:pt x="25" y="476"/>
                      <a:pt x="50" y="526"/>
                    </a:cubicBezTo>
                    <a:lnTo>
                      <a:pt x="953" y="151"/>
                    </a:lnTo>
                    <a:cubicBezTo>
                      <a:pt x="928" y="100"/>
                      <a:pt x="903" y="50"/>
                      <a:pt x="877"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2" name="Google Shape;722;p28">
                <a:extLst>
                  <a:ext uri="{FF2B5EF4-FFF2-40B4-BE49-F238E27FC236}">
                    <a16:creationId xmlns:a16="http://schemas.microsoft.com/office/drawing/2014/main" id="{1D9BBC00-4519-232D-B801-60312AE7E579}"/>
                  </a:ext>
                </a:extLst>
              </p:cNvPr>
              <p:cNvSpPr/>
              <p:nvPr/>
            </p:nvSpPr>
            <p:spPr>
              <a:xfrm>
                <a:off x="2753124" y="1931433"/>
                <a:ext cx="19340" cy="11410"/>
              </a:xfrm>
              <a:custGeom>
                <a:avLst/>
                <a:gdLst/>
                <a:ahLst/>
                <a:cxnLst/>
                <a:rect l="l" t="t" r="r" b="b"/>
                <a:pathLst>
                  <a:path w="978" h="577" extrusionOk="0">
                    <a:moveTo>
                      <a:pt x="903" y="1"/>
                    </a:moveTo>
                    <a:lnTo>
                      <a:pt x="0" y="376"/>
                    </a:lnTo>
                    <a:cubicBezTo>
                      <a:pt x="25" y="452"/>
                      <a:pt x="51" y="527"/>
                      <a:pt x="101" y="577"/>
                    </a:cubicBezTo>
                    <a:lnTo>
                      <a:pt x="978" y="201"/>
                    </a:lnTo>
                    <a:cubicBezTo>
                      <a:pt x="953" y="126"/>
                      <a:pt x="928" y="76"/>
                      <a:pt x="90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3" name="Google Shape;723;p28">
                <a:extLst>
                  <a:ext uri="{FF2B5EF4-FFF2-40B4-BE49-F238E27FC236}">
                    <a16:creationId xmlns:a16="http://schemas.microsoft.com/office/drawing/2014/main" id="{C57BBA1E-A7AB-CBE0-DAE7-9E13EF2632DA}"/>
                  </a:ext>
                </a:extLst>
              </p:cNvPr>
              <p:cNvSpPr/>
              <p:nvPr/>
            </p:nvSpPr>
            <p:spPr>
              <a:xfrm>
                <a:off x="2755101" y="1935408"/>
                <a:ext cx="19360" cy="10421"/>
              </a:xfrm>
              <a:custGeom>
                <a:avLst/>
                <a:gdLst/>
                <a:ahLst/>
                <a:cxnLst/>
                <a:rect l="l" t="t" r="r" b="b"/>
                <a:pathLst>
                  <a:path w="979" h="527" extrusionOk="0">
                    <a:moveTo>
                      <a:pt x="878" y="0"/>
                    </a:moveTo>
                    <a:lnTo>
                      <a:pt x="1" y="376"/>
                    </a:lnTo>
                    <a:cubicBezTo>
                      <a:pt x="26" y="426"/>
                      <a:pt x="51" y="476"/>
                      <a:pt x="76" y="526"/>
                    </a:cubicBezTo>
                    <a:lnTo>
                      <a:pt x="978" y="150"/>
                    </a:lnTo>
                    <a:cubicBezTo>
                      <a:pt x="953" y="100"/>
                      <a:pt x="928" y="50"/>
                      <a:pt x="878"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4" name="Google Shape;724;p28">
                <a:extLst>
                  <a:ext uri="{FF2B5EF4-FFF2-40B4-BE49-F238E27FC236}">
                    <a16:creationId xmlns:a16="http://schemas.microsoft.com/office/drawing/2014/main" id="{A61E3BE8-68A1-6920-7CCA-A344CFA9D5A9}"/>
                  </a:ext>
                </a:extLst>
              </p:cNvPr>
              <p:cNvSpPr/>
              <p:nvPr/>
            </p:nvSpPr>
            <p:spPr>
              <a:xfrm>
                <a:off x="2756584" y="1938374"/>
                <a:ext cx="18865" cy="9433"/>
              </a:xfrm>
              <a:custGeom>
                <a:avLst/>
                <a:gdLst/>
                <a:ahLst/>
                <a:cxnLst/>
                <a:rect l="l" t="t" r="r" b="b"/>
                <a:pathLst>
                  <a:path w="954" h="477" extrusionOk="0">
                    <a:moveTo>
                      <a:pt x="903" y="0"/>
                    </a:moveTo>
                    <a:lnTo>
                      <a:pt x="1" y="376"/>
                    </a:lnTo>
                    <a:cubicBezTo>
                      <a:pt x="26" y="426"/>
                      <a:pt x="26" y="452"/>
                      <a:pt x="51" y="477"/>
                    </a:cubicBezTo>
                    <a:lnTo>
                      <a:pt x="953" y="101"/>
                    </a:lnTo>
                    <a:cubicBezTo>
                      <a:pt x="928" y="76"/>
                      <a:pt x="903" y="25"/>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5" name="Google Shape;725;p28">
                <a:extLst>
                  <a:ext uri="{FF2B5EF4-FFF2-40B4-BE49-F238E27FC236}">
                    <a16:creationId xmlns:a16="http://schemas.microsoft.com/office/drawing/2014/main" id="{50DBE212-E3CD-316A-6609-25F18EF1AF8B}"/>
                  </a:ext>
                </a:extLst>
              </p:cNvPr>
              <p:cNvSpPr/>
              <p:nvPr/>
            </p:nvSpPr>
            <p:spPr>
              <a:xfrm>
                <a:off x="2757573" y="1940351"/>
                <a:ext cx="18865" cy="8938"/>
              </a:xfrm>
              <a:custGeom>
                <a:avLst/>
                <a:gdLst/>
                <a:ahLst/>
                <a:cxnLst/>
                <a:rect l="l" t="t" r="r" b="b"/>
                <a:pathLst>
                  <a:path w="954" h="452" extrusionOk="0">
                    <a:moveTo>
                      <a:pt x="903" y="1"/>
                    </a:moveTo>
                    <a:lnTo>
                      <a:pt x="1" y="377"/>
                    </a:lnTo>
                    <a:cubicBezTo>
                      <a:pt x="26" y="402"/>
                      <a:pt x="26" y="427"/>
                      <a:pt x="51" y="452"/>
                    </a:cubicBezTo>
                    <a:lnTo>
                      <a:pt x="953" y="76"/>
                    </a:lnTo>
                    <a:cubicBezTo>
                      <a:pt x="928" y="51"/>
                      <a:pt x="928" y="26"/>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6" name="Google Shape;726;p28">
                <a:extLst>
                  <a:ext uri="{FF2B5EF4-FFF2-40B4-BE49-F238E27FC236}">
                    <a16:creationId xmlns:a16="http://schemas.microsoft.com/office/drawing/2014/main" id="{1FBFAD90-BEAA-FFA4-C6F7-6ED2AF6B81AB}"/>
                  </a:ext>
                </a:extLst>
              </p:cNvPr>
              <p:cNvSpPr/>
              <p:nvPr/>
            </p:nvSpPr>
            <p:spPr>
              <a:xfrm>
                <a:off x="2758582" y="1941835"/>
                <a:ext cx="18846" cy="9452"/>
              </a:xfrm>
              <a:custGeom>
                <a:avLst/>
                <a:gdLst/>
                <a:ahLst/>
                <a:cxnLst/>
                <a:rect l="l" t="t" r="r" b="b"/>
                <a:pathLst>
                  <a:path w="953" h="478" extrusionOk="0">
                    <a:moveTo>
                      <a:pt x="902" y="1"/>
                    </a:moveTo>
                    <a:lnTo>
                      <a:pt x="0" y="377"/>
                    </a:lnTo>
                    <a:cubicBezTo>
                      <a:pt x="25" y="402"/>
                      <a:pt x="25" y="452"/>
                      <a:pt x="50" y="477"/>
                    </a:cubicBezTo>
                    <a:lnTo>
                      <a:pt x="952" y="76"/>
                    </a:lnTo>
                    <a:cubicBezTo>
                      <a:pt x="927" y="51"/>
                      <a:pt x="927" y="26"/>
                      <a:pt x="90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7" name="Google Shape;727;p28">
                <a:extLst>
                  <a:ext uri="{FF2B5EF4-FFF2-40B4-BE49-F238E27FC236}">
                    <a16:creationId xmlns:a16="http://schemas.microsoft.com/office/drawing/2014/main" id="{98971CA8-A3D7-96B6-5C36-EF17E3E19F2B}"/>
                  </a:ext>
                </a:extLst>
              </p:cNvPr>
              <p:cNvSpPr/>
              <p:nvPr/>
            </p:nvSpPr>
            <p:spPr>
              <a:xfrm>
                <a:off x="2759571" y="1943338"/>
                <a:ext cx="18846" cy="9433"/>
              </a:xfrm>
              <a:custGeom>
                <a:avLst/>
                <a:gdLst/>
                <a:ahLst/>
                <a:cxnLst/>
                <a:rect l="l" t="t" r="r" b="b"/>
                <a:pathLst>
                  <a:path w="953" h="477" extrusionOk="0">
                    <a:moveTo>
                      <a:pt x="902" y="0"/>
                    </a:moveTo>
                    <a:lnTo>
                      <a:pt x="0" y="401"/>
                    </a:lnTo>
                    <a:cubicBezTo>
                      <a:pt x="25" y="426"/>
                      <a:pt x="50" y="451"/>
                      <a:pt x="50" y="476"/>
                    </a:cubicBezTo>
                    <a:lnTo>
                      <a:pt x="953" y="75"/>
                    </a:lnTo>
                    <a:cubicBezTo>
                      <a:pt x="928" y="50"/>
                      <a:pt x="928" y="25"/>
                      <a:pt x="90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8" name="Google Shape;728;p28">
                <a:extLst>
                  <a:ext uri="{FF2B5EF4-FFF2-40B4-BE49-F238E27FC236}">
                    <a16:creationId xmlns:a16="http://schemas.microsoft.com/office/drawing/2014/main" id="{76C25001-AAE6-2D9A-1F45-F1CA807CC946}"/>
                  </a:ext>
                </a:extLst>
              </p:cNvPr>
              <p:cNvSpPr/>
              <p:nvPr/>
            </p:nvSpPr>
            <p:spPr>
              <a:xfrm>
                <a:off x="2760559" y="1944821"/>
                <a:ext cx="18846" cy="8938"/>
              </a:xfrm>
              <a:custGeom>
                <a:avLst/>
                <a:gdLst/>
                <a:ahLst/>
                <a:cxnLst/>
                <a:rect l="l" t="t" r="r" b="b"/>
                <a:pathLst>
                  <a:path w="953" h="452" extrusionOk="0">
                    <a:moveTo>
                      <a:pt x="903" y="0"/>
                    </a:moveTo>
                    <a:lnTo>
                      <a:pt x="0" y="401"/>
                    </a:lnTo>
                    <a:cubicBezTo>
                      <a:pt x="25" y="426"/>
                      <a:pt x="50" y="451"/>
                      <a:pt x="50" y="451"/>
                    </a:cubicBezTo>
                    <a:lnTo>
                      <a:pt x="953" y="75"/>
                    </a:lnTo>
                    <a:cubicBezTo>
                      <a:pt x="953" y="50"/>
                      <a:pt x="928" y="25"/>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29" name="Google Shape;729;p28">
                <a:extLst>
                  <a:ext uri="{FF2B5EF4-FFF2-40B4-BE49-F238E27FC236}">
                    <a16:creationId xmlns:a16="http://schemas.microsoft.com/office/drawing/2014/main" id="{88F1C7B3-1E03-C844-4455-A0AC66ED1868}"/>
                  </a:ext>
                </a:extLst>
              </p:cNvPr>
              <p:cNvSpPr/>
              <p:nvPr/>
            </p:nvSpPr>
            <p:spPr>
              <a:xfrm>
                <a:off x="2761548" y="1946304"/>
                <a:ext cx="19340" cy="8938"/>
              </a:xfrm>
              <a:custGeom>
                <a:avLst/>
                <a:gdLst/>
                <a:ahLst/>
                <a:cxnLst/>
                <a:rect l="l" t="t" r="r" b="b"/>
                <a:pathLst>
                  <a:path w="978" h="452" extrusionOk="0">
                    <a:moveTo>
                      <a:pt x="903" y="0"/>
                    </a:moveTo>
                    <a:lnTo>
                      <a:pt x="0" y="376"/>
                    </a:lnTo>
                    <a:cubicBezTo>
                      <a:pt x="26" y="401"/>
                      <a:pt x="51" y="426"/>
                      <a:pt x="76" y="452"/>
                    </a:cubicBezTo>
                    <a:lnTo>
                      <a:pt x="978" y="76"/>
                    </a:lnTo>
                    <a:cubicBezTo>
                      <a:pt x="953" y="51"/>
                      <a:pt x="928" y="25"/>
                      <a:pt x="903"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0" name="Google Shape;730;p28">
                <a:extLst>
                  <a:ext uri="{FF2B5EF4-FFF2-40B4-BE49-F238E27FC236}">
                    <a16:creationId xmlns:a16="http://schemas.microsoft.com/office/drawing/2014/main" id="{DFE990E7-A6FB-260D-2B62-7392EB926B6B}"/>
                  </a:ext>
                </a:extLst>
              </p:cNvPr>
              <p:cNvSpPr/>
              <p:nvPr/>
            </p:nvSpPr>
            <p:spPr>
              <a:xfrm>
                <a:off x="2763031" y="1947787"/>
                <a:ext cx="18865" cy="8938"/>
              </a:xfrm>
              <a:custGeom>
                <a:avLst/>
                <a:gdLst/>
                <a:ahLst/>
                <a:cxnLst/>
                <a:rect l="l" t="t" r="r" b="b"/>
                <a:pathLst>
                  <a:path w="954" h="452" extrusionOk="0">
                    <a:moveTo>
                      <a:pt x="903" y="1"/>
                    </a:moveTo>
                    <a:lnTo>
                      <a:pt x="1" y="377"/>
                    </a:lnTo>
                    <a:cubicBezTo>
                      <a:pt x="26" y="402"/>
                      <a:pt x="26" y="427"/>
                      <a:pt x="51" y="452"/>
                    </a:cubicBezTo>
                    <a:lnTo>
                      <a:pt x="953" y="76"/>
                    </a:lnTo>
                    <a:cubicBezTo>
                      <a:pt x="928" y="51"/>
                      <a:pt x="903" y="26"/>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1" name="Google Shape;731;p28">
                <a:extLst>
                  <a:ext uri="{FF2B5EF4-FFF2-40B4-BE49-F238E27FC236}">
                    <a16:creationId xmlns:a16="http://schemas.microsoft.com/office/drawing/2014/main" id="{728FD5DB-FCAC-F03A-ADEA-2C9D8FF44853}"/>
                  </a:ext>
                </a:extLst>
              </p:cNvPr>
              <p:cNvSpPr/>
              <p:nvPr/>
            </p:nvSpPr>
            <p:spPr>
              <a:xfrm>
                <a:off x="2764020" y="1949270"/>
                <a:ext cx="18865" cy="8938"/>
              </a:xfrm>
              <a:custGeom>
                <a:avLst/>
                <a:gdLst/>
                <a:ahLst/>
                <a:cxnLst/>
                <a:rect l="l" t="t" r="r" b="b"/>
                <a:pathLst>
                  <a:path w="954" h="452" extrusionOk="0">
                    <a:moveTo>
                      <a:pt x="903" y="1"/>
                    </a:moveTo>
                    <a:lnTo>
                      <a:pt x="1" y="377"/>
                    </a:lnTo>
                    <a:cubicBezTo>
                      <a:pt x="26" y="402"/>
                      <a:pt x="51" y="427"/>
                      <a:pt x="76" y="452"/>
                    </a:cubicBezTo>
                    <a:lnTo>
                      <a:pt x="953" y="76"/>
                    </a:lnTo>
                    <a:cubicBezTo>
                      <a:pt x="953" y="51"/>
                      <a:pt x="928" y="26"/>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2" name="Google Shape;732;p28">
                <a:extLst>
                  <a:ext uri="{FF2B5EF4-FFF2-40B4-BE49-F238E27FC236}">
                    <a16:creationId xmlns:a16="http://schemas.microsoft.com/office/drawing/2014/main" id="{C9F8CB6B-32A6-295E-69C8-26632286F96B}"/>
                  </a:ext>
                </a:extLst>
              </p:cNvPr>
              <p:cNvSpPr/>
              <p:nvPr/>
            </p:nvSpPr>
            <p:spPr>
              <a:xfrm>
                <a:off x="2765503" y="1950754"/>
                <a:ext cx="18865" cy="8958"/>
              </a:xfrm>
              <a:custGeom>
                <a:avLst/>
                <a:gdLst/>
                <a:ahLst/>
                <a:cxnLst/>
                <a:rect l="l" t="t" r="r" b="b"/>
                <a:pathLst>
                  <a:path w="954" h="453" extrusionOk="0">
                    <a:moveTo>
                      <a:pt x="878" y="1"/>
                    </a:moveTo>
                    <a:lnTo>
                      <a:pt x="1" y="377"/>
                    </a:lnTo>
                    <a:cubicBezTo>
                      <a:pt x="1" y="402"/>
                      <a:pt x="26" y="427"/>
                      <a:pt x="51" y="452"/>
                    </a:cubicBezTo>
                    <a:lnTo>
                      <a:pt x="953" y="76"/>
                    </a:lnTo>
                    <a:cubicBezTo>
                      <a:pt x="928" y="51"/>
                      <a:pt x="903" y="26"/>
                      <a:pt x="878"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3" name="Google Shape;733;p28">
                <a:extLst>
                  <a:ext uri="{FF2B5EF4-FFF2-40B4-BE49-F238E27FC236}">
                    <a16:creationId xmlns:a16="http://schemas.microsoft.com/office/drawing/2014/main" id="{06995185-B60E-98FE-B9BF-D5032C98C57F}"/>
                  </a:ext>
                </a:extLst>
              </p:cNvPr>
              <p:cNvSpPr/>
              <p:nvPr/>
            </p:nvSpPr>
            <p:spPr>
              <a:xfrm>
                <a:off x="2766512" y="1952257"/>
                <a:ext cx="18846" cy="8444"/>
              </a:xfrm>
              <a:custGeom>
                <a:avLst/>
                <a:gdLst/>
                <a:ahLst/>
                <a:cxnLst/>
                <a:rect l="l" t="t" r="r" b="b"/>
                <a:pathLst>
                  <a:path w="953" h="427" extrusionOk="0">
                    <a:moveTo>
                      <a:pt x="902" y="0"/>
                    </a:moveTo>
                    <a:lnTo>
                      <a:pt x="0" y="376"/>
                    </a:lnTo>
                    <a:cubicBezTo>
                      <a:pt x="25" y="376"/>
                      <a:pt x="50" y="401"/>
                      <a:pt x="50" y="426"/>
                    </a:cubicBezTo>
                    <a:lnTo>
                      <a:pt x="952" y="50"/>
                    </a:lnTo>
                    <a:cubicBezTo>
                      <a:pt x="927" y="25"/>
                      <a:pt x="927" y="0"/>
                      <a:pt x="9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4" name="Google Shape;734;p28">
                <a:extLst>
                  <a:ext uri="{FF2B5EF4-FFF2-40B4-BE49-F238E27FC236}">
                    <a16:creationId xmlns:a16="http://schemas.microsoft.com/office/drawing/2014/main" id="{51B8338A-EA99-BF13-AB7B-472C7CF31F8F}"/>
                  </a:ext>
                </a:extLst>
              </p:cNvPr>
              <p:cNvSpPr/>
              <p:nvPr/>
            </p:nvSpPr>
            <p:spPr>
              <a:xfrm>
                <a:off x="2767501" y="1953245"/>
                <a:ext cx="19340" cy="8444"/>
              </a:xfrm>
              <a:custGeom>
                <a:avLst/>
                <a:gdLst/>
                <a:ahLst/>
                <a:cxnLst/>
                <a:rect l="l" t="t" r="r" b="b"/>
                <a:pathLst>
                  <a:path w="978" h="427" extrusionOk="0">
                    <a:moveTo>
                      <a:pt x="902" y="0"/>
                    </a:moveTo>
                    <a:lnTo>
                      <a:pt x="0" y="376"/>
                    </a:lnTo>
                    <a:cubicBezTo>
                      <a:pt x="25" y="401"/>
                      <a:pt x="50" y="426"/>
                      <a:pt x="75" y="426"/>
                    </a:cubicBezTo>
                    <a:lnTo>
                      <a:pt x="978" y="50"/>
                    </a:lnTo>
                    <a:cubicBezTo>
                      <a:pt x="953" y="50"/>
                      <a:pt x="928" y="25"/>
                      <a:pt x="90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5" name="Google Shape;735;p28">
                <a:extLst>
                  <a:ext uri="{FF2B5EF4-FFF2-40B4-BE49-F238E27FC236}">
                    <a16:creationId xmlns:a16="http://schemas.microsoft.com/office/drawing/2014/main" id="{BF00744C-209E-98F3-638F-539A1BD56F24}"/>
                  </a:ext>
                </a:extLst>
              </p:cNvPr>
              <p:cNvSpPr/>
              <p:nvPr/>
            </p:nvSpPr>
            <p:spPr>
              <a:xfrm>
                <a:off x="2768984" y="1954234"/>
                <a:ext cx="18846" cy="8444"/>
              </a:xfrm>
              <a:custGeom>
                <a:avLst/>
                <a:gdLst/>
                <a:ahLst/>
                <a:cxnLst/>
                <a:rect l="l" t="t" r="r" b="b"/>
                <a:pathLst>
                  <a:path w="953" h="427" extrusionOk="0">
                    <a:moveTo>
                      <a:pt x="903" y="0"/>
                    </a:moveTo>
                    <a:lnTo>
                      <a:pt x="0" y="376"/>
                    </a:lnTo>
                    <a:cubicBezTo>
                      <a:pt x="25" y="401"/>
                      <a:pt x="51" y="426"/>
                      <a:pt x="51" y="426"/>
                    </a:cubicBezTo>
                    <a:lnTo>
                      <a:pt x="953" y="51"/>
                    </a:lnTo>
                    <a:cubicBezTo>
                      <a:pt x="928" y="51"/>
                      <a:pt x="928" y="25"/>
                      <a:pt x="9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6" name="Google Shape;736;p28">
                <a:extLst>
                  <a:ext uri="{FF2B5EF4-FFF2-40B4-BE49-F238E27FC236}">
                    <a16:creationId xmlns:a16="http://schemas.microsoft.com/office/drawing/2014/main" id="{196765A0-1683-8285-B166-5EDB76BB65E9}"/>
                  </a:ext>
                </a:extLst>
              </p:cNvPr>
              <p:cNvSpPr/>
              <p:nvPr/>
            </p:nvSpPr>
            <p:spPr>
              <a:xfrm>
                <a:off x="2769973" y="1955223"/>
                <a:ext cx="19340" cy="8444"/>
              </a:xfrm>
              <a:custGeom>
                <a:avLst/>
                <a:gdLst/>
                <a:ahLst/>
                <a:cxnLst/>
                <a:rect l="l" t="t" r="r" b="b"/>
                <a:pathLst>
                  <a:path w="978" h="427" extrusionOk="0">
                    <a:moveTo>
                      <a:pt x="903" y="1"/>
                    </a:moveTo>
                    <a:lnTo>
                      <a:pt x="1" y="376"/>
                    </a:lnTo>
                    <a:cubicBezTo>
                      <a:pt x="26" y="402"/>
                      <a:pt x="51" y="427"/>
                      <a:pt x="76" y="427"/>
                    </a:cubicBezTo>
                    <a:lnTo>
                      <a:pt x="978" y="51"/>
                    </a:lnTo>
                    <a:cubicBezTo>
                      <a:pt x="953" y="51"/>
                      <a:pt x="928" y="26"/>
                      <a:pt x="903" y="1"/>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7" name="Google Shape;737;p28">
                <a:extLst>
                  <a:ext uri="{FF2B5EF4-FFF2-40B4-BE49-F238E27FC236}">
                    <a16:creationId xmlns:a16="http://schemas.microsoft.com/office/drawing/2014/main" id="{630BBCB5-4256-1932-A420-1224BE2122B4}"/>
                  </a:ext>
                </a:extLst>
              </p:cNvPr>
              <p:cNvSpPr/>
              <p:nvPr/>
            </p:nvSpPr>
            <p:spPr>
              <a:xfrm>
                <a:off x="2771456" y="1956212"/>
                <a:ext cx="17857" cy="7950"/>
              </a:xfrm>
              <a:custGeom>
                <a:avLst/>
                <a:gdLst/>
                <a:ahLst/>
                <a:cxnLst/>
                <a:rect l="l" t="t" r="r" b="b"/>
                <a:pathLst>
                  <a:path w="903" h="402" extrusionOk="0">
                    <a:moveTo>
                      <a:pt x="903" y="1"/>
                    </a:moveTo>
                    <a:lnTo>
                      <a:pt x="1" y="377"/>
                    </a:lnTo>
                    <a:cubicBezTo>
                      <a:pt x="1" y="402"/>
                      <a:pt x="1" y="402"/>
                      <a:pt x="1" y="402"/>
                    </a:cubicBezTo>
                    <a:lnTo>
                      <a:pt x="903" y="26"/>
                    </a:lnTo>
                    <a:cubicBezTo>
                      <a:pt x="903" y="26"/>
                      <a:pt x="903" y="1"/>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8" name="Google Shape;738;p28">
                <a:extLst>
                  <a:ext uri="{FF2B5EF4-FFF2-40B4-BE49-F238E27FC236}">
                    <a16:creationId xmlns:a16="http://schemas.microsoft.com/office/drawing/2014/main" id="{59A6BC29-5383-5059-9446-A06A58BFA243}"/>
                  </a:ext>
                </a:extLst>
              </p:cNvPr>
              <p:cNvSpPr/>
              <p:nvPr/>
            </p:nvSpPr>
            <p:spPr>
              <a:xfrm>
                <a:off x="2734297" y="1847167"/>
                <a:ext cx="28753" cy="15879"/>
              </a:xfrm>
              <a:custGeom>
                <a:avLst/>
                <a:gdLst/>
                <a:ahLst/>
                <a:cxnLst/>
                <a:rect l="l" t="t" r="r" b="b"/>
                <a:pathLst>
                  <a:path w="1454" h="803" extrusionOk="0">
                    <a:moveTo>
                      <a:pt x="1454" y="1"/>
                    </a:moveTo>
                    <a:lnTo>
                      <a:pt x="551" y="377"/>
                    </a:lnTo>
                    <a:cubicBezTo>
                      <a:pt x="326" y="477"/>
                      <a:pt x="150" y="602"/>
                      <a:pt x="0" y="803"/>
                    </a:cubicBezTo>
                    <a:lnTo>
                      <a:pt x="877" y="427"/>
                    </a:lnTo>
                    <a:cubicBezTo>
                      <a:pt x="1053" y="226"/>
                      <a:pt x="1228" y="101"/>
                      <a:pt x="145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39" name="Google Shape;739;p28">
                <a:extLst>
                  <a:ext uri="{FF2B5EF4-FFF2-40B4-BE49-F238E27FC236}">
                    <a16:creationId xmlns:a16="http://schemas.microsoft.com/office/drawing/2014/main" id="{3B0350D9-5C0E-FCDB-7041-C798E583BB41}"/>
                  </a:ext>
                </a:extLst>
              </p:cNvPr>
              <p:cNvSpPr/>
              <p:nvPr/>
            </p:nvSpPr>
            <p:spPr>
              <a:xfrm>
                <a:off x="2731311" y="1855592"/>
                <a:ext cx="20348" cy="10936"/>
              </a:xfrm>
              <a:custGeom>
                <a:avLst/>
                <a:gdLst/>
                <a:ahLst/>
                <a:cxnLst/>
                <a:rect l="l" t="t" r="r" b="b"/>
                <a:pathLst>
                  <a:path w="1029" h="553" extrusionOk="0">
                    <a:moveTo>
                      <a:pt x="1028" y="1"/>
                    </a:moveTo>
                    <a:lnTo>
                      <a:pt x="151" y="377"/>
                    </a:lnTo>
                    <a:cubicBezTo>
                      <a:pt x="101" y="427"/>
                      <a:pt x="51" y="502"/>
                      <a:pt x="1" y="552"/>
                    </a:cubicBezTo>
                    <a:lnTo>
                      <a:pt x="903" y="176"/>
                    </a:lnTo>
                    <a:cubicBezTo>
                      <a:pt x="953" y="126"/>
                      <a:pt x="1003" y="51"/>
                      <a:pt x="1028"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0" name="Google Shape;740;p28">
                <a:extLst>
                  <a:ext uri="{FF2B5EF4-FFF2-40B4-BE49-F238E27FC236}">
                    <a16:creationId xmlns:a16="http://schemas.microsoft.com/office/drawing/2014/main" id="{F3FE0DEB-BE72-D448-3A63-199CB3987425}"/>
                  </a:ext>
                </a:extLst>
              </p:cNvPr>
              <p:cNvSpPr/>
              <p:nvPr/>
            </p:nvSpPr>
            <p:spPr>
              <a:xfrm>
                <a:off x="2729828" y="1859073"/>
                <a:ext cx="19340" cy="10421"/>
              </a:xfrm>
              <a:custGeom>
                <a:avLst/>
                <a:gdLst/>
                <a:ahLst/>
                <a:cxnLst/>
                <a:rect l="l" t="t" r="r" b="b"/>
                <a:pathLst>
                  <a:path w="978" h="527" extrusionOk="0">
                    <a:moveTo>
                      <a:pt x="978" y="0"/>
                    </a:moveTo>
                    <a:lnTo>
                      <a:pt x="76" y="376"/>
                    </a:lnTo>
                    <a:cubicBezTo>
                      <a:pt x="51" y="426"/>
                      <a:pt x="26" y="477"/>
                      <a:pt x="0" y="527"/>
                    </a:cubicBezTo>
                    <a:lnTo>
                      <a:pt x="903" y="151"/>
                    </a:lnTo>
                    <a:cubicBezTo>
                      <a:pt x="928" y="101"/>
                      <a:pt x="953" y="50"/>
                      <a:pt x="978"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1" name="Google Shape;741;p28">
                <a:extLst>
                  <a:ext uri="{FF2B5EF4-FFF2-40B4-BE49-F238E27FC236}">
                    <a16:creationId xmlns:a16="http://schemas.microsoft.com/office/drawing/2014/main" id="{4B9BC7E8-6512-BE66-5F21-C2FF841DCE61}"/>
                  </a:ext>
                </a:extLst>
              </p:cNvPr>
              <p:cNvSpPr/>
              <p:nvPr/>
            </p:nvSpPr>
            <p:spPr>
              <a:xfrm>
                <a:off x="2728344" y="1862039"/>
                <a:ext cx="19340" cy="10441"/>
              </a:xfrm>
              <a:custGeom>
                <a:avLst/>
                <a:gdLst/>
                <a:ahLst/>
                <a:cxnLst/>
                <a:rect l="l" t="t" r="r" b="b"/>
                <a:pathLst>
                  <a:path w="978" h="528" extrusionOk="0">
                    <a:moveTo>
                      <a:pt x="978" y="1"/>
                    </a:moveTo>
                    <a:lnTo>
                      <a:pt x="75" y="377"/>
                    </a:lnTo>
                    <a:cubicBezTo>
                      <a:pt x="50" y="427"/>
                      <a:pt x="25" y="477"/>
                      <a:pt x="0" y="527"/>
                    </a:cubicBezTo>
                    <a:lnTo>
                      <a:pt x="903" y="151"/>
                    </a:lnTo>
                    <a:cubicBezTo>
                      <a:pt x="928" y="101"/>
                      <a:pt x="953" y="51"/>
                      <a:pt x="978" y="1"/>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2" name="Google Shape;742;p28">
                <a:extLst>
                  <a:ext uri="{FF2B5EF4-FFF2-40B4-BE49-F238E27FC236}">
                    <a16:creationId xmlns:a16="http://schemas.microsoft.com/office/drawing/2014/main" id="{78A0948E-DDDE-D218-02E6-10183CEFDE56}"/>
                  </a:ext>
                </a:extLst>
              </p:cNvPr>
              <p:cNvSpPr/>
              <p:nvPr/>
            </p:nvSpPr>
            <p:spPr>
              <a:xfrm>
                <a:off x="2727356" y="1865025"/>
                <a:ext cx="18846" cy="10421"/>
              </a:xfrm>
              <a:custGeom>
                <a:avLst/>
                <a:gdLst/>
                <a:ahLst/>
                <a:cxnLst/>
                <a:rect l="l" t="t" r="r" b="b"/>
                <a:pathLst>
                  <a:path w="953" h="527" extrusionOk="0">
                    <a:moveTo>
                      <a:pt x="953" y="0"/>
                    </a:moveTo>
                    <a:lnTo>
                      <a:pt x="50" y="376"/>
                    </a:lnTo>
                    <a:cubicBezTo>
                      <a:pt x="25" y="426"/>
                      <a:pt x="0" y="476"/>
                      <a:pt x="0" y="526"/>
                    </a:cubicBezTo>
                    <a:lnTo>
                      <a:pt x="902" y="150"/>
                    </a:lnTo>
                    <a:cubicBezTo>
                      <a:pt x="902" y="100"/>
                      <a:pt x="927" y="50"/>
                      <a:pt x="953"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3" name="Google Shape;743;p28">
                <a:extLst>
                  <a:ext uri="{FF2B5EF4-FFF2-40B4-BE49-F238E27FC236}">
                    <a16:creationId xmlns:a16="http://schemas.microsoft.com/office/drawing/2014/main" id="{2CC61FE5-A753-81D0-272A-665086FF3968}"/>
                  </a:ext>
                </a:extLst>
              </p:cNvPr>
              <p:cNvSpPr/>
              <p:nvPr/>
            </p:nvSpPr>
            <p:spPr>
              <a:xfrm>
                <a:off x="2726367" y="1867991"/>
                <a:ext cx="18846" cy="9927"/>
              </a:xfrm>
              <a:custGeom>
                <a:avLst/>
                <a:gdLst/>
                <a:ahLst/>
                <a:cxnLst/>
                <a:rect l="l" t="t" r="r" b="b"/>
                <a:pathLst>
                  <a:path w="953" h="502" extrusionOk="0">
                    <a:moveTo>
                      <a:pt x="952" y="0"/>
                    </a:moveTo>
                    <a:lnTo>
                      <a:pt x="50" y="376"/>
                    </a:lnTo>
                    <a:cubicBezTo>
                      <a:pt x="25" y="427"/>
                      <a:pt x="0" y="452"/>
                      <a:pt x="0" y="502"/>
                    </a:cubicBezTo>
                    <a:lnTo>
                      <a:pt x="902" y="126"/>
                    </a:lnTo>
                    <a:cubicBezTo>
                      <a:pt x="902" y="76"/>
                      <a:pt x="927" y="26"/>
                      <a:pt x="952"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4" name="Google Shape;744;p28">
                <a:extLst>
                  <a:ext uri="{FF2B5EF4-FFF2-40B4-BE49-F238E27FC236}">
                    <a16:creationId xmlns:a16="http://schemas.microsoft.com/office/drawing/2014/main" id="{2F12E077-970F-57BD-E961-B9B35B8E0FD3}"/>
                  </a:ext>
                </a:extLst>
              </p:cNvPr>
              <p:cNvSpPr/>
              <p:nvPr/>
            </p:nvSpPr>
            <p:spPr>
              <a:xfrm>
                <a:off x="2725358" y="1870463"/>
                <a:ext cx="18865" cy="10441"/>
              </a:xfrm>
              <a:custGeom>
                <a:avLst/>
                <a:gdLst/>
                <a:ahLst/>
                <a:cxnLst/>
                <a:rect l="l" t="t" r="r" b="b"/>
                <a:pathLst>
                  <a:path w="954" h="528" extrusionOk="0">
                    <a:moveTo>
                      <a:pt x="953" y="1"/>
                    </a:moveTo>
                    <a:lnTo>
                      <a:pt x="51" y="377"/>
                    </a:lnTo>
                    <a:cubicBezTo>
                      <a:pt x="26" y="427"/>
                      <a:pt x="26" y="477"/>
                      <a:pt x="1" y="527"/>
                    </a:cubicBezTo>
                    <a:lnTo>
                      <a:pt x="903" y="126"/>
                    </a:lnTo>
                    <a:cubicBezTo>
                      <a:pt x="928" y="101"/>
                      <a:pt x="928" y="51"/>
                      <a:pt x="953"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5" name="Google Shape;745;p28">
                <a:extLst>
                  <a:ext uri="{FF2B5EF4-FFF2-40B4-BE49-F238E27FC236}">
                    <a16:creationId xmlns:a16="http://schemas.microsoft.com/office/drawing/2014/main" id="{EB221B51-4FCD-4DB1-9D53-C2818229C981}"/>
                  </a:ext>
                </a:extLst>
              </p:cNvPr>
              <p:cNvSpPr/>
              <p:nvPr/>
            </p:nvSpPr>
            <p:spPr>
              <a:xfrm>
                <a:off x="2724864" y="1872955"/>
                <a:ext cx="18371" cy="10421"/>
              </a:xfrm>
              <a:custGeom>
                <a:avLst/>
                <a:gdLst/>
                <a:ahLst/>
                <a:cxnLst/>
                <a:rect l="l" t="t" r="r" b="b"/>
                <a:pathLst>
                  <a:path w="929" h="527" extrusionOk="0">
                    <a:moveTo>
                      <a:pt x="928" y="0"/>
                    </a:moveTo>
                    <a:lnTo>
                      <a:pt x="26" y="401"/>
                    </a:lnTo>
                    <a:cubicBezTo>
                      <a:pt x="26" y="426"/>
                      <a:pt x="1" y="476"/>
                      <a:pt x="1" y="526"/>
                    </a:cubicBezTo>
                    <a:lnTo>
                      <a:pt x="903" y="150"/>
                    </a:lnTo>
                    <a:cubicBezTo>
                      <a:pt x="903" y="100"/>
                      <a:pt x="928" y="50"/>
                      <a:pt x="92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6" name="Google Shape;746;p28">
                <a:extLst>
                  <a:ext uri="{FF2B5EF4-FFF2-40B4-BE49-F238E27FC236}">
                    <a16:creationId xmlns:a16="http://schemas.microsoft.com/office/drawing/2014/main" id="{5EA4C64F-83A4-845D-6916-D6F82A5A0E49}"/>
                  </a:ext>
                </a:extLst>
              </p:cNvPr>
              <p:cNvSpPr/>
              <p:nvPr/>
            </p:nvSpPr>
            <p:spPr>
              <a:xfrm>
                <a:off x="2724369" y="1875922"/>
                <a:ext cx="18371" cy="9927"/>
              </a:xfrm>
              <a:custGeom>
                <a:avLst/>
                <a:gdLst/>
                <a:ahLst/>
                <a:cxnLst/>
                <a:rect l="l" t="t" r="r" b="b"/>
                <a:pathLst>
                  <a:path w="929" h="502" extrusionOk="0">
                    <a:moveTo>
                      <a:pt x="928" y="0"/>
                    </a:moveTo>
                    <a:lnTo>
                      <a:pt x="26" y="376"/>
                    </a:lnTo>
                    <a:cubicBezTo>
                      <a:pt x="26" y="427"/>
                      <a:pt x="1" y="452"/>
                      <a:pt x="1" y="502"/>
                    </a:cubicBezTo>
                    <a:lnTo>
                      <a:pt x="903" y="126"/>
                    </a:lnTo>
                    <a:cubicBezTo>
                      <a:pt x="903" y="76"/>
                      <a:pt x="928" y="51"/>
                      <a:pt x="928"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7" name="Google Shape;747;p28">
                <a:extLst>
                  <a:ext uri="{FF2B5EF4-FFF2-40B4-BE49-F238E27FC236}">
                    <a16:creationId xmlns:a16="http://schemas.microsoft.com/office/drawing/2014/main" id="{5935360F-5713-2FEA-D039-6520F28F9BCE}"/>
                  </a:ext>
                </a:extLst>
              </p:cNvPr>
              <p:cNvSpPr/>
              <p:nvPr/>
            </p:nvSpPr>
            <p:spPr>
              <a:xfrm>
                <a:off x="2723875" y="1878394"/>
                <a:ext cx="18371" cy="10441"/>
              </a:xfrm>
              <a:custGeom>
                <a:avLst/>
                <a:gdLst/>
                <a:ahLst/>
                <a:cxnLst/>
                <a:rect l="l" t="t" r="r" b="b"/>
                <a:pathLst>
                  <a:path w="929" h="528" extrusionOk="0">
                    <a:moveTo>
                      <a:pt x="928" y="1"/>
                    </a:moveTo>
                    <a:lnTo>
                      <a:pt x="26" y="377"/>
                    </a:lnTo>
                    <a:cubicBezTo>
                      <a:pt x="26" y="427"/>
                      <a:pt x="1" y="477"/>
                      <a:pt x="1" y="527"/>
                    </a:cubicBezTo>
                    <a:lnTo>
                      <a:pt x="903" y="151"/>
                    </a:lnTo>
                    <a:cubicBezTo>
                      <a:pt x="903" y="101"/>
                      <a:pt x="928" y="51"/>
                      <a:pt x="928"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8" name="Google Shape;748;p28">
                <a:extLst>
                  <a:ext uri="{FF2B5EF4-FFF2-40B4-BE49-F238E27FC236}">
                    <a16:creationId xmlns:a16="http://schemas.microsoft.com/office/drawing/2014/main" id="{0C3D65DD-6059-412A-D862-B0FE39072E07}"/>
                  </a:ext>
                </a:extLst>
              </p:cNvPr>
              <p:cNvSpPr/>
              <p:nvPr/>
            </p:nvSpPr>
            <p:spPr>
              <a:xfrm>
                <a:off x="2723875" y="1881380"/>
                <a:ext cx="17857" cy="9927"/>
              </a:xfrm>
              <a:custGeom>
                <a:avLst/>
                <a:gdLst/>
                <a:ahLst/>
                <a:cxnLst/>
                <a:rect l="l" t="t" r="r" b="b"/>
                <a:pathLst>
                  <a:path w="903" h="502" extrusionOk="0">
                    <a:moveTo>
                      <a:pt x="903" y="0"/>
                    </a:moveTo>
                    <a:lnTo>
                      <a:pt x="1" y="376"/>
                    </a:lnTo>
                    <a:cubicBezTo>
                      <a:pt x="1" y="426"/>
                      <a:pt x="1" y="476"/>
                      <a:pt x="1" y="501"/>
                    </a:cubicBezTo>
                    <a:lnTo>
                      <a:pt x="878" y="125"/>
                    </a:lnTo>
                    <a:cubicBezTo>
                      <a:pt x="903" y="75"/>
                      <a:pt x="903" y="50"/>
                      <a:pt x="903"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49" name="Google Shape;749;p28">
                <a:extLst>
                  <a:ext uri="{FF2B5EF4-FFF2-40B4-BE49-F238E27FC236}">
                    <a16:creationId xmlns:a16="http://schemas.microsoft.com/office/drawing/2014/main" id="{87951068-FBC5-6ED4-EA60-55BAD7257628}"/>
                  </a:ext>
                </a:extLst>
              </p:cNvPr>
              <p:cNvSpPr/>
              <p:nvPr/>
            </p:nvSpPr>
            <p:spPr>
              <a:xfrm>
                <a:off x="2713473" y="1810503"/>
                <a:ext cx="34211" cy="19834"/>
              </a:xfrm>
              <a:custGeom>
                <a:avLst/>
                <a:gdLst/>
                <a:ahLst/>
                <a:cxnLst/>
                <a:rect l="l" t="t" r="r" b="b"/>
                <a:pathLst>
                  <a:path w="1730" h="1003" extrusionOk="0">
                    <a:moveTo>
                      <a:pt x="1730" y="0"/>
                    </a:moveTo>
                    <a:lnTo>
                      <a:pt x="827" y="376"/>
                    </a:lnTo>
                    <a:cubicBezTo>
                      <a:pt x="502" y="527"/>
                      <a:pt x="226" y="727"/>
                      <a:pt x="0" y="1003"/>
                    </a:cubicBezTo>
                    <a:lnTo>
                      <a:pt x="878" y="627"/>
                    </a:lnTo>
                    <a:cubicBezTo>
                      <a:pt x="1128" y="351"/>
                      <a:pt x="1404" y="151"/>
                      <a:pt x="1730" y="0"/>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0" name="Google Shape;750;p28">
                <a:extLst>
                  <a:ext uri="{FF2B5EF4-FFF2-40B4-BE49-F238E27FC236}">
                    <a16:creationId xmlns:a16="http://schemas.microsoft.com/office/drawing/2014/main" id="{62CFA56D-A469-1559-8BDB-22BED7C29805}"/>
                  </a:ext>
                </a:extLst>
              </p:cNvPr>
              <p:cNvSpPr/>
              <p:nvPr/>
            </p:nvSpPr>
            <p:spPr>
              <a:xfrm>
                <a:off x="2709498" y="1822883"/>
                <a:ext cx="21337" cy="12913"/>
              </a:xfrm>
              <a:custGeom>
                <a:avLst/>
                <a:gdLst/>
                <a:ahLst/>
                <a:cxnLst/>
                <a:rect l="l" t="t" r="r" b="b"/>
                <a:pathLst>
                  <a:path w="1079" h="653" extrusionOk="0">
                    <a:moveTo>
                      <a:pt x="1079" y="1"/>
                    </a:moveTo>
                    <a:lnTo>
                      <a:pt x="201" y="377"/>
                    </a:lnTo>
                    <a:cubicBezTo>
                      <a:pt x="126" y="477"/>
                      <a:pt x="51" y="552"/>
                      <a:pt x="1" y="652"/>
                    </a:cubicBezTo>
                    <a:lnTo>
                      <a:pt x="878" y="276"/>
                    </a:lnTo>
                    <a:cubicBezTo>
                      <a:pt x="953" y="176"/>
                      <a:pt x="1028" y="101"/>
                      <a:pt x="1079" y="1"/>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1" name="Google Shape;751;p28">
                <a:extLst>
                  <a:ext uri="{FF2B5EF4-FFF2-40B4-BE49-F238E27FC236}">
                    <a16:creationId xmlns:a16="http://schemas.microsoft.com/office/drawing/2014/main" id="{A65AB80B-EF6A-9997-3698-426B4BE0FAB2}"/>
                  </a:ext>
                </a:extLst>
              </p:cNvPr>
              <p:cNvSpPr/>
              <p:nvPr/>
            </p:nvSpPr>
            <p:spPr>
              <a:xfrm>
                <a:off x="2706532" y="1828341"/>
                <a:ext cx="20348" cy="11905"/>
              </a:xfrm>
              <a:custGeom>
                <a:avLst/>
                <a:gdLst/>
                <a:ahLst/>
                <a:cxnLst/>
                <a:rect l="l" t="t" r="r" b="b"/>
                <a:pathLst>
                  <a:path w="1029" h="602" extrusionOk="0">
                    <a:moveTo>
                      <a:pt x="1028" y="0"/>
                    </a:moveTo>
                    <a:lnTo>
                      <a:pt x="151" y="376"/>
                    </a:lnTo>
                    <a:cubicBezTo>
                      <a:pt x="101" y="452"/>
                      <a:pt x="51" y="527"/>
                      <a:pt x="0" y="602"/>
                    </a:cubicBezTo>
                    <a:lnTo>
                      <a:pt x="903" y="226"/>
                    </a:lnTo>
                    <a:cubicBezTo>
                      <a:pt x="953" y="151"/>
                      <a:pt x="1003" y="76"/>
                      <a:pt x="102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2" name="Google Shape;752;p28">
                <a:extLst>
                  <a:ext uri="{FF2B5EF4-FFF2-40B4-BE49-F238E27FC236}">
                    <a16:creationId xmlns:a16="http://schemas.microsoft.com/office/drawing/2014/main" id="{9E5165AB-174C-8B4F-A2E6-A178D203EE97}"/>
                  </a:ext>
                </a:extLst>
              </p:cNvPr>
              <p:cNvSpPr/>
              <p:nvPr/>
            </p:nvSpPr>
            <p:spPr>
              <a:xfrm>
                <a:off x="2704554" y="1832810"/>
                <a:ext cx="19834" cy="11905"/>
              </a:xfrm>
              <a:custGeom>
                <a:avLst/>
                <a:gdLst/>
                <a:ahLst/>
                <a:cxnLst/>
                <a:rect l="l" t="t" r="r" b="b"/>
                <a:pathLst>
                  <a:path w="1003" h="602" extrusionOk="0">
                    <a:moveTo>
                      <a:pt x="1003" y="0"/>
                    </a:moveTo>
                    <a:lnTo>
                      <a:pt x="100" y="376"/>
                    </a:lnTo>
                    <a:cubicBezTo>
                      <a:pt x="75" y="451"/>
                      <a:pt x="25" y="526"/>
                      <a:pt x="0" y="602"/>
                    </a:cubicBezTo>
                    <a:lnTo>
                      <a:pt x="903" y="226"/>
                    </a:lnTo>
                    <a:cubicBezTo>
                      <a:pt x="928" y="150"/>
                      <a:pt x="978" y="75"/>
                      <a:pt x="10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3" name="Google Shape;753;p28">
                <a:extLst>
                  <a:ext uri="{FF2B5EF4-FFF2-40B4-BE49-F238E27FC236}">
                    <a16:creationId xmlns:a16="http://schemas.microsoft.com/office/drawing/2014/main" id="{58956214-9A18-261A-8A8B-D360DE3CC1F1}"/>
                  </a:ext>
                </a:extLst>
              </p:cNvPr>
              <p:cNvSpPr/>
              <p:nvPr/>
            </p:nvSpPr>
            <p:spPr>
              <a:xfrm>
                <a:off x="2703071" y="1837260"/>
                <a:ext cx="19340" cy="11430"/>
              </a:xfrm>
              <a:custGeom>
                <a:avLst/>
                <a:gdLst/>
                <a:ahLst/>
                <a:cxnLst/>
                <a:rect l="l" t="t" r="r" b="b"/>
                <a:pathLst>
                  <a:path w="978" h="578" extrusionOk="0">
                    <a:moveTo>
                      <a:pt x="978" y="1"/>
                    </a:moveTo>
                    <a:lnTo>
                      <a:pt x="75" y="377"/>
                    </a:lnTo>
                    <a:cubicBezTo>
                      <a:pt x="50" y="452"/>
                      <a:pt x="25" y="527"/>
                      <a:pt x="0" y="577"/>
                    </a:cubicBezTo>
                    <a:lnTo>
                      <a:pt x="902" y="201"/>
                    </a:lnTo>
                    <a:cubicBezTo>
                      <a:pt x="927" y="126"/>
                      <a:pt x="952" y="76"/>
                      <a:pt x="978"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4" name="Google Shape;754;p28">
                <a:extLst>
                  <a:ext uri="{FF2B5EF4-FFF2-40B4-BE49-F238E27FC236}">
                    <a16:creationId xmlns:a16="http://schemas.microsoft.com/office/drawing/2014/main" id="{61051537-6CC3-C53B-8547-4D89695F0AAF}"/>
                  </a:ext>
                </a:extLst>
              </p:cNvPr>
              <p:cNvSpPr/>
              <p:nvPr/>
            </p:nvSpPr>
            <p:spPr>
              <a:xfrm>
                <a:off x="2701568" y="1841235"/>
                <a:ext cx="19360" cy="11905"/>
              </a:xfrm>
              <a:custGeom>
                <a:avLst/>
                <a:gdLst/>
                <a:ahLst/>
                <a:cxnLst/>
                <a:rect l="l" t="t" r="r" b="b"/>
                <a:pathLst>
                  <a:path w="979" h="602" extrusionOk="0">
                    <a:moveTo>
                      <a:pt x="978" y="0"/>
                    </a:moveTo>
                    <a:lnTo>
                      <a:pt x="76" y="376"/>
                    </a:lnTo>
                    <a:cubicBezTo>
                      <a:pt x="51" y="451"/>
                      <a:pt x="26" y="526"/>
                      <a:pt x="1" y="602"/>
                    </a:cubicBezTo>
                    <a:lnTo>
                      <a:pt x="903" y="201"/>
                    </a:lnTo>
                    <a:cubicBezTo>
                      <a:pt x="928" y="150"/>
                      <a:pt x="953" y="75"/>
                      <a:pt x="978"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5" name="Google Shape;755;p28">
                <a:extLst>
                  <a:ext uri="{FF2B5EF4-FFF2-40B4-BE49-F238E27FC236}">
                    <a16:creationId xmlns:a16="http://schemas.microsoft.com/office/drawing/2014/main" id="{047EDD60-16C7-BCB6-723E-3B3412086BC1}"/>
                  </a:ext>
                </a:extLst>
              </p:cNvPr>
              <p:cNvSpPr/>
              <p:nvPr/>
            </p:nvSpPr>
            <p:spPr>
              <a:xfrm>
                <a:off x="2700579" y="1845190"/>
                <a:ext cx="18865" cy="11924"/>
              </a:xfrm>
              <a:custGeom>
                <a:avLst/>
                <a:gdLst/>
                <a:ahLst/>
                <a:cxnLst/>
                <a:rect l="l" t="t" r="r" b="b"/>
                <a:pathLst>
                  <a:path w="954" h="603" extrusionOk="0">
                    <a:moveTo>
                      <a:pt x="953" y="1"/>
                    </a:moveTo>
                    <a:lnTo>
                      <a:pt x="51" y="402"/>
                    </a:lnTo>
                    <a:cubicBezTo>
                      <a:pt x="26" y="452"/>
                      <a:pt x="1" y="527"/>
                      <a:pt x="1" y="602"/>
                    </a:cubicBezTo>
                    <a:lnTo>
                      <a:pt x="903" y="201"/>
                    </a:lnTo>
                    <a:cubicBezTo>
                      <a:pt x="903" y="151"/>
                      <a:pt x="928" y="76"/>
                      <a:pt x="95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6" name="Google Shape;756;p28">
                <a:extLst>
                  <a:ext uri="{FF2B5EF4-FFF2-40B4-BE49-F238E27FC236}">
                    <a16:creationId xmlns:a16="http://schemas.microsoft.com/office/drawing/2014/main" id="{18747F00-13A0-274D-7A84-BCF84CBEDE06}"/>
                  </a:ext>
                </a:extLst>
              </p:cNvPr>
              <p:cNvSpPr/>
              <p:nvPr/>
            </p:nvSpPr>
            <p:spPr>
              <a:xfrm>
                <a:off x="2699590" y="1849165"/>
                <a:ext cx="18846" cy="11905"/>
              </a:xfrm>
              <a:custGeom>
                <a:avLst/>
                <a:gdLst/>
                <a:ahLst/>
                <a:cxnLst/>
                <a:rect l="l" t="t" r="r" b="b"/>
                <a:pathLst>
                  <a:path w="953" h="602" extrusionOk="0">
                    <a:moveTo>
                      <a:pt x="953" y="0"/>
                    </a:moveTo>
                    <a:lnTo>
                      <a:pt x="51" y="401"/>
                    </a:lnTo>
                    <a:cubicBezTo>
                      <a:pt x="26" y="451"/>
                      <a:pt x="1" y="526"/>
                      <a:pt x="1" y="602"/>
                    </a:cubicBezTo>
                    <a:lnTo>
                      <a:pt x="903" y="226"/>
                    </a:lnTo>
                    <a:cubicBezTo>
                      <a:pt x="903" y="150"/>
                      <a:pt x="928" y="75"/>
                      <a:pt x="953"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7" name="Google Shape;757;p28">
                <a:extLst>
                  <a:ext uri="{FF2B5EF4-FFF2-40B4-BE49-F238E27FC236}">
                    <a16:creationId xmlns:a16="http://schemas.microsoft.com/office/drawing/2014/main" id="{479ED6F3-A342-C889-48AD-4C300CE1536E}"/>
                  </a:ext>
                </a:extLst>
              </p:cNvPr>
              <p:cNvSpPr/>
              <p:nvPr/>
            </p:nvSpPr>
            <p:spPr>
              <a:xfrm>
                <a:off x="2698601" y="1853614"/>
                <a:ext cx="18846" cy="11430"/>
              </a:xfrm>
              <a:custGeom>
                <a:avLst/>
                <a:gdLst/>
                <a:ahLst/>
                <a:cxnLst/>
                <a:rect l="l" t="t" r="r" b="b"/>
                <a:pathLst>
                  <a:path w="953" h="578" extrusionOk="0">
                    <a:moveTo>
                      <a:pt x="953" y="1"/>
                    </a:moveTo>
                    <a:lnTo>
                      <a:pt x="51" y="377"/>
                    </a:lnTo>
                    <a:cubicBezTo>
                      <a:pt x="26" y="427"/>
                      <a:pt x="26" y="502"/>
                      <a:pt x="0" y="577"/>
                    </a:cubicBezTo>
                    <a:lnTo>
                      <a:pt x="903" y="201"/>
                    </a:lnTo>
                    <a:cubicBezTo>
                      <a:pt x="928" y="126"/>
                      <a:pt x="928" y="51"/>
                      <a:pt x="95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8" name="Google Shape;758;p28">
                <a:extLst>
                  <a:ext uri="{FF2B5EF4-FFF2-40B4-BE49-F238E27FC236}">
                    <a16:creationId xmlns:a16="http://schemas.microsoft.com/office/drawing/2014/main" id="{0233B444-DE90-53DF-2188-B701D0A16371}"/>
                  </a:ext>
                </a:extLst>
              </p:cNvPr>
              <p:cNvSpPr/>
              <p:nvPr/>
            </p:nvSpPr>
            <p:spPr>
              <a:xfrm>
                <a:off x="2698107" y="1857589"/>
                <a:ext cx="18351" cy="11410"/>
              </a:xfrm>
              <a:custGeom>
                <a:avLst/>
                <a:gdLst/>
                <a:ahLst/>
                <a:cxnLst/>
                <a:rect l="l" t="t" r="r" b="b"/>
                <a:pathLst>
                  <a:path w="928" h="577" extrusionOk="0">
                    <a:moveTo>
                      <a:pt x="928" y="0"/>
                    </a:moveTo>
                    <a:lnTo>
                      <a:pt x="25" y="376"/>
                    </a:lnTo>
                    <a:cubicBezTo>
                      <a:pt x="25" y="426"/>
                      <a:pt x="0" y="501"/>
                      <a:pt x="0" y="577"/>
                    </a:cubicBezTo>
                    <a:lnTo>
                      <a:pt x="903" y="201"/>
                    </a:lnTo>
                    <a:cubicBezTo>
                      <a:pt x="903" y="125"/>
                      <a:pt x="928" y="50"/>
                      <a:pt x="92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59" name="Google Shape;759;p28">
                <a:extLst>
                  <a:ext uri="{FF2B5EF4-FFF2-40B4-BE49-F238E27FC236}">
                    <a16:creationId xmlns:a16="http://schemas.microsoft.com/office/drawing/2014/main" id="{86B2EA1B-0EBD-0293-7517-99BAC026EE7F}"/>
                  </a:ext>
                </a:extLst>
              </p:cNvPr>
              <p:cNvSpPr/>
              <p:nvPr/>
            </p:nvSpPr>
            <p:spPr>
              <a:xfrm>
                <a:off x="2697613" y="1861544"/>
                <a:ext cx="18351" cy="11430"/>
              </a:xfrm>
              <a:custGeom>
                <a:avLst/>
                <a:gdLst/>
                <a:ahLst/>
                <a:cxnLst/>
                <a:rect l="l" t="t" r="r" b="b"/>
                <a:pathLst>
                  <a:path w="928" h="578" extrusionOk="0">
                    <a:moveTo>
                      <a:pt x="928" y="1"/>
                    </a:moveTo>
                    <a:lnTo>
                      <a:pt x="25" y="377"/>
                    </a:lnTo>
                    <a:cubicBezTo>
                      <a:pt x="25" y="452"/>
                      <a:pt x="0" y="502"/>
                      <a:pt x="0" y="577"/>
                    </a:cubicBezTo>
                    <a:lnTo>
                      <a:pt x="903" y="201"/>
                    </a:lnTo>
                    <a:cubicBezTo>
                      <a:pt x="903" y="126"/>
                      <a:pt x="903" y="76"/>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0" name="Google Shape;760;p28">
                <a:extLst>
                  <a:ext uri="{FF2B5EF4-FFF2-40B4-BE49-F238E27FC236}">
                    <a16:creationId xmlns:a16="http://schemas.microsoft.com/office/drawing/2014/main" id="{4507B1CC-F0CB-B5C2-F4C6-149D410CD56A}"/>
                  </a:ext>
                </a:extLst>
              </p:cNvPr>
              <p:cNvSpPr/>
              <p:nvPr/>
            </p:nvSpPr>
            <p:spPr>
              <a:xfrm>
                <a:off x="2693143" y="1775302"/>
                <a:ext cx="39669" cy="23809"/>
              </a:xfrm>
              <a:custGeom>
                <a:avLst/>
                <a:gdLst/>
                <a:ahLst/>
                <a:cxnLst/>
                <a:rect l="l" t="t" r="r" b="b"/>
                <a:pathLst>
                  <a:path w="2006" h="1204" extrusionOk="0">
                    <a:moveTo>
                      <a:pt x="2006" y="1"/>
                    </a:moveTo>
                    <a:cubicBezTo>
                      <a:pt x="1998" y="4"/>
                      <a:pt x="1991" y="7"/>
                      <a:pt x="1984" y="10"/>
                    </a:cubicBezTo>
                    <a:lnTo>
                      <a:pt x="1984" y="10"/>
                    </a:lnTo>
                    <a:lnTo>
                      <a:pt x="2006" y="1"/>
                    </a:lnTo>
                    <a:close/>
                    <a:moveTo>
                      <a:pt x="1984" y="10"/>
                    </a:moveTo>
                    <a:lnTo>
                      <a:pt x="1104" y="377"/>
                    </a:lnTo>
                    <a:cubicBezTo>
                      <a:pt x="677" y="552"/>
                      <a:pt x="302" y="828"/>
                      <a:pt x="1" y="1204"/>
                    </a:cubicBezTo>
                    <a:lnTo>
                      <a:pt x="903" y="828"/>
                    </a:lnTo>
                    <a:cubicBezTo>
                      <a:pt x="1199" y="458"/>
                      <a:pt x="1567" y="186"/>
                      <a:pt x="1984" y="1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1" name="Google Shape;761;p28">
                <a:extLst>
                  <a:ext uri="{FF2B5EF4-FFF2-40B4-BE49-F238E27FC236}">
                    <a16:creationId xmlns:a16="http://schemas.microsoft.com/office/drawing/2014/main" id="{D5F091D3-8559-6852-E33D-BA68EA314664}"/>
                  </a:ext>
                </a:extLst>
              </p:cNvPr>
              <p:cNvSpPr/>
              <p:nvPr/>
            </p:nvSpPr>
            <p:spPr>
              <a:xfrm>
                <a:off x="2687705" y="1791656"/>
                <a:ext cx="23315" cy="14396"/>
              </a:xfrm>
              <a:custGeom>
                <a:avLst/>
                <a:gdLst/>
                <a:ahLst/>
                <a:cxnLst/>
                <a:rect l="l" t="t" r="r" b="b"/>
                <a:pathLst>
                  <a:path w="1179" h="728" extrusionOk="0">
                    <a:moveTo>
                      <a:pt x="1178" y="1"/>
                    </a:moveTo>
                    <a:lnTo>
                      <a:pt x="276" y="377"/>
                    </a:lnTo>
                    <a:cubicBezTo>
                      <a:pt x="176" y="477"/>
                      <a:pt x="100" y="602"/>
                      <a:pt x="0" y="728"/>
                    </a:cubicBezTo>
                    <a:lnTo>
                      <a:pt x="902" y="352"/>
                    </a:lnTo>
                    <a:cubicBezTo>
                      <a:pt x="1003" y="226"/>
                      <a:pt x="1078" y="101"/>
                      <a:pt x="1178"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2" name="Google Shape;762;p28">
                <a:extLst>
                  <a:ext uri="{FF2B5EF4-FFF2-40B4-BE49-F238E27FC236}">
                    <a16:creationId xmlns:a16="http://schemas.microsoft.com/office/drawing/2014/main" id="{C44067A5-EA3D-7EFD-F1C3-7CF28B7B1BE8}"/>
                  </a:ext>
                </a:extLst>
              </p:cNvPr>
              <p:cNvSpPr/>
              <p:nvPr/>
            </p:nvSpPr>
            <p:spPr>
              <a:xfrm>
                <a:off x="2684224" y="1798598"/>
                <a:ext cx="21337" cy="13407"/>
              </a:xfrm>
              <a:custGeom>
                <a:avLst/>
                <a:gdLst/>
                <a:ahLst/>
                <a:cxnLst/>
                <a:rect l="l" t="t" r="r" b="b"/>
                <a:pathLst>
                  <a:path w="1079" h="678" extrusionOk="0">
                    <a:moveTo>
                      <a:pt x="1078" y="1"/>
                    </a:moveTo>
                    <a:lnTo>
                      <a:pt x="176" y="377"/>
                    </a:lnTo>
                    <a:cubicBezTo>
                      <a:pt x="126" y="477"/>
                      <a:pt x="76" y="577"/>
                      <a:pt x="1" y="677"/>
                    </a:cubicBezTo>
                    <a:lnTo>
                      <a:pt x="903" y="301"/>
                    </a:lnTo>
                    <a:cubicBezTo>
                      <a:pt x="953" y="201"/>
                      <a:pt x="1028" y="101"/>
                      <a:pt x="1078"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3" name="Google Shape;763;p28">
                <a:extLst>
                  <a:ext uri="{FF2B5EF4-FFF2-40B4-BE49-F238E27FC236}">
                    <a16:creationId xmlns:a16="http://schemas.microsoft.com/office/drawing/2014/main" id="{3A46BF6A-E8F2-B17B-FFA6-20DD2DC0AE8B}"/>
                  </a:ext>
                </a:extLst>
              </p:cNvPr>
              <p:cNvSpPr/>
              <p:nvPr/>
            </p:nvSpPr>
            <p:spPr>
              <a:xfrm>
                <a:off x="2681752" y="1804550"/>
                <a:ext cx="20329" cy="13407"/>
              </a:xfrm>
              <a:custGeom>
                <a:avLst/>
                <a:gdLst/>
                <a:ahLst/>
                <a:cxnLst/>
                <a:rect l="l" t="t" r="r" b="b"/>
                <a:pathLst>
                  <a:path w="1028" h="678" extrusionOk="0">
                    <a:moveTo>
                      <a:pt x="1028" y="0"/>
                    </a:moveTo>
                    <a:lnTo>
                      <a:pt x="126" y="376"/>
                    </a:lnTo>
                    <a:cubicBezTo>
                      <a:pt x="76" y="477"/>
                      <a:pt x="50" y="577"/>
                      <a:pt x="0" y="677"/>
                    </a:cubicBezTo>
                    <a:lnTo>
                      <a:pt x="903" y="301"/>
                    </a:lnTo>
                    <a:cubicBezTo>
                      <a:pt x="928" y="201"/>
                      <a:pt x="978" y="101"/>
                      <a:pt x="1028"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4" name="Google Shape;764;p28">
                <a:extLst>
                  <a:ext uri="{FF2B5EF4-FFF2-40B4-BE49-F238E27FC236}">
                    <a16:creationId xmlns:a16="http://schemas.microsoft.com/office/drawing/2014/main" id="{AAA42451-C93E-6B1A-C25F-36CC185BCEE0}"/>
                  </a:ext>
                </a:extLst>
              </p:cNvPr>
              <p:cNvSpPr/>
              <p:nvPr/>
            </p:nvSpPr>
            <p:spPr>
              <a:xfrm>
                <a:off x="2679280" y="1810503"/>
                <a:ext cx="20329" cy="12893"/>
              </a:xfrm>
              <a:custGeom>
                <a:avLst/>
                <a:gdLst/>
                <a:ahLst/>
                <a:cxnLst/>
                <a:rect l="l" t="t" r="r" b="b"/>
                <a:pathLst>
                  <a:path w="1028" h="652" extrusionOk="0">
                    <a:moveTo>
                      <a:pt x="1028" y="0"/>
                    </a:moveTo>
                    <a:lnTo>
                      <a:pt x="125" y="376"/>
                    </a:lnTo>
                    <a:cubicBezTo>
                      <a:pt x="75" y="451"/>
                      <a:pt x="50" y="552"/>
                      <a:pt x="0" y="652"/>
                    </a:cubicBezTo>
                    <a:lnTo>
                      <a:pt x="902" y="276"/>
                    </a:lnTo>
                    <a:cubicBezTo>
                      <a:pt x="952" y="176"/>
                      <a:pt x="977" y="75"/>
                      <a:pt x="102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5" name="Google Shape;765;p28">
                <a:extLst>
                  <a:ext uri="{FF2B5EF4-FFF2-40B4-BE49-F238E27FC236}">
                    <a16:creationId xmlns:a16="http://schemas.microsoft.com/office/drawing/2014/main" id="{DC6BE552-5CF4-5EEA-99D4-4057812EF936}"/>
                  </a:ext>
                </a:extLst>
              </p:cNvPr>
              <p:cNvSpPr/>
              <p:nvPr/>
            </p:nvSpPr>
            <p:spPr>
              <a:xfrm>
                <a:off x="2677777" y="1815941"/>
                <a:ext cx="19360" cy="12419"/>
              </a:xfrm>
              <a:custGeom>
                <a:avLst/>
                <a:gdLst/>
                <a:ahLst/>
                <a:cxnLst/>
                <a:rect l="l" t="t" r="r" b="b"/>
                <a:pathLst>
                  <a:path w="979" h="628" extrusionOk="0">
                    <a:moveTo>
                      <a:pt x="978" y="1"/>
                    </a:moveTo>
                    <a:lnTo>
                      <a:pt x="76" y="377"/>
                    </a:lnTo>
                    <a:cubicBezTo>
                      <a:pt x="51" y="452"/>
                      <a:pt x="26" y="552"/>
                      <a:pt x="1" y="627"/>
                    </a:cubicBezTo>
                    <a:lnTo>
                      <a:pt x="903" y="252"/>
                    </a:lnTo>
                    <a:cubicBezTo>
                      <a:pt x="928" y="176"/>
                      <a:pt x="953" y="76"/>
                      <a:pt x="97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6" name="Google Shape;766;p28">
                <a:extLst>
                  <a:ext uri="{FF2B5EF4-FFF2-40B4-BE49-F238E27FC236}">
                    <a16:creationId xmlns:a16="http://schemas.microsoft.com/office/drawing/2014/main" id="{6799E8BD-02D1-89A6-3746-B3552C4D2C77}"/>
                  </a:ext>
                </a:extLst>
              </p:cNvPr>
              <p:cNvSpPr/>
              <p:nvPr/>
            </p:nvSpPr>
            <p:spPr>
              <a:xfrm>
                <a:off x="2676294" y="1820905"/>
                <a:ext cx="19360" cy="12913"/>
              </a:xfrm>
              <a:custGeom>
                <a:avLst/>
                <a:gdLst/>
                <a:ahLst/>
                <a:cxnLst/>
                <a:rect l="l" t="t" r="r" b="b"/>
                <a:pathLst>
                  <a:path w="979" h="653" extrusionOk="0">
                    <a:moveTo>
                      <a:pt x="978" y="1"/>
                    </a:moveTo>
                    <a:lnTo>
                      <a:pt x="76" y="376"/>
                    </a:lnTo>
                    <a:cubicBezTo>
                      <a:pt x="51" y="477"/>
                      <a:pt x="26" y="552"/>
                      <a:pt x="1" y="652"/>
                    </a:cubicBezTo>
                    <a:lnTo>
                      <a:pt x="903" y="276"/>
                    </a:lnTo>
                    <a:cubicBezTo>
                      <a:pt x="928" y="176"/>
                      <a:pt x="953" y="101"/>
                      <a:pt x="978"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7" name="Google Shape;767;p28">
                <a:extLst>
                  <a:ext uri="{FF2B5EF4-FFF2-40B4-BE49-F238E27FC236}">
                    <a16:creationId xmlns:a16="http://schemas.microsoft.com/office/drawing/2014/main" id="{CA31B322-78E1-18E4-CB89-6ADBA41011A1}"/>
                  </a:ext>
                </a:extLst>
              </p:cNvPr>
              <p:cNvSpPr/>
              <p:nvPr/>
            </p:nvSpPr>
            <p:spPr>
              <a:xfrm>
                <a:off x="2674811" y="1826363"/>
                <a:ext cx="19340" cy="12893"/>
              </a:xfrm>
              <a:custGeom>
                <a:avLst/>
                <a:gdLst/>
                <a:ahLst/>
                <a:cxnLst/>
                <a:rect l="l" t="t" r="r" b="b"/>
                <a:pathLst>
                  <a:path w="978" h="652" extrusionOk="0">
                    <a:moveTo>
                      <a:pt x="978" y="0"/>
                    </a:moveTo>
                    <a:lnTo>
                      <a:pt x="76" y="376"/>
                    </a:lnTo>
                    <a:cubicBezTo>
                      <a:pt x="51" y="476"/>
                      <a:pt x="26" y="552"/>
                      <a:pt x="0" y="652"/>
                    </a:cubicBezTo>
                    <a:lnTo>
                      <a:pt x="903" y="276"/>
                    </a:lnTo>
                    <a:cubicBezTo>
                      <a:pt x="928" y="176"/>
                      <a:pt x="953" y="75"/>
                      <a:pt x="97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8" name="Google Shape;768;p28">
                <a:extLst>
                  <a:ext uri="{FF2B5EF4-FFF2-40B4-BE49-F238E27FC236}">
                    <a16:creationId xmlns:a16="http://schemas.microsoft.com/office/drawing/2014/main" id="{6F70AC26-CFFF-D519-F55A-29D90FB097A2}"/>
                  </a:ext>
                </a:extLst>
              </p:cNvPr>
              <p:cNvSpPr/>
              <p:nvPr/>
            </p:nvSpPr>
            <p:spPr>
              <a:xfrm>
                <a:off x="2673822" y="1831802"/>
                <a:ext cx="18846" cy="12419"/>
              </a:xfrm>
              <a:custGeom>
                <a:avLst/>
                <a:gdLst/>
                <a:ahLst/>
                <a:cxnLst/>
                <a:rect l="l" t="t" r="r" b="b"/>
                <a:pathLst>
                  <a:path w="953" h="628" extrusionOk="0">
                    <a:moveTo>
                      <a:pt x="953" y="1"/>
                    </a:moveTo>
                    <a:lnTo>
                      <a:pt x="50" y="377"/>
                    </a:lnTo>
                    <a:cubicBezTo>
                      <a:pt x="50" y="452"/>
                      <a:pt x="25" y="552"/>
                      <a:pt x="0" y="627"/>
                    </a:cubicBezTo>
                    <a:lnTo>
                      <a:pt x="903" y="252"/>
                    </a:lnTo>
                    <a:cubicBezTo>
                      <a:pt x="928" y="176"/>
                      <a:pt x="928" y="76"/>
                      <a:pt x="953" y="1"/>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69" name="Google Shape;769;p28">
                <a:extLst>
                  <a:ext uri="{FF2B5EF4-FFF2-40B4-BE49-F238E27FC236}">
                    <a16:creationId xmlns:a16="http://schemas.microsoft.com/office/drawing/2014/main" id="{2C7DB285-1EB8-D5E8-E2AA-2F65A4720EB1}"/>
                  </a:ext>
                </a:extLst>
              </p:cNvPr>
              <p:cNvSpPr/>
              <p:nvPr/>
            </p:nvSpPr>
            <p:spPr>
              <a:xfrm>
                <a:off x="2673328" y="1836765"/>
                <a:ext cx="18351" cy="12913"/>
              </a:xfrm>
              <a:custGeom>
                <a:avLst/>
                <a:gdLst/>
                <a:ahLst/>
                <a:cxnLst/>
                <a:rect l="l" t="t" r="r" b="b"/>
                <a:pathLst>
                  <a:path w="928" h="653" extrusionOk="0">
                    <a:moveTo>
                      <a:pt x="928" y="1"/>
                    </a:moveTo>
                    <a:lnTo>
                      <a:pt x="25" y="376"/>
                    </a:lnTo>
                    <a:cubicBezTo>
                      <a:pt x="25" y="477"/>
                      <a:pt x="0" y="552"/>
                      <a:pt x="0" y="652"/>
                    </a:cubicBezTo>
                    <a:lnTo>
                      <a:pt x="877" y="276"/>
                    </a:lnTo>
                    <a:cubicBezTo>
                      <a:pt x="903" y="176"/>
                      <a:pt x="903" y="101"/>
                      <a:pt x="928"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0" name="Google Shape;770;p28">
                <a:extLst>
                  <a:ext uri="{FF2B5EF4-FFF2-40B4-BE49-F238E27FC236}">
                    <a16:creationId xmlns:a16="http://schemas.microsoft.com/office/drawing/2014/main" id="{7E5DF825-D599-ACE2-8B05-1E835B1C86E5}"/>
                  </a:ext>
                </a:extLst>
              </p:cNvPr>
              <p:cNvSpPr/>
              <p:nvPr/>
            </p:nvSpPr>
            <p:spPr>
              <a:xfrm>
                <a:off x="2672339" y="1842223"/>
                <a:ext cx="18351" cy="12893"/>
              </a:xfrm>
              <a:custGeom>
                <a:avLst/>
                <a:gdLst/>
                <a:ahLst/>
                <a:cxnLst/>
                <a:rect l="l" t="t" r="r" b="b"/>
                <a:pathLst>
                  <a:path w="928" h="652" extrusionOk="0">
                    <a:moveTo>
                      <a:pt x="927" y="0"/>
                    </a:moveTo>
                    <a:lnTo>
                      <a:pt x="50" y="376"/>
                    </a:lnTo>
                    <a:cubicBezTo>
                      <a:pt x="50" y="376"/>
                      <a:pt x="50" y="401"/>
                      <a:pt x="25" y="401"/>
                    </a:cubicBezTo>
                    <a:cubicBezTo>
                      <a:pt x="25" y="476"/>
                      <a:pt x="25" y="552"/>
                      <a:pt x="0" y="652"/>
                    </a:cubicBezTo>
                    <a:lnTo>
                      <a:pt x="902" y="276"/>
                    </a:lnTo>
                    <a:cubicBezTo>
                      <a:pt x="902" y="176"/>
                      <a:pt x="927" y="100"/>
                      <a:pt x="927" y="25"/>
                    </a:cubicBezTo>
                    <a:cubicBezTo>
                      <a:pt x="927" y="0"/>
                      <a:pt x="927" y="0"/>
                      <a:pt x="927"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1" name="Google Shape;771;p28">
                <a:extLst>
                  <a:ext uri="{FF2B5EF4-FFF2-40B4-BE49-F238E27FC236}">
                    <a16:creationId xmlns:a16="http://schemas.microsoft.com/office/drawing/2014/main" id="{558080FE-D31E-76E7-A3F3-CB0B23FDCB98}"/>
                  </a:ext>
                </a:extLst>
              </p:cNvPr>
              <p:cNvSpPr/>
              <p:nvPr/>
            </p:nvSpPr>
            <p:spPr>
              <a:xfrm>
                <a:off x="2671845" y="1847662"/>
                <a:ext cx="18351" cy="12913"/>
              </a:xfrm>
              <a:custGeom>
                <a:avLst/>
                <a:gdLst/>
                <a:ahLst/>
                <a:cxnLst/>
                <a:rect l="l" t="t" r="r" b="b"/>
                <a:pathLst>
                  <a:path w="928" h="653" extrusionOk="0">
                    <a:moveTo>
                      <a:pt x="927" y="1"/>
                    </a:moveTo>
                    <a:lnTo>
                      <a:pt x="25" y="377"/>
                    </a:lnTo>
                    <a:cubicBezTo>
                      <a:pt x="25" y="477"/>
                      <a:pt x="25" y="552"/>
                      <a:pt x="0" y="653"/>
                    </a:cubicBezTo>
                    <a:lnTo>
                      <a:pt x="902" y="277"/>
                    </a:lnTo>
                    <a:cubicBezTo>
                      <a:pt x="902" y="176"/>
                      <a:pt x="927" y="76"/>
                      <a:pt x="927"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2" name="Google Shape;772;p28">
                <a:extLst>
                  <a:ext uri="{FF2B5EF4-FFF2-40B4-BE49-F238E27FC236}">
                    <a16:creationId xmlns:a16="http://schemas.microsoft.com/office/drawing/2014/main" id="{4FAD6063-0222-B76A-E3D2-ED2BFEE6A05A}"/>
                  </a:ext>
                </a:extLst>
              </p:cNvPr>
              <p:cNvSpPr/>
              <p:nvPr/>
            </p:nvSpPr>
            <p:spPr>
              <a:xfrm>
                <a:off x="2671845" y="1853120"/>
                <a:ext cx="17857" cy="12913"/>
              </a:xfrm>
              <a:custGeom>
                <a:avLst/>
                <a:gdLst/>
                <a:ahLst/>
                <a:cxnLst/>
                <a:rect l="l" t="t" r="r" b="b"/>
                <a:pathLst>
                  <a:path w="903" h="653" extrusionOk="0">
                    <a:moveTo>
                      <a:pt x="902" y="1"/>
                    </a:moveTo>
                    <a:lnTo>
                      <a:pt x="0" y="377"/>
                    </a:lnTo>
                    <a:cubicBezTo>
                      <a:pt x="0" y="452"/>
                      <a:pt x="0" y="552"/>
                      <a:pt x="0" y="652"/>
                    </a:cubicBezTo>
                    <a:lnTo>
                      <a:pt x="902" y="276"/>
                    </a:lnTo>
                    <a:cubicBezTo>
                      <a:pt x="902" y="176"/>
                      <a:pt x="902" y="76"/>
                      <a:pt x="902" y="1"/>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3" name="Google Shape;773;p28">
                <a:extLst>
                  <a:ext uri="{FF2B5EF4-FFF2-40B4-BE49-F238E27FC236}">
                    <a16:creationId xmlns:a16="http://schemas.microsoft.com/office/drawing/2014/main" id="{4450F128-7DE6-AF35-A41F-84A65C5AAAA0}"/>
                  </a:ext>
                </a:extLst>
              </p:cNvPr>
              <p:cNvSpPr/>
              <p:nvPr/>
            </p:nvSpPr>
            <p:spPr>
              <a:xfrm>
                <a:off x="2671845" y="1858578"/>
                <a:ext cx="17857" cy="12893"/>
              </a:xfrm>
              <a:custGeom>
                <a:avLst/>
                <a:gdLst/>
                <a:ahLst/>
                <a:cxnLst/>
                <a:rect l="l" t="t" r="r" b="b"/>
                <a:pathLst>
                  <a:path w="903" h="652" extrusionOk="0">
                    <a:moveTo>
                      <a:pt x="902" y="0"/>
                    </a:moveTo>
                    <a:lnTo>
                      <a:pt x="0" y="376"/>
                    </a:lnTo>
                    <a:cubicBezTo>
                      <a:pt x="0" y="476"/>
                      <a:pt x="0" y="552"/>
                      <a:pt x="0" y="652"/>
                    </a:cubicBezTo>
                    <a:lnTo>
                      <a:pt x="902" y="276"/>
                    </a:lnTo>
                    <a:cubicBezTo>
                      <a:pt x="902" y="176"/>
                      <a:pt x="902" y="101"/>
                      <a:pt x="902"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4" name="Google Shape;774;p28">
                <a:extLst>
                  <a:ext uri="{FF2B5EF4-FFF2-40B4-BE49-F238E27FC236}">
                    <a16:creationId xmlns:a16="http://schemas.microsoft.com/office/drawing/2014/main" id="{20134795-047C-DD51-0424-9F4083FADF95}"/>
                  </a:ext>
                </a:extLst>
              </p:cNvPr>
              <p:cNvSpPr/>
              <p:nvPr/>
            </p:nvSpPr>
            <p:spPr>
              <a:xfrm>
                <a:off x="2671845" y="1864016"/>
                <a:ext cx="17857" cy="13407"/>
              </a:xfrm>
              <a:custGeom>
                <a:avLst/>
                <a:gdLst/>
                <a:ahLst/>
                <a:cxnLst/>
                <a:rect l="l" t="t" r="r" b="b"/>
                <a:pathLst>
                  <a:path w="903" h="678" extrusionOk="0">
                    <a:moveTo>
                      <a:pt x="877" y="1"/>
                    </a:moveTo>
                    <a:lnTo>
                      <a:pt x="0" y="377"/>
                    </a:lnTo>
                    <a:cubicBezTo>
                      <a:pt x="0" y="477"/>
                      <a:pt x="0" y="577"/>
                      <a:pt x="0" y="678"/>
                    </a:cubicBezTo>
                    <a:lnTo>
                      <a:pt x="902" y="302"/>
                    </a:lnTo>
                    <a:cubicBezTo>
                      <a:pt x="902" y="201"/>
                      <a:pt x="877" y="101"/>
                      <a:pt x="877"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5" name="Google Shape;775;p28">
                <a:extLst>
                  <a:ext uri="{FF2B5EF4-FFF2-40B4-BE49-F238E27FC236}">
                    <a16:creationId xmlns:a16="http://schemas.microsoft.com/office/drawing/2014/main" id="{47AF480B-5C22-6C50-1506-C967EB78ABFE}"/>
                  </a:ext>
                </a:extLst>
              </p:cNvPr>
              <p:cNvSpPr/>
              <p:nvPr/>
            </p:nvSpPr>
            <p:spPr>
              <a:xfrm>
                <a:off x="2671845" y="1869969"/>
                <a:ext cx="17857" cy="12913"/>
              </a:xfrm>
              <a:custGeom>
                <a:avLst/>
                <a:gdLst/>
                <a:ahLst/>
                <a:cxnLst/>
                <a:rect l="l" t="t" r="r" b="b"/>
                <a:pathLst>
                  <a:path w="903" h="653" extrusionOk="0">
                    <a:moveTo>
                      <a:pt x="902" y="1"/>
                    </a:moveTo>
                    <a:lnTo>
                      <a:pt x="0" y="377"/>
                    </a:lnTo>
                    <a:cubicBezTo>
                      <a:pt x="0" y="452"/>
                      <a:pt x="0" y="552"/>
                      <a:pt x="0" y="652"/>
                    </a:cubicBezTo>
                    <a:lnTo>
                      <a:pt x="902" y="276"/>
                    </a:lnTo>
                    <a:cubicBezTo>
                      <a:pt x="902" y="176"/>
                      <a:pt x="902" y="76"/>
                      <a:pt x="902"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6" name="Google Shape;776;p28">
                <a:extLst>
                  <a:ext uri="{FF2B5EF4-FFF2-40B4-BE49-F238E27FC236}">
                    <a16:creationId xmlns:a16="http://schemas.microsoft.com/office/drawing/2014/main" id="{629013E8-0BBE-CCAD-2ADC-8CDC04CFA5F9}"/>
                  </a:ext>
                </a:extLst>
              </p:cNvPr>
              <p:cNvSpPr/>
              <p:nvPr/>
            </p:nvSpPr>
            <p:spPr>
              <a:xfrm>
                <a:off x="2671845" y="1875427"/>
                <a:ext cx="18351" cy="13407"/>
              </a:xfrm>
              <a:custGeom>
                <a:avLst/>
                <a:gdLst/>
                <a:ahLst/>
                <a:cxnLst/>
                <a:rect l="l" t="t" r="r" b="b"/>
                <a:pathLst>
                  <a:path w="928" h="678" extrusionOk="0">
                    <a:moveTo>
                      <a:pt x="902" y="0"/>
                    </a:moveTo>
                    <a:lnTo>
                      <a:pt x="0" y="376"/>
                    </a:lnTo>
                    <a:cubicBezTo>
                      <a:pt x="25" y="477"/>
                      <a:pt x="25" y="577"/>
                      <a:pt x="25" y="677"/>
                    </a:cubicBezTo>
                    <a:lnTo>
                      <a:pt x="927" y="301"/>
                    </a:lnTo>
                    <a:cubicBezTo>
                      <a:pt x="927" y="201"/>
                      <a:pt x="902" y="101"/>
                      <a:pt x="902"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7" name="Google Shape;777;p28">
                <a:extLst>
                  <a:ext uri="{FF2B5EF4-FFF2-40B4-BE49-F238E27FC236}">
                    <a16:creationId xmlns:a16="http://schemas.microsoft.com/office/drawing/2014/main" id="{E6E46769-6712-5B16-9883-15DD40170D3A}"/>
                  </a:ext>
                </a:extLst>
              </p:cNvPr>
              <p:cNvSpPr/>
              <p:nvPr/>
            </p:nvSpPr>
            <p:spPr>
              <a:xfrm>
                <a:off x="2672339" y="1881380"/>
                <a:ext cx="18351" cy="13388"/>
              </a:xfrm>
              <a:custGeom>
                <a:avLst/>
                <a:gdLst/>
                <a:ahLst/>
                <a:cxnLst/>
                <a:rect l="l" t="t" r="r" b="b"/>
                <a:pathLst>
                  <a:path w="928" h="677" extrusionOk="0">
                    <a:moveTo>
                      <a:pt x="902" y="0"/>
                    </a:moveTo>
                    <a:lnTo>
                      <a:pt x="0" y="376"/>
                    </a:lnTo>
                    <a:cubicBezTo>
                      <a:pt x="25" y="476"/>
                      <a:pt x="25" y="577"/>
                      <a:pt x="25" y="677"/>
                    </a:cubicBezTo>
                    <a:lnTo>
                      <a:pt x="927" y="301"/>
                    </a:lnTo>
                    <a:cubicBezTo>
                      <a:pt x="927" y="201"/>
                      <a:pt x="902" y="100"/>
                      <a:pt x="90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8" name="Google Shape;778;p28">
                <a:extLst>
                  <a:ext uri="{FF2B5EF4-FFF2-40B4-BE49-F238E27FC236}">
                    <a16:creationId xmlns:a16="http://schemas.microsoft.com/office/drawing/2014/main" id="{0DE97D5C-0C1C-48A7-8208-775D57D6FC4D}"/>
                  </a:ext>
                </a:extLst>
              </p:cNvPr>
              <p:cNvSpPr/>
              <p:nvPr/>
            </p:nvSpPr>
            <p:spPr>
              <a:xfrm>
                <a:off x="2672833" y="1887313"/>
                <a:ext cx="18846" cy="13902"/>
              </a:xfrm>
              <a:custGeom>
                <a:avLst/>
                <a:gdLst/>
                <a:ahLst/>
                <a:cxnLst/>
                <a:rect l="l" t="t" r="r" b="b"/>
                <a:pathLst>
                  <a:path w="953" h="703" extrusionOk="0">
                    <a:moveTo>
                      <a:pt x="902" y="1"/>
                    </a:moveTo>
                    <a:lnTo>
                      <a:pt x="0" y="377"/>
                    </a:lnTo>
                    <a:cubicBezTo>
                      <a:pt x="25" y="477"/>
                      <a:pt x="25" y="602"/>
                      <a:pt x="50" y="703"/>
                    </a:cubicBezTo>
                    <a:lnTo>
                      <a:pt x="953" y="327"/>
                    </a:lnTo>
                    <a:cubicBezTo>
                      <a:pt x="928" y="226"/>
                      <a:pt x="928" y="101"/>
                      <a:pt x="902"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79" name="Google Shape;779;p28">
                <a:extLst>
                  <a:ext uri="{FF2B5EF4-FFF2-40B4-BE49-F238E27FC236}">
                    <a16:creationId xmlns:a16="http://schemas.microsoft.com/office/drawing/2014/main" id="{60524A0D-B399-0CCE-9BD3-4542A84EE37D}"/>
                  </a:ext>
                </a:extLst>
              </p:cNvPr>
              <p:cNvSpPr/>
              <p:nvPr/>
            </p:nvSpPr>
            <p:spPr>
              <a:xfrm>
                <a:off x="2673822" y="1893759"/>
                <a:ext cx="18846" cy="13407"/>
              </a:xfrm>
              <a:custGeom>
                <a:avLst/>
                <a:gdLst/>
                <a:ahLst/>
                <a:cxnLst/>
                <a:rect l="l" t="t" r="r" b="b"/>
                <a:pathLst>
                  <a:path w="953" h="678" extrusionOk="0">
                    <a:moveTo>
                      <a:pt x="903" y="1"/>
                    </a:moveTo>
                    <a:lnTo>
                      <a:pt x="0" y="377"/>
                    </a:lnTo>
                    <a:cubicBezTo>
                      <a:pt x="25" y="477"/>
                      <a:pt x="25" y="577"/>
                      <a:pt x="50" y="677"/>
                    </a:cubicBezTo>
                    <a:lnTo>
                      <a:pt x="953" y="302"/>
                    </a:lnTo>
                    <a:cubicBezTo>
                      <a:pt x="928" y="201"/>
                      <a:pt x="903" y="101"/>
                      <a:pt x="903"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0" name="Google Shape;780;p28">
                <a:extLst>
                  <a:ext uri="{FF2B5EF4-FFF2-40B4-BE49-F238E27FC236}">
                    <a16:creationId xmlns:a16="http://schemas.microsoft.com/office/drawing/2014/main" id="{74AD8501-0C48-7905-122D-A029A2CD679F}"/>
                  </a:ext>
                </a:extLst>
              </p:cNvPr>
              <p:cNvSpPr/>
              <p:nvPr/>
            </p:nvSpPr>
            <p:spPr>
              <a:xfrm>
                <a:off x="2674811" y="1899712"/>
                <a:ext cx="18846" cy="13407"/>
              </a:xfrm>
              <a:custGeom>
                <a:avLst/>
                <a:gdLst/>
                <a:ahLst/>
                <a:cxnLst/>
                <a:rect l="l" t="t" r="r" b="b"/>
                <a:pathLst>
                  <a:path w="953" h="678" extrusionOk="0">
                    <a:moveTo>
                      <a:pt x="903" y="1"/>
                    </a:moveTo>
                    <a:lnTo>
                      <a:pt x="0" y="376"/>
                    </a:lnTo>
                    <a:cubicBezTo>
                      <a:pt x="26" y="477"/>
                      <a:pt x="26" y="577"/>
                      <a:pt x="51" y="677"/>
                    </a:cubicBezTo>
                    <a:lnTo>
                      <a:pt x="953" y="301"/>
                    </a:lnTo>
                    <a:cubicBezTo>
                      <a:pt x="928" y="201"/>
                      <a:pt x="903" y="10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1" name="Google Shape;781;p28">
                <a:extLst>
                  <a:ext uri="{FF2B5EF4-FFF2-40B4-BE49-F238E27FC236}">
                    <a16:creationId xmlns:a16="http://schemas.microsoft.com/office/drawing/2014/main" id="{B0470959-8275-3F7E-FEEF-4D582DC4C408}"/>
                  </a:ext>
                </a:extLst>
              </p:cNvPr>
              <p:cNvSpPr/>
              <p:nvPr/>
            </p:nvSpPr>
            <p:spPr>
              <a:xfrm>
                <a:off x="2675800" y="1905665"/>
                <a:ext cx="19360" cy="13388"/>
              </a:xfrm>
              <a:custGeom>
                <a:avLst/>
                <a:gdLst/>
                <a:ahLst/>
                <a:cxnLst/>
                <a:rect l="l" t="t" r="r" b="b"/>
                <a:pathLst>
                  <a:path w="979" h="677" extrusionOk="0">
                    <a:moveTo>
                      <a:pt x="903" y="0"/>
                    </a:moveTo>
                    <a:lnTo>
                      <a:pt x="1" y="376"/>
                    </a:lnTo>
                    <a:cubicBezTo>
                      <a:pt x="26" y="476"/>
                      <a:pt x="51" y="577"/>
                      <a:pt x="76" y="677"/>
                    </a:cubicBezTo>
                    <a:lnTo>
                      <a:pt x="978" y="301"/>
                    </a:lnTo>
                    <a:cubicBezTo>
                      <a:pt x="953" y="201"/>
                      <a:pt x="928" y="101"/>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2" name="Google Shape;782;p28">
                <a:extLst>
                  <a:ext uri="{FF2B5EF4-FFF2-40B4-BE49-F238E27FC236}">
                    <a16:creationId xmlns:a16="http://schemas.microsoft.com/office/drawing/2014/main" id="{7F8A6698-1450-EC59-DC05-596F52A3B6EF}"/>
                  </a:ext>
                </a:extLst>
              </p:cNvPr>
              <p:cNvSpPr/>
              <p:nvPr/>
            </p:nvSpPr>
            <p:spPr>
              <a:xfrm>
                <a:off x="2677283" y="1911617"/>
                <a:ext cx="18865" cy="13388"/>
              </a:xfrm>
              <a:custGeom>
                <a:avLst/>
                <a:gdLst/>
                <a:ahLst/>
                <a:cxnLst/>
                <a:rect l="l" t="t" r="r" b="b"/>
                <a:pathLst>
                  <a:path w="954" h="677" extrusionOk="0">
                    <a:moveTo>
                      <a:pt x="878" y="0"/>
                    </a:moveTo>
                    <a:lnTo>
                      <a:pt x="1" y="376"/>
                    </a:lnTo>
                    <a:cubicBezTo>
                      <a:pt x="26" y="476"/>
                      <a:pt x="26" y="576"/>
                      <a:pt x="51" y="677"/>
                    </a:cubicBezTo>
                    <a:lnTo>
                      <a:pt x="953" y="301"/>
                    </a:lnTo>
                    <a:cubicBezTo>
                      <a:pt x="928" y="201"/>
                      <a:pt x="903" y="100"/>
                      <a:pt x="878" y="0"/>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3" name="Google Shape;783;p28">
                <a:extLst>
                  <a:ext uri="{FF2B5EF4-FFF2-40B4-BE49-F238E27FC236}">
                    <a16:creationId xmlns:a16="http://schemas.microsoft.com/office/drawing/2014/main" id="{51A0CA81-637D-51E8-0D11-55E35C8F5C77}"/>
                  </a:ext>
                </a:extLst>
              </p:cNvPr>
              <p:cNvSpPr/>
              <p:nvPr/>
            </p:nvSpPr>
            <p:spPr>
              <a:xfrm>
                <a:off x="2678272" y="1917550"/>
                <a:ext cx="19360" cy="12913"/>
              </a:xfrm>
              <a:custGeom>
                <a:avLst/>
                <a:gdLst/>
                <a:ahLst/>
                <a:cxnLst/>
                <a:rect l="l" t="t" r="r" b="b"/>
                <a:pathLst>
                  <a:path w="979" h="653" extrusionOk="0">
                    <a:moveTo>
                      <a:pt x="903" y="1"/>
                    </a:moveTo>
                    <a:lnTo>
                      <a:pt x="1" y="377"/>
                    </a:lnTo>
                    <a:cubicBezTo>
                      <a:pt x="26" y="477"/>
                      <a:pt x="51" y="552"/>
                      <a:pt x="76" y="652"/>
                    </a:cubicBezTo>
                    <a:lnTo>
                      <a:pt x="978" y="276"/>
                    </a:lnTo>
                    <a:cubicBezTo>
                      <a:pt x="953" y="176"/>
                      <a:pt x="928" y="76"/>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4" name="Google Shape;784;p28">
                <a:extLst>
                  <a:ext uri="{FF2B5EF4-FFF2-40B4-BE49-F238E27FC236}">
                    <a16:creationId xmlns:a16="http://schemas.microsoft.com/office/drawing/2014/main" id="{FB50C3F5-87D4-6220-8CDC-E54DAE07D149}"/>
                  </a:ext>
                </a:extLst>
              </p:cNvPr>
              <p:cNvSpPr/>
              <p:nvPr/>
            </p:nvSpPr>
            <p:spPr>
              <a:xfrm>
                <a:off x="2679775" y="1923008"/>
                <a:ext cx="19340" cy="12913"/>
              </a:xfrm>
              <a:custGeom>
                <a:avLst/>
                <a:gdLst/>
                <a:ahLst/>
                <a:cxnLst/>
                <a:rect l="l" t="t" r="r" b="b"/>
                <a:pathLst>
                  <a:path w="978" h="653" extrusionOk="0">
                    <a:moveTo>
                      <a:pt x="902" y="0"/>
                    </a:moveTo>
                    <a:lnTo>
                      <a:pt x="0" y="376"/>
                    </a:lnTo>
                    <a:cubicBezTo>
                      <a:pt x="25" y="477"/>
                      <a:pt x="50" y="577"/>
                      <a:pt x="100" y="652"/>
                    </a:cubicBezTo>
                    <a:lnTo>
                      <a:pt x="978" y="276"/>
                    </a:lnTo>
                    <a:cubicBezTo>
                      <a:pt x="952" y="201"/>
                      <a:pt x="927" y="101"/>
                      <a:pt x="902"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5" name="Google Shape;785;p28">
                <a:extLst>
                  <a:ext uri="{FF2B5EF4-FFF2-40B4-BE49-F238E27FC236}">
                    <a16:creationId xmlns:a16="http://schemas.microsoft.com/office/drawing/2014/main" id="{D2E7EB4C-E64C-8FBC-0E4F-351979DC7139}"/>
                  </a:ext>
                </a:extLst>
              </p:cNvPr>
              <p:cNvSpPr/>
              <p:nvPr/>
            </p:nvSpPr>
            <p:spPr>
              <a:xfrm>
                <a:off x="2681752" y="1928466"/>
                <a:ext cx="19340" cy="13388"/>
              </a:xfrm>
              <a:custGeom>
                <a:avLst/>
                <a:gdLst/>
                <a:ahLst/>
                <a:cxnLst/>
                <a:rect l="l" t="t" r="r" b="b"/>
                <a:pathLst>
                  <a:path w="978" h="677" extrusionOk="0">
                    <a:moveTo>
                      <a:pt x="878" y="0"/>
                    </a:moveTo>
                    <a:lnTo>
                      <a:pt x="0" y="401"/>
                    </a:lnTo>
                    <a:cubicBezTo>
                      <a:pt x="25" y="476"/>
                      <a:pt x="50" y="577"/>
                      <a:pt x="76" y="677"/>
                    </a:cubicBezTo>
                    <a:lnTo>
                      <a:pt x="978" y="301"/>
                    </a:lnTo>
                    <a:cubicBezTo>
                      <a:pt x="953" y="201"/>
                      <a:pt x="928" y="100"/>
                      <a:pt x="878"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6" name="Google Shape;786;p28">
                <a:extLst>
                  <a:ext uri="{FF2B5EF4-FFF2-40B4-BE49-F238E27FC236}">
                    <a16:creationId xmlns:a16="http://schemas.microsoft.com/office/drawing/2014/main" id="{6FAA532F-521F-FF38-DEB5-469C9EDF4FAD}"/>
                  </a:ext>
                </a:extLst>
              </p:cNvPr>
              <p:cNvSpPr/>
              <p:nvPr/>
            </p:nvSpPr>
            <p:spPr>
              <a:xfrm>
                <a:off x="2683235" y="1934399"/>
                <a:ext cx="19854" cy="13902"/>
              </a:xfrm>
              <a:custGeom>
                <a:avLst/>
                <a:gdLst/>
                <a:ahLst/>
                <a:cxnLst/>
                <a:rect l="l" t="t" r="r" b="b"/>
                <a:pathLst>
                  <a:path w="1004" h="703" extrusionOk="0">
                    <a:moveTo>
                      <a:pt x="903" y="1"/>
                    </a:moveTo>
                    <a:lnTo>
                      <a:pt x="1" y="377"/>
                    </a:lnTo>
                    <a:cubicBezTo>
                      <a:pt x="26" y="477"/>
                      <a:pt x="76" y="577"/>
                      <a:pt x="101" y="703"/>
                    </a:cubicBezTo>
                    <a:lnTo>
                      <a:pt x="1003" y="327"/>
                    </a:lnTo>
                    <a:cubicBezTo>
                      <a:pt x="978" y="201"/>
                      <a:pt x="928" y="101"/>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7" name="Google Shape;787;p28">
                <a:extLst>
                  <a:ext uri="{FF2B5EF4-FFF2-40B4-BE49-F238E27FC236}">
                    <a16:creationId xmlns:a16="http://schemas.microsoft.com/office/drawing/2014/main" id="{58592CDE-4C4C-85B1-C06F-B1009C45D4F9}"/>
                  </a:ext>
                </a:extLst>
              </p:cNvPr>
              <p:cNvSpPr/>
              <p:nvPr/>
            </p:nvSpPr>
            <p:spPr>
              <a:xfrm>
                <a:off x="2685213" y="1940846"/>
                <a:ext cx="20348" cy="14396"/>
              </a:xfrm>
              <a:custGeom>
                <a:avLst/>
                <a:gdLst/>
                <a:ahLst/>
                <a:cxnLst/>
                <a:rect l="l" t="t" r="r" b="b"/>
                <a:pathLst>
                  <a:path w="1029" h="728" extrusionOk="0">
                    <a:moveTo>
                      <a:pt x="903" y="1"/>
                    </a:moveTo>
                    <a:lnTo>
                      <a:pt x="1" y="377"/>
                    </a:lnTo>
                    <a:cubicBezTo>
                      <a:pt x="51" y="477"/>
                      <a:pt x="101" y="602"/>
                      <a:pt x="151" y="728"/>
                    </a:cubicBezTo>
                    <a:lnTo>
                      <a:pt x="1028" y="352"/>
                    </a:lnTo>
                    <a:cubicBezTo>
                      <a:pt x="1003" y="226"/>
                      <a:pt x="953" y="10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8" name="Google Shape;788;p28">
                <a:extLst>
                  <a:ext uri="{FF2B5EF4-FFF2-40B4-BE49-F238E27FC236}">
                    <a16:creationId xmlns:a16="http://schemas.microsoft.com/office/drawing/2014/main" id="{E2000426-358B-1E18-4072-E99D458CB639}"/>
                  </a:ext>
                </a:extLst>
              </p:cNvPr>
              <p:cNvSpPr/>
              <p:nvPr/>
            </p:nvSpPr>
            <p:spPr>
              <a:xfrm>
                <a:off x="2688199" y="1947787"/>
                <a:ext cx="21812" cy="17857"/>
              </a:xfrm>
              <a:custGeom>
                <a:avLst/>
                <a:gdLst/>
                <a:ahLst/>
                <a:cxnLst/>
                <a:rect l="l" t="t" r="r" b="b"/>
                <a:pathLst>
                  <a:path w="1103" h="903" extrusionOk="0">
                    <a:moveTo>
                      <a:pt x="877" y="1"/>
                    </a:moveTo>
                    <a:lnTo>
                      <a:pt x="0" y="377"/>
                    </a:lnTo>
                    <a:cubicBezTo>
                      <a:pt x="50" y="552"/>
                      <a:pt x="125" y="727"/>
                      <a:pt x="201" y="903"/>
                    </a:cubicBezTo>
                    <a:lnTo>
                      <a:pt x="1103" y="527"/>
                    </a:lnTo>
                    <a:cubicBezTo>
                      <a:pt x="1028" y="351"/>
                      <a:pt x="953" y="176"/>
                      <a:pt x="877"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89" name="Google Shape;789;p28">
                <a:extLst>
                  <a:ext uri="{FF2B5EF4-FFF2-40B4-BE49-F238E27FC236}">
                    <a16:creationId xmlns:a16="http://schemas.microsoft.com/office/drawing/2014/main" id="{02DDCE3A-85A7-B8A1-E21D-48B7E59AD48A}"/>
                  </a:ext>
                </a:extLst>
              </p:cNvPr>
              <p:cNvSpPr/>
              <p:nvPr/>
            </p:nvSpPr>
            <p:spPr>
              <a:xfrm>
                <a:off x="2692154" y="1958189"/>
                <a:ext cx="24303" cy="21832"/>
              </a:xfrm>
              <a:custGeom>
                <a:avLst/>
                <a:gdLst/>
                <a:ahLst/>
                <a:cxnLst/>
                <a:rect l="l" t="t" r="r" b="b"/>
                <a:pathLst>
                  <a:path w="1229" h="1104" extrusionOk="0">
                    <a:moveTo>
                      <a:pt x="903" y="1"/>
                    </a:moveTo>
                    <a:lnTo>
                      <a:pt x="1" y="377"/>
                    </a:lnTo>
                    <a:cubicBezTo>
                      <a:pt x="101" y="627"/>
                      <a:pt x="226" y="878"/>
                      <a:pt x="326" y="1104"/>
                    </a:cubicBezTo>
                    <a:lnTo>
                      <a:pt x="1229" y="728"/>
                    </a:lnTo>
                    <a:cubicBezTo>
                      <a:pt x="1103" y="477"/>
                      <a:pt x="1003" y="252"/>
                      <a:pt x="903" y="1"/>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0" name="Google Shape;790;p28">
                <a:extLst>
                  <a:ext uri="{FF2B5EF4-FFF2-40B4-BE49-F238E27FC236}">
                    <a16:creationId xmlns:a16="http://schemas.microsoft.com/office/drawing/2014/main" id="{BCE8EBCF-BE72-25D9-7011-C6B75EC0A3D4}"/>
                  </a:ext>
                </a:extLst>
              </p:cNvPr>
              <p:cNvSpPr/>
              <p:nvPr/>
            </p:nvSpPr>
            <p:spPr>
              <a:xfrm>
                <a:off x="2698601" y="1972566"/>
                <a:ext cx="23809" cy="18371"/>
              </a:xfrm>
              <a:custGeom>
                <a:avLst/>
                <a:gdLst/>
                <a:ahLst/>
                <a:cxnLst/>
                <a:rect l="l" t="t" r="r" b="b"/>
                <a:pathLst>
                  <a:path w="1204" h="929" extrusionOk="0">
                    <a:moveTo>
                      <a:pt x="903" y="1"/>
                    </a:moveTo>
                    <a:lnTo>
                      <a:pt x="0" y="377"/>
                    </a:lnTo>
                    <a:cubicBezTo>
                      <a:pt x="101" y="552"/>
                      <a:pt x="201" y="753"/>
                      <a:pt x="301" y="928"/>
                    </a:cubicBezTo>
                    <a:lnTo>
                      <a:pt x="1204" y="552"/>
                    </a:lnTo>
                    <a:cubicBezTo>
                      <a:pt x="1103" y="377"/>
                      <a:pt x="1003" y="176"/>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1" name="Google Shape;791;p28">
                <a:extLst>
                  <a:ext uri="{FF2B5EF4-FFF2-40B4-BE49-F238E27FC236}">
                    <a16:creationId xmlns:a16="http://schemas.microsoft.com/office/drawing/2014/main" id="{B627ECC9-AC96-DF54-15EC-767C798BE676}"/>
                  </a:ext>
                </a:extLst>
              </p:cNvPr>
              <p:cNvSpPr/>
              <p:nvPr/>
            </p:nvSpPr>
            <p:spPr>
              <a:xfrm>
                <a:off x="2704554" y="1983483"/>
                <a:ext cx="21812" cy="14871"/>
              </a:xfrm>
              <a:custGeom>
                <a:avLst/>
                <a:gdLst/>
                <a:ahLst/>
                <a:cxnLst/>
                <a:rect l="l" t="t" r="r" b="b"/>
                <a:pathLst>
                  <a:path w="1103" h="752" extrusionOk="0">
                    <a:moveTo>
                      <a:pt x="903" y="0"/>
                    </a:moveTo>
                    <a:lnTo>
                      <a:pt x="0" y="376"/>
                    </a:lnTo>
                    <a:cubicBezTo>
                      <a:pt x="75" y="501"/>
                      <a:pt x="126" y="627"/>
                      <a:pt x="201" y="752"/>
                    </a:cubicBezTo>
                    <a:lnTo>
                      <a:pt x="1103" y="351"/>
                    </a:lnTo>
                    <a:cubicBezTo>
                      <a:pt x="1028" y="251"/>
                      <a:pt x="978" y="12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2" name="Google Shape;792;p28">
                <a:extLst>
                  <a:ext uri="{FF2B5EF4-FFF2-40B4-BE49-F238E27FC236}">
                    <a16:creationId xmlns:a16="http://schemas.microsoft.com/office/drawing/2014/main" id="{85A46B79-764A-5FF7-48BC-0AE1929F1F06}"/>
                  </a:ext>
                </a:extLst>
              </p:cNvPr>
              <p:cNvSpPr/>
              <p:nvPr/>
            </p:nvSpPr>
            <p:spPr>
              <a:xfrm>
                <a:off x="2708509" y="1990404"/>
                <a:ext cx="21337" cy="13407"/>
              </a:xfrm>
              <a:custGeom>
                <a:avLst/>
                <a:gdLst/>
                <a:ahLst/>
                <a:cxnLst/>
                <a:rect l="l" t="t" r="r" b="b"/>
                <a:pathLst>
                  <a:path w="1079" h="678" extrusionOk="0">
                    <a:moveTo>
                      <a:pt x="903" y="1"/>
                    </a:moveTo>
                    <a:lnTo>
                      <a:pt x="1" y="402"/>
                    </a:lnTo>
                    <a:cubicBezTo>
                      <a:pt x="76" y="502"/>
                      <a:pt x="126" y="577"/>
                      <a:pt x="201" y="678"/>
                    </a:cubicBezTo>
                    <a:lnTo>
                      <a:pt x="1078" y="302"/>
                    </a:lnTo>
                    <a:cubicBezTo>
                      <a:pt x="1028" y="201"/>
                      <a:pt x="953" y="101"/>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3" name="Google Shape;793;p28">
                <a:extLst>
                  <a:ext uri="{FF2B5EF4-FFF2-40B4-BE49-F238E27FC236}">
                    <a16:creationId xmlns:a16="http://schemas.microsoft.com/office/drawing/2014/main" id="{8BD18125-FC66-6750-824F-D5EE1A8D906E}"/>
                  </a:ext>
                </a:extLst>
              </p:cNvPr>
              <p:cNvSpPr/>
              <p:nvPr/>
            </p:nvSpPr>
            <p:spPr>
              <a:xfrm>
                <a:off x="2712484" y="1996357"/>
                <a:ext cx="21317" cy="13407"/>
              </a:xfrm>
              <a:custGeom>
                <a:avLst/>
                <a:gdLst/>
                <a:ahLst/>
                <a:cxnLst/>
                <a:rect l="l" t="t" r="r" b="b"/>
                <a:pathLst>
                  <a:path w="1078" h="678" extrusionOk="0">
                    <a:moveTo>
                      <a:pt x="877" y="1"/>
                    </a:moveTo>
                    <a:lnTo>
                      <a:pt x="0" y="377"/>
                    </a:lnTo>
                    <a:cubicBezTo>
                      <a:pt x="50" y="477"/>
                      <a:pt x="100" y="577"/>
                      <a:pt x="176" y="677"/>
                    </a:cubicBezTo>
                    <a:lnTo>
                      <a:pt x="1078" y="301"/>
                    </a:lnTo>
                    <a:cubicBezTo>
                      <a:pt x="1003" y="201"/>
                      <a:pt x="953" y="101"/>
                      <a:pt x="877"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4" name="Google Shape;794;p28">
                <a:extLst>
                  <a:ext uri="{FF2B5EF4-FFF2-40B4-BE49-F238E27FC236}">
                    <a16:creationId xmlns:a16="http://schemas.microsoft.com/office/drawing/2014/main" id="{BBED20B5-1730-3334-24BB-7BEDD1CA3B9B}"/>
                  </a:ext>
                </a:extLst>
              </p:cNvPr>
              <p:cNvSpPr/>
              <p:nvPr/>
            </p:nvSpPr>
            <p:spPr>
              <a:xfrm>
                <a:off x="2715945" y="2002309"/>
                <a:ext cx="21337" cy="12419"/>
              </a:xfrm>
              <a:custGeom>
                <a:avLst/>
                <a:gdLst/>
                <a:ahLst/>
                <a:cxnLst/>
                <a:rect l="l" t="t" r="r" b="b"/>
                <a:pathLst>
                  <a:path w="1079" h="628" extrusionOk="0">
                    <a:moveTo>
                      <a:pt x="903" y="0"/>
                    </a:moveTo>
                    <a:lnTo>
                      <a:pt x="1" y="376"/>
                    </a:lnTo>
                    <a:cubicBezTo>
                      <a:pt x="51" y="452"/>
                      <a:pt x="126" y="552"/>
                      <a:pt x="176" y="627"/>
                    </a:cubicBezTo>
                    <a:lnTo>
                      <a:pt x="1078" y="251"/>
                    </a:lnTo>
                    <a:cubicBezTo>
                      <a:pt x="1028" y="176"/>
                      <a:pt x="953" y="76"/>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5" name="Google Shape;795;p28">
                <a:extLst>
                  <a:ext uri="{FF2B5EF4-FFF2-40B4-BE49-F238E27FC236}">
                    <a16:creationId xmlns:a16="http://schemas.microsoft.com/office/drawing/2014/main" id="{B0742950-B886-0B28-56DC-45FF8DB09162}"/>
                  </a:ext>
                </a:extLst>
              </p:cNvPr>
              <p:cNvSpPr/>
              <p:nvPr/>
            </p:nvSpPr>
            <p:spPr>
              <a:xfrm>
                <a:off x="2719425" y="2007273"/>
                <a:ext cx="21812" cy="12893"/>
              </a:xfrm>
              <a:custGeom>
                <a:avLst/>
                <a:gdLst/>
                <a:ahLst/>
                <a:cxnLst/>
                <a:rect l="l" t="t" r="r" b="b"/>
                <a:pathLst>
                  <a:path w="1103" h="652" extrusionOk="0">
                    <a:moveTo>
                      <a:pt x="902" y="0"/>
                    </a:moveTo>
                    <a:lnTo>
                      <a:pt x="0" y="376"/>
                    </a:lnTo>
                    <a:cubicBezTo>
                      <a:pt x="75" y="476"/>
                      <a:pt x="151" y="577"/>
                      <a:pt x="201" y="652"/>
                    </a:cubicBezTo>
                    <a:lnTo>
                      <a:pt x="1103" y="276"/>
                    </a:lnTo>
                    <a:cubicBezTo>
                      <a:pt x="1053" y="201"/>
                      <a:pt x="978" y="100"/>
                      <a:pt x="90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6" name="Google Shape;796;p28">
                <a:extLst>
                  <a:ext uri="{FF2B5EF4-FFF2-40B4-BE49-F238E27FC236}">
                    <a16:creationId xmlns:a16="http://schemas.microsoft.com/office/drawing/2014/main" id="{4AE574BE-682F-AE96-AC8C-D45CBCD3FB6B}"/>
                  </a:ext>
                </a:extLst>
              </p:cNvPr>
              <p:cNvSpPr/>
              <p:nvPr/>
            </p:nvSpPr>
            <p:spPr>
              <a:xfrm>
                <a:off x="2723381" y="2012712"/>
                <a:ext cx="21832" cy="12913"/>
              </a:xfrm>
              <a:custGeom>
                <a:avLst/>
                <a:gdLst/>
                <a:ahLst/>
                <a:cxnLst/>
                <a:rect l="l" t="t" r="r" b="b"/>
                <a:pathLst>
                  <a:path w="1104" h="653" extrusionOk="0">
                    <a:moveTo>
                      <a:pt x="903" y="1"/>
                    </a:moveTo>
                    <a:lnTo>
                      <a:pt x="1" y="377"/>
                    </a:lnTo>
                    <a:cubicBezTo>
                      <a:pt x="76" y="477"/>
                      <a:pt x="151" y="552"/>
                      <a:pt x="226" y="652"/>
                    </a:cubicBezTo>
                    <a:lnTo>
                      <a:pt x="1103" y="277"/>
                    </a:lnTo>
                    <a:cubicBezTo>
                      <a:pt x="1053" y="176"/>
                      <a:pt x="978" y="101"/>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7" name="Google Shape;797;p28">
                <a:extLst>
                  <a:ext uri="{FF2B5EF4-FFF2-40B4-BE49-F238E27FC236}">
                    <a16:creationId xmlns:a16="http://schemas.microsoft.com/office/drawing/2014/main" id="{38EBBF1F-E184-A4CC-1DDD-335E6456B8E0}"/>
                  </a:ext>
                </a:extLst>
              </p:cNvPr>
              <p:cNvSpPr/>
              <p:nvPr/>
            </p:nvSpPr>
            <p:spPr>
              <a:xfrm>
                <a:off x="2727850" y="2018170"/>
                <a:ext cx="21812" cy="12419"/>
              </a:xfrm>
              <a:custGeom>
                <a:avLst/>
                <a:gdLst/>
                <a:ahLst/>
                <a:cxnLst/>
                <a:rect l="l" t="t" r="r" b="b"/>
                <a:pathLst>
                  <a:path w="1103" h="628" extrusionOk="0">
                    <a:moveTo>
                      <a:pt x="877" y="1"/>
                    </a:moveTo>
                    <a:lnTo>
                      <a:pt x="0" y="376"/>
                    </a:lnTo>
                    <a:cubicBezTo>
                      <a:pt x="75" y="452"/>
                      <a:pt x="126" y="552"/>
                      <a:pt x="201" y="627"/>
                    </a:cubicBezTo>
                    <a:lnTo>
                      <a:pt x="1103" y="251"/>
                    </a:lnTo>
                    <a:cubicBezTo>
                      <a:pt x="1028" y="176"/>
                      <a:pt x="953" y="76"/>
                      <a:pt x="877"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8" name="Google Shape;798;p28">
                <a:extLst>
                  <a:ext uri="{FF2B5EF4-FFF2-40B4-BE49-F238E27FC236}">
                    <a16:creationId xmlns:a16="http://schemas.microsoft.com/office/drawing/2014/main" id="{C1292E99-4FC2-9AF6-32BD-B8586B9C714F}"/>
                  </a:ext>
                </a:extLst>
              </p:cNvPr>
              <p:cNvSpPr/>
              <p:nvPr/>
            </p:nvSpPr>
            <p:spPr>
              <a:xfrm>
                <a:off x="2731805" y="2023133"/>
                <a:ext cx="22326" cy="12399"/>
              </a:xfrm>
              <a:custGeom>
                <a:avLst/>
                <a:gdLst/>
                <a:ahLst/>
                <a:cxnLst/>
                <a:rect l="l" t="t" r="r" b="b"/>
                <a:pathLst>
                  <a:path w="1129" h="627" extrusionOk="0">
                    <a:moveTo>
                      <a:pt x="903" y="0"/>
                    </a:moveTo>
                    <a:lnTo>
                      <a:pt x="1" y="376"/>
                    </a:lnTo>
                    <a:cubicBezTo>
                      <a:pt x="76" y="476"/>
                      <a:pt x="151" y="552"/>
                      <a:pt x="226" y="627"/>
                    </a:cubicBezTo>
                    <a:lnTo>
                      <a:pt x="1129" y="251"/>
                    </a:lnTo>
                    <a:cubicBezTo>
                      <a:pt x="1053" y="176"/>
                      <a:pt x="978" y="100"/>
                      <a:pt x="903"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799" name="Google Shape;799;p28">
                <a:extLst>
                  <a:ext uri="{FF2B5EF4-FFF2-40B4-BE49-F238E27FC236}">
                    <a16:creationId xmlns:a16="http://schemas.microsoft.com/office/drawing/2014/main" id="{0A083D3A-7F97-8F33-9B1F-3B35DCD1EC35}"/>
                  </a:ext>
                </a:extLst>
              </p:cNvPr>
              <p:cNvSpPr/>
              <p:nvPr/>
            </p:nvSpPr>
            <p:spPr>
              <a:xfrm>
                <a:off x="2736274" y="2028077"/>
                <a:ext cx="22326" cy="12419"/>
              </a:xfrm>
              <a:custGeom>
                <a:avLst/>
                <a:gdLst/>
                <a:ahLst/>
                <a:cxnLst/>
                <a:rect l="l" t="t" r="r" b="b"/>
                <a:pathLst>
                  <a:path w="1129" h="628" extrusionOk="0">
                    <a:moveTo>
                      <a:pt x="903" y="1"/>
                    </a:moveTo>
                    <a:lnTo>
                      <a:pt x="0" y="377"/>
                    </a:lnTo>
                    <a:cubicBezTo>
                      <a:pt x="75" y="477"/>
                      <a:pt x="151" y="552"/>
                      <a:pt x="226" y="627"/>
                    </a:cubicBezTo>
                    <a:lnTo>
                      <a:pt x="1128" y="251"/>
                    </a:lnTo>
                    <a:cubicBezTo>
                      <a:pt x="1053" y="176"/>
                      <a:pt x="978" y="101"/>
                      <a:pt x="903"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0" name="Google Shape;800;p28">
                <a:extLst>
                  <a:ext uri="{FF2B5EF4-FFF2-40B4-BE49-F238E27FC236}">
                    <a16:creationId xmlns:a16="http://schemas.microsoft.com/office/drawing/2014/main" id="{9FB68474-C879-D154-4A09-E87D3A2B6084}"/>
                  </a:ext>
                </a:extLst>
              </p:cNvPr>
              <p:cNvSpPr/>
              <p:nvPr/>
            </p:nvSpPr>
            <p:spPr>
              <a:xfrm>
                <a:off x="2740724" y="2033041"/>
                <a:ext cx="22326" cy="11905"/>
              </a:xfrm>
              <a:custGeom>
                <a:avLst/>
                <a:gdLst/>
                <a:ahLst/>
                <a:cxnLst/>
                <a:rect l="l" t="t" r="r" b="b"/>
                <a:pathLst>
                  <a:path w="1129" h="602" extrusionOk="0">
                    <a:moveTo>
                      <a:pt x="903" y="0"/>
                    </a:moveTo>
                    <a:lnTo>
                      <a:pt x="1" y="376"/>
                    </a:lnTo>
                    <a:cubicBezTo>
                      <a:pt x="76" y="452"/>
                      <a:pt x="151" y="527"/>
                      <a:pt x="226" y="602"/>
                    </a:cubicBezTo>
                    <a:lnTo>
                      <a:pt x="1129" y="226"/>
                    </a:lnTo>
                    <a:cubicBezTo>
                      <a:pt x="1053" y="151"/>
                      <a:pt x="978" y="76"/>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1" name="Google Shape;801;p28">
                <a:extLst>
                  <a:ext uri="{FF2B5EF4-FFF2-40B4-BE49-F238E27FC236}">
                    <a16:creationId xmlns:a16="http://schemas.microsoft.com/office/drawing/2014/main" id="{881F2B8D-9B17-C57D-9DD5-919DE29E5ED9}"/>
                  </a:ext>
                </a:extLst>
              </p:cNvPr>
              <p:cNvSpPr/>
              <p:nvPr/>
            </p:nvSpPr>
            <p:spPr>
              <a:xfrm>
                <a:off x="2745193" y="2037491"/>
                <a:ext cx="22326" cy="11430"/>
              </a:xfrm>
              <a:custGeom>
                <a:avLst/>
                <a:gdLst/>
                <a:ahLst/>
                <a:cxnLst/>
                <a:rect l="l" t="t" r="r" b="b"/>
                <a:pathLst>
                  <a:path w="1129" h="578" extrusionOk="0">
                    <a:moveTo>
                      <a:pt x="903" y="1"/>
                    </a:moveTo>
                    <a:lnTo>
                      <a:pt x="0" y="377"/>
                    </a:lnTo>
                    <a:cubicBezTo>
                      <a:pt x="76" y="452"/>
                      <a:pt x="151" y="502"/>
                      <a:pt x="226" y="577"/>
                    </a:cubicBezTo>
                    <a:lnTo>
                      <a:pt x="1128" y="201"/>
                    </a:lnTo>
                    <a:cubicBezTo>
                      <a:pt x="1053" y="126"/>
                      <a:pt x="978"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2" name="Google Shape;802;p28">
                <a:extLst>
                  <a:ext uri="{FF2B5EF4-FFF2-40B4-BE49-F238E27FC236}">
                    <a16:creationId xmlns:a16="http://schemas.microsoft.com/office/drawing/2014/main" id="{868FB532-517B-B7BC-1359-6C97E6F3B549}"/>
                  </a:ext>
                </a:extLst>
              </p:cNvPr>
              <p:cNvSpPr/>
              <p:nvPr/>
            </p:nvSpPr>
            <p:spPr>
              <a:xfrm>
                <a:off x="2749643" y="2041466"/>
                <a:ext cx="22326" cy="10916"/>
              </a:xfrm>
              <a:custGeom>
                <a:avLst/>
                <a:gdLst/>
                <a:ahLst/>
                <a:cxnLst/>
                <a:rect l="l" t="t" r="r" b="b"/>
                <a:pathLst>
                  <a:path w="1129" h="552" extrusionOk="0">
                    <a:moveTo>
                      <a:pt x="903" y="0"/>
                    </a:moveTo>
                    <a:lnTo>
                      <a:pt x="1" y="376"/>
                    </a:lnTo>
                    <a:cubicBezTo>
                      <a:pt x="76" y="452"/>
                      <a:pt x="151" y="502"/>
                      <a:pt x="227" y="552"/>
                    </a:cubicBezTo>
                    <a:lnTo>
                      <a:pt x="1129" y="176"/>
                    </a:lnTo>
                    <a:cubicBezTo>
                      <a:pt x="1054" y="126"/>
                      <a:pt x="978" y="51"/>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3" name="Google Shape;803;p28">
                <a:extLst>
                  <a:ext uri="{FF2B5EF4-FFF2-40B4-BE49-F238E27FC236}">
                    <a16:creationId xmlns:a16="http://schemas.microsoft.com/office/drawing/2014/main" id="{ACCABA61-AFEC-A81D-8243-917C78322D39}"/>
                  </a:ext>
                </a:extLst>
              </p:cNvPr>
              <p:cNvSpPr/>
              <p:nvPr/>
            </p:nvSpPr>
            <p:spPr>
              <a:xfrm>
                <a:off x="2754112" y="2044926"/>
                <a:ext cx="21832" cy="11430"/>
              </a:xfrm>
              <a:custGeom>
                <a:avLst/>
                <a:gdLst/>
                <a:ahLst/>
                <a:cxnLst/>
                <a:rect l="l" t="t" r="r" b="b"/>
                <a:pathLst>
                  <a:path w="1104" h="578" extrusionOk="0">
                    <a:moveTo>
                      <a:pt x="903" y="1"/>
                    </a:moveTo>
                    <a:lnTo>
                      <a:pt x="1" y="377"/>
                    </a:lnTo>
                    <a:cubicBezTo>
                      <a:pt x="76" y="452"/>
                      <a:pt x="151" y="502"/>
                      <a:pt x="226" y="577"/>
                    </a:cubicBezTo>
                    <a:lnTo>
                      <a:pt x="1103" y="176"/>
                    </a:lnTo>
                    <a:cubicBezTo>
                      <a:pt x="1028" y="126"/>
                      <a:pt x="953" y="76"/>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4" name="Google Shape;804;p28">
                <a:extLst>
                  <a:ext uri="{FF2B5EF4-FFF2-40B4-BE49-F238E27FC236}">
                    <a16:creationId xmlns:a16="http://schemas.microsoft.com/office/drawing/2014/main" id="{A594B7B2-1E21-9F91-4276-FEE3966BCA58}"/>
                  </a:ext>
                </a:extLst>
              </p:cNvPr>
              <p:cNvSpPr/>
              <p:nvPr/>
            </p:nvSpPr>
            <p:spPr>
              <a:xfrm>
                <a:off x="2758582" y="2048407"/>
                <a:ext cx="18351" cy="8444"/>
              </a:xfrm>
              <a:custGeom>
                <a:avLst/>
                <a:gdLst/>
                <a:ahLst/>
                <a:cxnLst/>
                <a:rect l="l" t="t" r="r" b="b"/>
                <a:pathLst>
                  <a:path w="928" h="427" extrusionOk="0">
                    <a:moveTo>
                      <a:pt x="877" y="0"/>
                    </a:moveTo>
                    <a:lnTo>
                      <a:pt x="0" y="401"/>
                    </a:lnTo>
                    <a:cubicBezTo>
                      <a:pt x="0" y="401"/>
                      <a:pt x="25" y="426"/>
                      <a:pt x="50" y="426"/>
                    </a:cubicBezTo>
                    <a:lnTo>
                      <a:pt x="927" y="50"/>
                    </a:lnTo>
                    <a:cubicBezTo>
                      <a:pt x="927" y="50"/>
                      <a:pt x="902" y="25"/>
                      <a:pt x="877"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5" name="Google Shape;805;p28">
                <a:extLst>
                  <a:ext uri="{FF2B5EF4-FFF2-40B4-BE49-F238E27FC236}">
                    <a16:creationId xmlns:a16="http://schemas.microsoft.com/office/drawing/2014/main" id="{45AD8C4B-C081-B081-6849-462FB6B83E2C}"/>
                  </a:ext>
                </a:extLst>
              </p:cNvPr>
              <p:cNvSpPr/>
              <p:nvPr/>
            </p:nvSpPr>
            <p:spPr>
              <a:xfrm>
                <a:off x="2670836" y="1736640"/>
                <a:ext cx="45621" cy="28278"/>
              </a:xfrm>
              <a:custGeom>
                <a:avLst/>
                <a:gdLst/>
                <a:ahLst/>
                <a:cxnLst/>
                <a:rect l="l" t="t" r="r" b="b"/>
                <a:pathLst>
                  <a:path w="2307" h="1430" extrusionOk="0">
                    <a:moveTo>
                      <a:pt x="2307" y="1"/>
                    </a:moveTo>
                    <a:lnTo>
                      <a:pt x="1404" y="377"/>
                    </a:lnTo>
                    <a:cubicBezTo>
                      <a:pt x="878" y="602"/>
                      <a:pt x="402" y="953"/>
                      <a:pt x="1" y="1429"/>
                    </a:cubicBezTo>
                    <a:lnTo>
                      <a:pt x="903" y="1053"/>
                    </a:lnTo>
                    <a:cubicBezTo>
                      <a:pt x="1304" y="577"/>
                      <a:pt x="1780" y="226"/>
                      <a:pt x="2307" y="1"/>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6" name="Google Shape;806;p28">
                <a:extLst>
                  <a:ext uri="{FF2B5EF4-FFF2-40B4-BE49-F238E27FC236}">
                    <a16:creationId xmlns:a16="http://schemas.microsoft.com/office/drawing/2014/main" id="{B542BF23-FD6F-8F60-FDD5-D06EF599A486}"/>
                  </a:ext>
                </a:extLst>
              </p:cNvPr>
              <p:cNvSpPr/>
              <p:nvPr/>
            </p:nvSpPr>
            <p:spPr>
              <a:xfrm>
                <a:off x="2664409" y="1757464"/>
                <a:ext cx="24303" cy="16374"/>
              </a:xfrm>
              <a:custGeom>
                <a:avLst/>
                <a:gdLst/>
                <a:ahLst/>
                <a:cxnLst/>
                <a:rect l="l" t="t" r="r" b="b"/>
                <a:pathLst>
                  <a:path w="1229" h="828" extrusionOk="0">
                    <a:moveTo>
                      <a:pt x="1228" y="0"/>
                    </a:moveTo>
                    <a:lnTo>
                      <a:pt x="326" y="376"/>
                    </a:lnTo>
                    <a:cubicBezTo>
                      <a:pt x="226" y="502"/>
                      <a:pt x="100" y="652"/>
                      <a:pt x="0" y="828"/>
                    </a:cubicBezTo>
                    <a:lnTo>
                      <a:pt x="902" y="452"/>
                    </a:lnTo>
                    <a:cubicBezTo>
                      <a:pt x="1003" y="276"/>
                      <a:pt x="1128" y="126"/>
                      <a:pt x="1228" y="0"/>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7" name="Google Shape;807;p28">
                <a:extLst>
                  <a:ext uri="{FF2B5EF4-FFF2-40B4-BE49-F238E27FC236}">
                    <a16:creationId xmlns:a16="http://schemas.microsoft.com/office/drawing/2014/main" id="{BEE5B069-8D80-E5AB-F641-5D4AF158FAC7}"/>
                  </a:ext>
                </a:extLst>
              </p:cNvPr>
              <p:cNvSpPr/>
              <p:nvPr/>
            </p:nvSpPr>
            <p:spPr>
              <a:xfrm>
                <a:off x="2659939" y="1766383"/>
                <a:ext cx="22326" cy="14891"/>
              </a:xfrm>
              <a:custGeom>
                <a:avLst/>
                <a:gdLst/>
                <a:ahLst/>
                <a:cxnLst/>
                <a:rect l="l" t="t" r="r" b="b"/>
                <a:pathLst>
                  <a:path w="1129" h="753" extrusionOk="0">
                    <a:moveTo>
                      <a:pt x="1128" y="1"/>
                    </a:moveTo>
                    <a:lnTo>
                      <a:pt x="226" y="377"/>
                    </a:lnTo>
                    <a:cubicBezTo>
                      <a:pt x="151" y="502"/>
                      <a:pt x="76" y="627"/>
                      <a:pt x="1" y="752"/>
                    </a:cubicBezTo>
                    <a:lnTo>
                      <a:pt x="903" y="377"/>
                    </a:lnTo>
                    <a:cubicBezTo>
                      <a:pt x="978" y="251"/>
                      <a:pt x="1053" y="126"/>
                      <a:pt x="1128"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8" name="Google Shape;808;p28">
                <a:extLst>
                  <a:ext uri="{FF2B5EF4-FFF2-40B4-BE49-F238E27FC236}">
                    <a16:creationId xmlns:a16="http://schemas.microsoft.com/office/drawing/2014/main" id="{ADEA7566-94F9-E2A2-BB8B-C5A0D7B49571}"/>
                  </a:ext>
                </a:extLst>
              </p:cNvPr>
              <p:cNvSpPr/>
              <p:nvPr/>
            </p:nvSpPr>
            <p:spPr>
              <a:xfrm>
                <a:off x="2656479" y="1773819"/>
                <a:ext cx="21317" cy="14396"/>
              </a:xfrm>
              <a:custGeom>
                <a:avLst/>
                <a:gdLst/>
                <a:ahLst/>
                <a:cxnLst/>
                <a:rect l="l" t="t" r="r" b="b"/>
                <a:pathLst>
                  <a:path w="1078" h="728" extrusionOk="0">
                    <a:moveTo>
                      <a:pt x="1078" y="1"/>
                    </a:moveTo>
                    <a:lnTo>
                      <a:pt x="176" y="376"/>
                    </a:lnTo>
                    <a:cubicBezTo>
                      <a:pt x="125" y="502"/>
                      <a:pt x="75" y="602"/>
                      <a:pt x="0" y="727"/>
                    </a:cubicBezTo>
                    <a:lnTo>
                      <a:pt x="902" y="351"/>
                    </a:lnTo>
                    <a:cubicBezTo>
                      <a:pt x="953" y="226"/>
                      <a:pt x="1028" y="126"/>
                      <a:pt x="1078"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09" name="Google Shape;809;p28">
                <a:extLst>
                  <a:ext uri="{FF2B5EF4-FFF2-40B4-BE49-F238E27FC236}">
                    <a16:creationId xmlns:a16="http://schemas.microsoft.com/office/drawing/2014/main" id="{C38F4BA5-C1C9-E8CE-C591-5BDB5DE55319}"/>
                  </a:ext>
                </a:extLst>
              </p:cNvPr>
              <p:cNvSpPr/>
              <p:nvPr/>
            </p:nvSpPr>
            <p:spPr>
              <a:xfrm>
                <a:off x="2653987" y="1780760"/>
                <a:ext cx="20348" cy="14396"/>
              </a:xfrm>
              <a:custGeom>
                <a:avLst/>
                <a:gdLst/>
                <a:ahLst/>
                <a:cxnLst/>
                <a:rect l="l" t="t" r="r" b="b"/>
                <a:pathLst>
                  <a:path w="1029" h="728" extrusionOk="0">
                    <a:moveTo>
                      <a:pt x="1028" y="0"/>
                    </a:moveTo>
                    <a:lnTo>
                      <a:pt x="126" y="376"/>
                    </a:lnTo>
                    <a:cubicBezTo>
                      <a:pt x="76" y="502"/>
                      <a:pt x="51" y="627"/>
                      <a:pt x="1" y="727"/>
                    </a:cubicBezTo>
                    <a:lnTo>
                      <a:pt x="903" y="351"/>
                    </a:lnTo>
                    <a:cubicBezTo>
                      <a:pt x="928" y="251"/>
                      <a:pt x="978" y="126"/>
                      <a:pt x="102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0" name="Google Shape;810;p28">
                <a:extLst>
                  <a:ext uri="{FF2B5EF4-FFF2-40B4-BE49-F238E27FC236}">
                    <a16:creationId xmlns:a16="http://schemas.microsoft.com/office/drawing/2014/main" id="{BF8FCF95-A95A-DE88-EB91-3BA5E0D7620A}"/>
                  </a:ext>
                </a:extLst>
              </p:cNvPr>
              <p:cNvSpPr/>
              <p:nvPr/>
            </p:nvSpPr>
            <p:spPr>
              <a:xfrm>
                <a:off x="2651515" y="1787701"/>
                <a:ext cx="20348" cy="14396"/>
              </a:xfrm>
              <a:custGeom>
                <a:avLst/>
                <a:gdLst/>
                <a:ahLst/>
                <a:cxnLst/>
                <a:rect l="l" t="t" r="r" b="b"/>
                <a:pathLst>
                  <a:path w="1029" h="728" extrusionOk="0">
                    <a:moveTo>
                      <a:pt x="1028" y="0"/>
                    </a:moveTo>
                    <a:lnTo>
                      <a:pt x="126" y="376"/>
                    </a:lnTo>
                    <a:cubicBezTo>
                      <a:pt x="76" y="502"/>
                      <a:pt x="51" y="602"/>
                      <a:pt x="1" y="727"/>
                    </a:cubicBezTo>
                    <a:lnTo>
                      <a:pt x="903" y="351"/>
                    </a:lnTo>
                    <a:cubicBezTo>
                      <a:pt x="928" y="226"/>
                      <a:pt x="978" y="126"/>
                      <a:pt x="1028"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1" name="Google Shape;811;p28">
                <a:extLst>
                  <a:ext uri="{FF2B5EF4-FFF2-40B4-BE49-F238E27FC236}">
                    <a16:creationId xmlns:a16="http://schemas.microsoft.com/office/drawing/2014/main" id="{B4CC8850-D452-A85E-2B36-BFB40B84D8F9}"/>
                  </a:ext>
                </a:extLst>
              </p:cNvPr>
              <p:cNvSpPr/>
              <p:nvPr/>
            </p:nvSpPr>
            <p:spPr>
              <a:xfrm>
                <a:off x="2649537" y="1794643"/>
                <a:ext cx="19834" cy="13882"/>
              </a:xfrm>
              <a:custGeom>
                <a:avLst/>
                <a:gdLst/>
                <a:ahLst/>
                <a:cxnLst/>
                <a:rect l="l" t="t" r="r" b="b"/>
                <a:pathLst>
                  <a:path w="1003" h="702" extrusionOk="0">
                    <a:moveTo>
                      <a:pt x="1003" y="0"/>
                    </a:moveTo>
                    <a:lnTo>
                      <a:pt x="101" y="376"/>
                    </a:lnTo>
                    <a:cubicBezTo>
                      <a:pt x="75" y="476"/>
                      <a:pt x="50" y="602"/>
                      <a:pt x="0" y="702"/>
                    </a:cubicBezTo>
                    <a:lnTo>
                      <a:pt x="903" y="326"/>
                    </a:lnTo>
                    <a:cubicBezTo>
                      <a:pt x="928" y="226"/>
                      <a:pt x="978" y="100"/>
                      <a:pt x="10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2" name="Google Shape;812;p28">
                <a:extLst>
                  <a:ext uri="{FF2B5EF4-FFF2-40B4-BE49-F238E27FC236}">
                    <a16:creationId xmlns:a16="http://schemas.microsoft.com/office/drawing/2014/main" id="{A71D6411-4CA6-9ABA-26D2-8827A3C46D69}"/>
                  </a:ext>
                </a:extLst>
              </p:cNvPr>
              <p:cNvSpPr/>
              <p:nvPr/>
            </p:nvSpPr>
            <p:spPr>
              <a:xfrm>
                <a:off x="2648054" y="1801090"/>
                <a:ext cx="19340" cy="14376"/>
              </a:xfrm>
              <a:custGeom>
                <a:avLst/>
                <a:gdLst/>
                <a:ahLst/>
                <a:cxnLst/>
                <a:rect l="l" t="t" r="r" b="b"/>
                <a:pathLst>
                  <a:path w="978" h="727" extrusionOk="0">
                    <a:moveTo>
                      <a:pt x="978" y="0"/>
                    </a:moveTo>
                    <a:lnTo>
                      <a:pt x="75" y="376"/>
                    </a:lnTo>
                    <a:cubicBezTo>
                      <a:pt x="50" y="501"/>
                      <a:pt x="25" y="602"/>
                      <a:pt x="0" y="727"/>
                    </a:cubicBezTo>
                    <a:lnTo>
                      <a:pt x="902" y="351"/>
                    </a:lnTo>
                    <a:cubicBezTo>
                      <a:pt x="927" y="226"/>
                      <a:pt x="952" y="125"/>
                      <a:pt x="978" y="0"/>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3" name="Google Shape;813;p28">
                <a:extLst>
                  <a:ext uri="{FF2B5EF4-FFF2-40B4-BE49-F238E27FC236}">
                    <a16:creationId xmlns:a16="http://schemas.microsoft.com/office/drawing/2014/main" id="{8C12BBD9-5407-F908-1A2C-892CA28A5F73}"/>
                  </a:ext>
                </a:extLst>
              </p:cNvPr>
              <p:cNvSpPr/>
              <p:nvPr/>
            </p:nvSpPr>
            <p:spPr>
              <a:xfrm>
                <a:off x="2647046" y="1808011"/>
                <a:ext cx="18865" cy="13902"/>
              </a:xfrm>
              <a:custGeom>
                <a:avLst/>
                <a:gdLst/>
                <a:ahLst/>
                <a:cxnLst/>
                <a:rect l="l" t="t" r="r" b="b"/>
                <a:pathLst>
                  <a:path w="954" h="703" extrusionOk="0">
                    <a:moveTo>
                      <a:pt x="953" y="1"/>
                    </a:moveTo>
                    <a:lnTo>
                      <a:pt x="51" y="377"/>
                    </a:lnTo>
                    <a:cubicBezTo>
                      <a:pt x="26" y="477"/>
                      <a:pt x="1" y="602"/>
                      <a:pt x="1" y="703"/>
                    </a:cubicBezTo>
                    <a:lnTo>
                      <a:pt x="878" y="327"/>
                    </a:lnTo>
                    <a:cubicBezTo>
                      <a:pt x="903" y="226"/>
                      <a:pt x="928" y="101"/>
                      <a:pt x="95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4" name="Google Shape;814;p28">
                <a:extLst>
                  <a:ext uri="{FF2B5EF4-FFF2-40B4-BE49-F238E27FC236}">
                    <a16:creationId xmlns:a16="http://schemas.microsoft.com/office/drawing/2014/main" id="{A51BE55A-9E09-2229-4AC7-98753F5E02A1}"/>
                  </a:ext>
                </a:extLst>
              </p:cNvPr>
              <p:cNvSpPr/>
              <p:nvPr/>
            </p:nvSpPr>
            <p:spPr>
              <a:xfrm>
                <a:off x="2646057" y="1814458"/>
                <a:ext cx="18371" cy="14396"/>
              </a:xfrm>
              <a:custGeom>
                <a:avLst/>
                <a:gdLst/>
                <a:ahLst/>
                <a:cxnLst/>
                <a:rect l="l" t="t" r="r" b="b"/>
                <a:pathLst>
                  <a:path w="929" h="728" extrusionOk="0">
                    <a:moveTo>
                      <a:pt x="928" y="1"/>
                    </a:moveTo>
                    <a:lnTo>
                      <a:pt x="51" y="377"/>
                    </a:lnTo>
                    <a:cubicBezTo>
                      <a:pt x="26" y="502"/>
                      <a:pt x="1" y="602"/>
                      <a:pt x="1" y="728"/>
                    </a:cubicBezTo>
                    <a:lnTo>
                      <a:pt x="878" y="352"/>
                    </a:lnTo>
                    <a:cubicBezTo>
                      <a:pt x="903" y="226"/>
                      <a:pt x="928" y="126"/>
                      <a:pt x="928"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5" name="Google Shape;815;p28">
                <a:extLst>
                  <a:ext uri="{FF2B5EF4-FFF2-40B4-BE49-F238E27FC236}">
                    <a16:creationId xmlns:a16="http://schemas.microsoft.com/office/drawing/2014/main" id="{5574C4DE-7E5B-E5BE-BB66-37C66B9DB49C}"/>
                  </a:ext>
                </a:extLst>
              </p:cNvPr>
              <p:cNvSpPr/>
              <p:nvPr/>
            </p:nvSpPr>
            <p:spPr>
              <a:xfrm>
                <a:off x="2645068" y="1821399"/>
                <a:ext cx="18371" cy="14396"/>
              </a:xfrm>
              <a:custGeom>
                <a:avLst/>
                <a:gdLst/>
                <a:ahLst/>
                <a:cxnLst/>
                <a:rect l="l" t="t" r="r" b="b"/>
                <a:pathLst>
                  <a:path w="929" h="728" extrusionOk="0">
                    <a:moveTo>
                      <a:pt x="928" y="1"/>
                    </a:moveTo>
                    <a:lnTo>
                      <a:pt x="51" y="377"/>
                    </a:lnTo>
                    <a:cubicBezTo>
                      <a:pt x="26" y="377"/>
                      <a:pt x="26" y="377"/>
                      <a:pt x="26" y="402"/>
                    </a:cubicBezTo>
                    <a:cubicBezTo>
                      <a:pt x="26" y="502"/>
                      <a:pt x="1" y="602"/>
                      <a:pt x="1" y="727"/>
                    </a:cubicBezTo>
                    <a:lnTo>
                      <a:pt x="903" y="326"/>
                    </a:lnTo>
                    <a:cubicBezTo>
                      <a:pt x="903" y="226"/>
                      <a:pt x="928" y="126"/>
                      <a:pt x="928" y="26"/>
                    </a:cubicBezTo>
                    <a:cubicBezTo>
                      <a:pt x="928" y="1"/>
                      <a:pt x="928" y="1"/>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6" name="Google Shape;816;p28">
                <a:extLst>
                  <a:ext uri="{FF2B5EF4-FFF2-40B4-BE49-F238E27FC236}">
                    <a16:creationId xmlns:a16="http://schemas.microsoft.com/office/drawing/2014/main" id="{A5EA28B0-B5F3-34D3-331F-BBB0674CC10D}"/>
                  </a:ext>
                </a:extLst>
              </p:cNvPr>
              <p:cNvSpPr/>
              <p:nvPr/>
            </p:nvSpPr>
            <p:spPr>
              <a:xfrm>
                <a:off x="2644574" y="1827846"/>
                <a:ext cx="18351" cy="14396"/>
              </a:xfrm>
              <a:custGeom>
                <a:avLst/>
                <a:gdLst/>
                <a:ahLst/>
                <a:cxnLst/>
                <a:rect l="l" t="t" r="r" b="b"/>
                <a:pathLst>
                  <a:path w="928" h="728" extrusionOk="0">
                    <a:moveTo>
                      <a:pt x="928" y="0"/>
                    </a:moveTo>
                    <a:lnTo>
                      <a:pt x="26" y="401"/>
                    </a:lnTo>
                    <a:cubicBezTo>
                      <a:pt x="1" y="502"/>
                      <a:pt x="1" y="627"/>
                      <a:pt x="1" y="727"/>
                    </a:cubicBezTo>
                    <a:lnTo>
                      <a:pt x="903" y="351"/>
                    </a:lnTo>
                    <a:cubicBezTo>
                      <a:pt x="903" y="251"/>
                      <a:pt x="903" y="126"/>
                      <a:pt x="92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7" name="Google Shape;817;p28">
                <a:extLst>
                  <a:ext uri="{FF2B5EF4-FFF2-40B4-BE49-F238E27FC236}">
                    <a16:creationId xmlns:a16="http://schemas.microsoft.com/office/drawing/2014/main" id="{E29D0D47-592C-91F3-1AAF-E3DFDBAAFEB1}"/>
                  </a:ext>
                </a:extLst>
              </p:cNvPr>
              <p:cNvSpPr/>
              <p:nvPr/>
            </p:nvSpPr>
            <p:spPr>
              <a:xfrm>
                <a:off x="2644079" y="1834788"/>
                <a:ext cx="18351" cy="14396"/>
              </a:xfrm>
              <a:custGeom>
                <a:avLst/>
                <a:gdLst/>
                <a:ahLst/>
                <a:cxnLst/>
                <a:rect l="l" t="t" r="r" b="b"/>
                <a:pathLst>
                  <a:path w="928" h="728" extrusionOk="0">
                    <a:moveTo>
                      <a:pt x="928" y="0"/>
                    </a:moveTo>
                    <a:lnTo>
                      <a:pt x="26" y="376"/>
                    </a:lnTo>
                    <a:cubicBezTo>
                      <a:pt x="1" y="502"/>
                      <a:pt x="1" y="627"/>
                      <a:pt x="1" y="727"/>
                    </a:cubicBezTo>
                    <a:lnTo>
                      <a:pt x="903" y="351"/>
                    </a:lnTo>
                    <a:cubicBezTo>
                      <a:pt x="903" y="251"/>
                      <a:pt x="903" y="126"/>
                      <a:pt x="928"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8" name="Google Shape;818;p28">
                <a:extLst>
                  <a:ext uri="{FF2B5EF4-FFF2-40B4-BE49-F238E27FC236}">
                    <a16:creationId xmlns:a16="http://schemas.microsoft.com/office/drawing/2014/main" id="{392567AE-6C7C-9B93-3C2C-368B0D08F10D}"/>
                  </a:ext>
                </a:extLst>
              </p:cNvPr>
              <p:cNvSpPr/>
              <p:nvPr/>
            </p:nvSpPr>
            <p:spPr>
              <a:xfrm>
                <a:off x="2644079" y="1841729"/>
                <a:ext cx="17857" cy="14376"/>
              </a:xfrm>
              <a:custGeom>
                <a:avLst/>
                <a:gdLst/>
                <a:ahLst/>
                <a:cxnLst/>
                <a:rect l="l" t="t" r="r" b="b"/>
                <a:pathLst>
                  <a:path w="903" h="727" extrusionOk="0">
                    <a:moveTo>
                      <a:pt x="903" y="0"/>
                    </a:moveTo>
                    <a:lnTo>
                      <a:pt x="1" y="376"/>
                    </a:lnTo>
                    <a:cubicBezTo>
                      <a:pt x="1" y="501"/>
                      <a:pt x="1" y="627"/>
                      <a:pt x="1" y="727"/>
                    </a:cubicBezTo>
                    <a:lnTo>
                      <a:pt x="903" y="351"/>
                    </a:lnTo>
                    <a:cubicBezTo>
                      <a:pt x="903" y="251"/>
                      <a:pt x="903" y="1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19" name="Google Shape;819;p28">
                <a:extLst>
                  <a:ext uri="{FF2B5EF4-FFF2-40B4-BE49-F238E27FC236}">
                    <a16:creationId xmlns:a16="http://schemas.microsoft.com/office/drawing/2014/main" id="{F566269C-AD54-EC1C-4750-20C38FF098F2}"/>
                  </a:ext>
                </a:extLst>
              </p:cNvPr>
              <p:cNvSpPr/>
              <p:nvPr/>
            </p:nvSpPr>
            <p:spPr>
              <a:xfrm>
                <a:off x="2644079" y="1848670"/>
                <a:ext cx="17857" cy="14871"/>
              </a:xfrm>
              <a:custGeom>
                <a:avLst/>
                <a:gdLst/>
                <a:ahLst/>
                <a:cxnLst/>
                <a:rect l="l" t="t" r="r" b="b"/>
                <a:pathLst>
                  <a:path w="903" h="752" extrusionOk="0">
                    <a:moveTo>
                      <a:pt x="903" y="0"/>
                    </a:moveTo>
                    <a:lnTo>
                      <a:pt x="1" y="376"/>
                    </a:lnTo>
                    <a:cubicBezTo>
                      <a:pt x="1" y="501"/>
                      <a:pt x="1" y="627"/>
                      <a:pt x="1" y="752"/>
                    </a:cubicBezTo>
                    <a:lnTo>
                      <a:pt x="903" y="376"/>
                    </a:lnTo>
                    <a:cubicBezTo>
                      <a:pt x="903" y="251"/>
                      <a:pt x="903" y="125"/>
                      <a:pt x="903" y="0"/>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0" name="Google Shape;820;p28">
                <a:extLst>
                  <a:ext uri="{FF2B5EF4-FFF2-40B4-BE49-F238E27FC236}">
                    <a16:creationId xmlns:a16="http://schemas.microsoft.com/office/drawing/2014/main" id="{56AA7D5D-BD60-86E7-AEC3-573BF1CFD78C}"/>
                  </a:ext>
                </a:extLst>
              </p:cNvPr>
              <p:cNvSpPr/>
              <p:nvPr/>
            </p:nvSpPr>
            <p:spPr>
              <a:xfrm>
                <a:off x="2644079" y="1856086"/>
                <a:ext cx="17857" cy="14891"/>
              </a:xfrm>
              <a:custGeom>
                <a:avLst/>
                <a:gdLst/>
                <a:ahLst/>
                <a:cxnLst/>
                <a:rect l="l" t="t" r="r" b="b"/>
                <a:pathLst>
                  <a:path w="903" h="753" extrusionOk="0">
                    <a:moveTo>
                      <a:pt x="903" y="1"/>
                    </a:moveTo>
                    <a:lnTo>
                      <a:pt x="1" y="377"/>
                    </a:lnTo>
                    <a:cubicBezTo>
                      <a:pt x="1" y="502"/>
                      <a:pt x="1" y="628"/>
                      <a:pt x="26" y="753"/>
                    </a:cubicBezTo>
                    <a:lnTo>
                      <a:pt x="903" y="377"/>
                    </a:lnTo>
                    <a:cubicBezTo>
                      <a:pt x="903" y="252"/>
                      <a:pt x="903" y="126"/>
                      <a:pt x="903" y="1"/>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1" name="Google Shape;821;p28">
                <a:extLst>
                  <a:ext uri="{FF2B5EF4-FFF2-40B4-BE49-F238E27FC236}">
                    <a16:creationId xmlns:a16="http://schemas.microsoft.com/office/drawing/2014/main" id="{EFDF14B9-0757-0C27-7701-82B488A7606E}"/>
                  </a:ext>
                </a:extLst>
              </p:cNvPr>
              <p:cNvSpPr/>
              <p:nvPr/>
            </p:nvSpPr>
            <p:spPr>
              <a:xfrm>
                <a:off x="2644574" y="1863522"/>
                <a:ext cx="18351" cy="14891"/>
              </a:xfrm>
              <a:custGeom>
                <a:avLst/>
                <a:gdLst/>
                <a:ahLst/>
                <a:cxnLst/>
                <a:rect l="l" t="t" r="r" b="b"/>
                <a:pathLst>
                  <a:path w="928" h="753" extrusionOk="0">
                    <a:moveTo>
                      <a:pt x="878" y="1"/>
                    </a:moveTo>
                    <a:lnTo>
                      <a:pt x="1" y="377"/>
                    </a:lnTo>
                    <a:cubicBezTo>
                      <a:pt x="1" y="502"/>
                      <a:pt x="1" y="627"/>
                      <a:pt x="26" y="753"/>
                    </a:cubicBezTo>
                    <a:lnTo>
                      <a:pt x="928" y="377"/>
                    </a:lnTo>
                    <a:cubicBezTo>
                      <a:pt x="903" y="252"/>
                      <a:pt x="903" y="126"/>
                      <a:pt x="878"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2" name="Google Shape;822;p28">
                <a:extLst>
                  <a:ext uri="{FF2B5EF4-FFF2-40B4-BE49-F238E27FC236}">
                    <a16:creationId xmlns:a16="http://schemas.microsoft.com/office/drawing/2014/main" id="{10C893D3-7841-4BB4-4D15-087833E7621D}"/>
                  </a:ext>
                </a:extLst>
              </p:cNvPr>
              <p:cNvSpPr/>
              <p:nvPr/>
            </p:nvSpPr>
            <p:spPr>
              <a:xfrm>
                <a:off x="2645068" y="1870958"/>
                <a:ext cx="18371" cy="14891"/>
              </a:xfrm>
              <a:custGeom>
                <a:avLst/>
                <a:gdLst/>
                <a:ahLst/>
                <a:cxnLst/>
                <a:rect l="l" t="t" r="r" b="b"/>
                <a:pathLst>
                  <a:path w="929" h="753" extrusionOk="0">
                    <a:moveTo>
                      <a:pt x="903" y="1"/>
                    </a:moveTo>
                    <a:lnTo>
                      <a:pt x="1" y="377"/>
                    </a:lnTo>
                    <a:cubicBezTo>
                      <a:pt x="1" y="502"/>
                      <a:pt x="26" y="627"/>
                      <a:pt x="26" y="753"/>
                    </a:cubicBezTo>
                    <a:lnTo>
                      <a:pt x="928" y="377"/>
                    </a:lnTo>
                    <a:cubicBezTo>
                      <a:pt x="928" y="251"/>
                      <a:pt x="903" y="126"/>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3" name="Google Shape;823;p28">
                <a:extLst>
                  <a:ext uri="{FF2B5EF4-FFF2-40B4-BE49-F238E27FC236}">
                    <a16:creationId xmlns:a16="http://schemas.microsoft.com/office/drawing/2014/main" id="{A0AFE4ED-5525-0889-A088-EDEF5B35932B}"/>
                  </a:ext>
                </a:extLst>
              </p:cNvPr>
              <p:cNvSpPr/>
              <p:nvPr/>
            </p:nvSpPr>
            <p:spPr>
              <a:xfrm>
                <a:off x="2645562" y="1878394"/>
                <a:ext cx="18865" cy="15385"/>
              </a:xfrm>
              <a:custGeom>
                <a:avLst/>
                <a:gdLst/>
                <a:ahLst/>
                <a:cxnLst/>
                <a:rect l="l" t="t" r="r" b="b"/>
                <a:pathLst>
                  <a:path w="954" h="778" extrusionOk="0">
                    <a:moveTo>
                      <a:pt x="903" y="1"/>
                    </a:moveTo>
                    <a:lnTo>
                      <a:pt x="1" y="377"/>
                    </a:lnTo>
                    <a:cubicBezTo>
                      <a:pt x="26" y="502"/>
                      <a:pt x="51" y="652"/>
                      <a:pt x="51" y="778"/>
                    </a:cubicBezTo>
                    <a:lnTo>
                      <a:pt x="953" y="402"/>
                    </a:lnTo>
                    <a:cubicBezTo>
                      <a:pt x="928" y="276"/>
                      <a:pt x="928" y="126"/>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4" name="Google Shape;824;p28">
                <a:extLst>
                  <a:ext uri="{FF2B5EF4-FFF2-40B4-BE49-F238E27FC236}">
                    <a16:creationId xmlns:a16="http://schemas.microsoft.com/office/drawing/2014/main" id="{1A6843EB-833B-1C1E-EAA9-644D32A49846}"/>
                  </a:ext>
                </a:extLst>
              </p:cNvPr>
              <p:cNvSpPr/>
              <p:nvPr/>
            </p:nvSpPr>
            <p:spPr>
              <a:xfrm>
                <a:off x="2646551" y="1886324"/>
                <a:ext cx="19360" cy="14891"/>
              </a:xfrm>
              <a:custGeom>
                <a:avLst/>
                <a:gdLst/>
                <a:ahLst/>
                <a:cxnLst/>
                <a:rect l="l" t="t" r="r" b="b"/>
                <a:pathLst>
                  <a:path w="979" h="753" extrusionOk="0">
                    <a:moveTo>
                      <a:pt x="903" y="1"/>
                    </a:moveTo>
                    <a:lnTo>
                      <a:pt x="1" y="377"/>
                    </a:lnTo>
                    <a:cubicBezTo>
                      <a:pt x="26" y="502"/>
                      <a:pt x="51" y="627"/>
                      <a:pt x="76" y="753"/>
                    </a:cubicBezTo>
                    <a:lnTo>
                      <a:pt x="978" y="377"/>
                    </a:lnTo>
                    <a:cubicBezTo>
                      <a:pt x="953" y="251"/>
                      <a:pt x="928" y="126"/>
                      <a:pt x="903"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5" name="Google Shape;825;p28">
                <a:extLst>
                  <a:ext uri="{FF2B5EF4-FFF2-40B4-BE49-F238E27FC236}">
                    <a16:creationId xmlns:a16="http://schemas.microsoft.com/office/drawing/2014/main" id="{CB4BE214-342B-4432-57C6-F3649B1C4B93}"/>
                  </a:ext>
                </a:extLst>
              </p:cNvPr>
              <p:cNvSpPr/>
              <p:nvPr/>
            </p:nvSpPr>
            <p:spPr>
              <a:xfrm>
                <a:off x="2648054" y="1893759"/>
                <a:ext cx="18846" cy="15385"/>
              </a:xfrm>
              <a:custGeom>
                <a:avLst/>
                <a:gdLst/>
                <a:ahLst/>
                <a:cxnLst/>
                <a:rect l="l" t="t" r="r" b="b"/>
                <a:pathLst>
                  <a:path w="953" h="778" extrusionOk="0">
                    <a:moveTo>
                      <a:pt x="902" y="1"/>
                    </a:moveTo>
                    <a:lnTo>
                      <a:pt x="0" y="377"/>
                    </a:lnTo>
                    <a:cubicBezTo>
                      <a:pt x="25" y="527"/>
                      <a:pt x="50" y="652"/>
                      <a:pt x="75" y="778"/>
                    </a:cubicBezTo>
                    <a:lnTo>
                      <a:pt x="952" y="402"/>
                    </a:lnTo>
                    <a:cubicBezTo>
                      <a:pt x="927" y="276"/>
                      <a:pt x="902" y="151"/>
                      <a:pt x="902"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6" name="Google Shape;826;p28">
                <a:extLst>
                  <a:ext uri="{FF2B5EF4-FFF2-40B4-BE49-F238E27FC236}">
                    <a16:creationId xmlns:a16="http://schemas.microsoft.com/office/drawing/2014/main" id="{E3167891-D48E-8E5A-CC9F-293EEEE96372}"/>
                  </a:ext>
                </a:extLst>
              </p:cNvPr>
              <p:cNvSpPr/>
              <p:nvPr/>
            </p:nvSpPr>
            <p:spPr>
              <a:xfrm>
                <a:off x="2649537" y="1901690"/>
                <a:ext cx="19340" cy="14891"/>
              </a:xfrm>
              <a:custGeom>
                <a:avLst/>
                <a:gdLst/>
                <a:ahLst/>
                <a:cxnLst/>
                <a:rect l="l" t="t" r="r" b="b"/>
                <a:pathLst>
                  <a:path w="978" h="753" extrusionOk="0">
                    <a:moveTo>
                      <a:pt x="877" y="1"/>
                    </a:moveTo>
                    <a:lnTo>
                      <a:pt x="0" y="377"/>
                    </a:lnTo>
                    <a:cubicBezTo>
                      <a:pt x="25" y="502"/>
                      <a:pt x="50" y="627"/>
                      <a:pt x="75" y="753"/>
                    </a:cubicBezTo>
                    <a:lnTo>
                      <a:pt x="978" y="377"/>
                    </a:lnTo>
                    <a:cubicBezTo>
                      <a:pt x="928" y="251"/>
                      <a:pt x="903" y="126"/>
                      <a:pt x="87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7" name="Google Shape;827;p28">
                <a:extLst>
                  <a:ext uri="{FF2B5EF4-FFF2-40B4-BE49-F238E27FC236}">
                    <a16:creationId xmlns:a16="http://schemas.microsoft.com/office/drawing/2014/main" id="{0288B6D0-E2CB-8415-D846-148FC29F4EBD}"/>
                  </a:ext>
                </a:extLst>
              </p:cNvPr>
              <p:cNvSpPr/>
              <p:nvPr/>
            </p:nvSpPr>
            <p:spPr>
              <a:xfrm>
                <a:off x="2651021" y="1909125"/>
                <a:ext cx="19340" cy="14891"/>
              </a:xfrm>
              <a:custGeom>
                <a:avLst/>
                <a:gdLst/>
                <a:ahLst/>
                <a:cxnLst/>
                <a:rect l="l" t="t" r="r" b="b"/>
                <a:pathLst>
                  <a:path w="978" h="753" extrusionOk="0">
                    <a:moveTo>
                      <a:pt x="903" y="1"/>
                    </a:moveTo>
                    <a:lnTo>
                      <a:pt x="0" y="377"/>
                    </a:lnTo>
                    <a:cubicBezTo>
                      <a:pt x="26" y="502"/>
                      <a:pt x="51" y="627"/>
                      <a:pt x="76" y="753"/>
                    </a:cubicBezTo>
                    <a:lnTo>
                      <a:pt x="978" y="377"/>
                    </a:lnTo>
                    <a:cubicBezTo>
                      <a:pt x="953" y="251"/>
                      <a:pt x="928" y="12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8" name="Google Shape;828;p28">
                <a:extLst>
                  <a:ext uri="{FF2B5EF4-FFF2-40B4-BE49-F238E27FC236}">
                    <a16:creationId xmlns:a16="http://schemas.microsoft.com/office/drawing/2014/main" id="{5A634C72-39CA-D3C9-6409-41761BB077A7}"/>
                  </a:ext>
                </a:extLst>
              </p:cNvPr>
              <p:cNvSpPr/>
              <p:nvPr/>
            </p:nvSpPr>
            <p:spPr>
              <a:xfrm>
                <a:off x="2652504" y="1916561"/>
                <a:ext cx="19854" cy="14396"/>
              </a:xfrm>
              <a:custGeom>
                <a:avLst/>
                <a:gdLst/>
                <a:ahLst/>
                <a:cxnLst/>
                <a:rect l="l" t="t" r="r" b="b"/>
                <a:pathLst>
                  <a:path w="1004" h="728" extrusionOk="0">
                    <a:moveTo>
                      <a:pt x="903" y="1"/>
                    </a:moveTo>
                    <a:lnTo>
                      <a:pt x="1" y="377"/>
                    </a:lnTo>
                    <a:cubicBezTo>
                      <a:pt x="26" y="477"/>
                      <a:pt x="76" y="602"/>
                      <a:pt x="101" y="727"/>
                    </a:cubicBezTo>
                    <a:lnTo>
                      <a:pt x="1003" y="352"/>
                    </a:lnTo>
                    <a:cubicBezTo>
                      <a:pt x="953" y="226"/>
                      <a:pt x="928" y="101"/>
                      <a:pt x="903"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29" name="Google Shape;829;p28">
                <a:extLst>
                  <a:ext uri="{FF2B5EF4-FFF2-40B4-BE49-F238E27FC236}">
                    <a16:creationId xmlns:a16="http://schemas.microsoft.com/office/drawing/2014/main" id="{5CA6E99C-D1E9-CD83-A76C-9C5A05DBE6F3}"/>
                  </a:ext>
                </a:extLst>
              </p:cNvPr>
              <p:cNvSpPr/>
              <p:nvPr/>
            </p:nvSpPr>
            <p:spPr>
              <a:xfrm>
                <a:off x="2654481" y="1923502"/>
                <a:ext cx="19854" cy="14396"/>
              </a:xfrm>
              <a:custGeom>
                <a:avLst/>
                <a:gdLst/>
                <a:ahLst/>
                <a:cxnLst/>
                <a:rect l="l" t="t" r="r" b="b"/>
                <a:pathLst>
                  <a:path w="1004" h="728" extrusionOk="0">
                    <a:moveTo>
                      <a:pt x="903" y="1"/>
                    </a:moveTo>
                    <a:lnTo>
                      <a:pt x="1" y="376"/>
                    </a:lnTo>
                    <a:cubicBezTo>
                      <a:pt x="26" y="502"/>
                      <a:pt x="76" y="627"/>
                      <a:pt x="101" y="727"/>
                    </a:cubicBezTo>
                    <a:lnTo>
                      <a:pt x="1003" y="351"/>
                    </a:lnTo>
                    <a:cubicBezTo>
                      <a:pt x="953" y="251"/>
                      <a:pt x="928" y="126"/>
                      <a:pt x="903"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0" name="Google Shape;830;p28">
                <a:extLst>
                  <a:ext uri="{FF2B5EF4-FFF2-40B4-BE49-F238E27FC236}">
                    <a16:creationId xmlns:a16="http://schemas.microsoft.com/office/drawing/2014/main" id="{A3A00852-4818-B1D4-1022-67C705832CAA}"/>
                  </a:ext>
                </a:extLst>
              </p:cNvPr>
              <p:cNvSpPr/>
              <p:nvPr/>
            </p:nvSpPr>
            <p:spPr>
              <a:xfrm>
                <a:off x="2656479" y="1930444"/>
                <a:ext cx="19834" cy="14891"/>
              </a:xfrm>
              <a:custGeom>
                <a:avLst/>
                <a:gdLst/>
                <a:ahLst/>
                <a:cxnLst/>
                <a:rect l="l" t="t" r="r" b="b"/>
                <a:pathLst>
                  <a:path w="1003" h="753" extrusionOk="0">
                    <a:moveTo>
                      <a:pt x="902" y="0"/>
                    </a:moveTo>
                    <a:lnTo>
                      <a:pt x="0" y="376"/>
                    </a:lnTo>
                    <a:cubicBezTo>
                      <a:pt x="25" y="502"/>
                      <a:pt x="75" y="627"/>
                      <a:pt x="125" y="752"/>
                    </a:cubicBezTo>
                    <a:lnTo>
                      <a:pt x="1003" y="376"/>
                    </a:lnTo>
                    <a:cubicBezTo>
                      <a:pt x="978" y="251"/>
                      <a:pt x="927" y="126"/>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1" name="Google Shape;831;p28">
                <a:extLst>
                  <a:ext uri="{FF2B5EF4-FFF2-40B4-BE49-F238E27FC236}">
                    <a16:creationId xmlns:a16="http://schemas.microsoft.com/office/drawing/2014/main" id="{6231C98F-8C36-C0C7-5B82-BF96819D4215}"/>
                  </a:ext>
                </a:extLst>
              </p:cNvPr>
              <p:cNvSpPr/>
              <p:nvPr/>
            </p:nvSpPr>
            <p:spPr>
              <a:xfrm>
                <a:off x="2658456" y="1937879"/>
                <a:ext cx="20843" cy="15385"/>
              </a:xfrm>
              <a:custGeom>
                <a:avLst/>
                <a:gdLst/>
                <a:ahLst/>
                <a:cxnLst/>
                <a:rect l="l" t="t" r="r" b="b"/>
                <a:pathLst>
                  <a:path w="1054" h="778" extrusionOk="0">
                    <a:moveTo>
                      <a:pt x="903" y="0"/>
                    </a:moveTo>
                    <a:lnTo>
                      <a:pt x="0" y="376"/>
                    </a:lnTo>
                    <a:cubicBezTo>
                      <a:pt x="51" y="502"/>
                      <a:pt x="101" y="652"/>
                      <a:pt x="151" y="777"/>
                    </a:cubicBezTo>
                    <a:lnTo>
                      <a:pt x="1053" y="401"/>
                    </a:lnTo>
                    <a:cubicBezTo>
                      <a:pt x="1003" y="276"/>
                      <a:pt x="953" y="126"/>
                      <a:pt x="903"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2" name="Google Shape;832;p28">
                <a:extLst>
                  <a:ext uri="{FF2B5EF4-FFF2-40B4-BE49-F238E27FC236}">
                    <a16:creationId xmlns:a16="http://schemas.microsoft.com/office/drawing/2014/main" id="{2D41B72E-4A5B-0CAE-EF51-FF29E4A607D7}"/>
                  </a:ext>
                </a:extLst>
              </p:cNvPr>
              <p:cNvSpPr/>
              <p:nvPr/>
            </p:nvSpPr>
            <p:spPr>
              <a:xfrm>
                <a:off x="2661423" y="1945810"/>
                <a:ext cx="20843" cy="16374"/>
              </a:xfrm>
              <a:custGeom>
                <a:avLst/>
                <a:gdLst/>
                <a:ahLst/>
                <a:cxnLst/>
                <a:rect l="l" t="t" r="r" b="b"/>
                <a:pathLst>
                  <a:path w="1054" h="828" extrusionOk="0">
                    <a:moveTo>
                      <a:pt x="903" y="0"/>
                    </a:moveTo>
                    <a:lnTo>
                      <a:pt x="1" y="376"/>
                    </a:lnTo>
                    <a:cubicBezTo>
                      <a:pt x="51" y="527"/>
                      <a:pt x="101" y="677"/>
                      <a:pt x="151" y="827"/>
                    </a:cubicBezTo>
                    <a:lnTo>
                      <a:pt x="1053" y="451"/>
                    </a:lnTo>
                    <a:cubicBezTo>
                      <a:pt x="1003" y="301"/>
                      <a:pt x="953" y="151"/>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3" name="Google Shape;833;p28">
                <a:extLst>
                  <a:ext uri="{FF2B5EF4-FFF2-40B4-BE49-F238E27FC236}">
                    <a16:creationId xmlns:a16="http://schemas.microsoft.com/office/drawing/2014/main" id="{EDF14E40-71E1-7BD5-D2F3-0619E9599289}"/>
                  </a:ext>
                </a:extLst>
              </p:cNvPr>
              <p:cNvSpPr/>
              <p:nvPr/>
            </p:nvSpPr>
            <p:spPr>
              <a:xfrm>
                <a:off x="2664409" y="1954729"/>
                <a:ext cx="23315" cy="20843"/>
              </a:xfrm>
              <a:custGeom>
                <a:avLst/>
                <a:gdLst/>
                <a:ahLst/>
                <a:cxnLst/>
                <a:rect l="l" t="t" r="r" b="b"/>
                <a:pathLst>
                  <a:path w="1179" h="1054" extrusionOk="0">
                    <a:moveTo>
                      <a:pt x="902" y="0"/>
                    </a:moveTo>
                    <a:lnTo>
                      <a:pt x="0" y="376"/>
                    </a:lnTo>
                    <a:cubicBezTo>
                      <a:pt x="100" y="602"/>
                      <a:pt x="176" y="828"/>
                      <a:pt x="276" y="1053"/>
                    </a:cubicBezTo>
                    <a:lnTo>
                      <a:pt x="1178" y="677"/>
                    </a:lnTo>
                    <a:cubicBezTo>
                      <a:pt x="1078" y="452"/>
                      <a:pt x="1003" y="226"/>
                      <a:pt x="902"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4" name="Google Shape;834;p28">
                <a:extLst>
                  <a:ext uri="{FF2B5EF4-FFF2-40B4-BE49-F238E27FC236}">
                    <a16:creationId xmlns:a16="http://schemas.microsoft.com/office/drawing/2014/main" id="{D0544E9D-6864-A30F-8741-B236B3EE2A39}"/>
                  </a:ext>
                </a:extLst>
              </p:cNvPr>
              <p:cNvSpPr/>
              <p:nvPr/>
            </p:nvSpPr>
            <p:spPr>
              <a:xfrm>
                <a:off x="2669847" y="1968117"/>
                <a:ext cx="26301" cy="25292"/>
              </a:xfrm>
              <a:custGeom>
                <a:avLst/>
                <a:gdLst/>
                <a:ahLst/>
                <a:cxnLst/>
                <a:rect l="l" t="t" r="r" b="b"/>
                <a:pathLst>
                  <a:path w="1330" h="1279" extrusionOk="0">
                    <a:moveTo>
                      <a:pt x="903" y="0"/>
                    </a:moveTo>
                    <a:lnTo>
                      <a:pt x="1" y="376"/>
                    </a:lnTo>
                    <a:cubicBezTo>
                      <a:pt x="126" y="677"/>
                      <a:pt x="277" y="978"/>
                      <a:pt x="427" y="1278"/>
                    </a:cubicBezTo>
                    <a:lnTo>
                      <a:pt x="1329" y="902"/>
                    </a:lnTo>
                    <a:cubicBezTo>
                      <a:pt x="1179" y="602"/>
                      <a:pt x="1028" y="301"/>
                      <a:pt x="903"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5" name="Google Shape;835;p28">
                <a:extLst>
                  <a:ext uri="{FF2B5EF4-FFF2-40B4-BE49-F238E27FC236}">
                    <a16:creationId xmlns:a16="http://schemas.microsoft.com/office/drawing/2014/main" id="{4AED8E26-4DBA-81FD-8B07-490A8FB2F3F1}"/>
                  </a:ext>
                </a:extLst>
              </p:cNvPr>
              <p:cNvSpPr/>
              <p:nvPr/>
            </p:nvSpPr>
            <p:spPr>
              <a:xfrm>
                <a:off x="2678272" y="1985955"/>
                <a:ext cx="25312" cy="21337"/>
              </a:xfrm>
              <a:custGeom>
                <a:avLst/>
                <a:gdLst/>
                <a:ahLst/>
                <a:cxnLst/>
                <a:rect l="l" t="t" r="r" b="b"/>
                <a:pathLst>
                  <a:path w="1280" h="1079" extrusionOk="0">
                    <a:moveTo>
                      <a:pt x="903" y="0"/>
                    </a:moveTo>
                    <a:lnTo>
                      <a:pt x="1" y="376"/>
                    </a:lnTo>
                    <a:cubicBezTo>
                      <a:pt x="126" y="627"/>
                      <a:pt x="252" y="853"/>
                      <a:pt x="377" y="1078"/>
                    </a:cubicBezTo>
                    <a:lnTo>
                      <a:pt x="1279" y="702"/>
                    </a:lnTo>
                    <a:cubicBezTo>
                      <a:pt x="1129" y="477"/>
                      <a:pt x="1028" y="251"/>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6" name="Google Shape;836;p28">
                <a:extLst>
                  <a:ext uri="{FF2B5EF4-FFF2-40B4-BE49-F238E27FC236}">
                    <a16:creationId xmlns:a16="http://schemas.microsoft.com/office/drawing/2014/main" id="{36B027C8-F6BA-9A9F-69DC-543F477C11E8}"/>
                  </a:ext>
                </a:extLst>
              </p:cNvPr>
              <p:cNvSpPr/>
              <p:nvPr/>
            </p:nvSpPr>
            <p:spPr>
              <a:xfrm>
                <a:off x="2759571" y="1880391"/>
                <a:ext cx="20329" cy="8444"/>
              </a:xfrm>
              <a:custGeom>
                <a:avLst/>
                <a:gdLst/>
                <a:ahLst/>
                <a:cxnLst/>
                <a:rect l="l" t="t" r="r" b="b"/>
                <a:pathLst>
                  <a:path w="1028" h="427" extrusionOk="0">
                    <a:moveTo>
                      <a:pt x="1028" y="0"/>
                    </a:moveTo>
                    <a:cubicBezTo>
                      <a:pt x="978" y="0"/>
                      <a:pt x="928" y="25"/>
                      <a:pt x="877" y="50"/>
                    </a:cubicBezTo>
                    <a:lnTo>
                      <a:pt x="117" y="376"/>
                    </a:lnTo>
                    <a:lnTo>
                      <a:pt x="117" y="376"/>
                    </a:lnTo>
                    <a:cubicBezTo>
                      <a:pt x="120" y="376"/>
                      <a:pt x="123" y="376"/>
                      <a:pt x="126" y="376"/>
                    </a:cubicBezTo>
                    <a:lnTo>
                      <a:pt x="1028" y="0"/>
                    </a:lnTo>
                    <a:close/>
                    <a:moveTo>
                      <a:pt x="117" y="376"/>
                    </a:moveTo>
                    <a:lnTo>
                      <a:pt x="117" y="376"/>
                    </a:lnTo>
                    <a:cubicBezTo>
                      <a:pt x="70" y="379"/>
                      <a:pt x="24" y="403"/>
                      <a:pt x="0" y="426"/>
                    </a:cubicBezTo>
                    <a:lnTo>
                      <a:pt x="117" y="376"/>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7" name="Google Shape;837;p28">
                <a:extLst>
                  <a:ext uri="{FF2B5EF4-FFF2-40B4-BE49-F238E27FC236}">
                    <a16:creationId xmlns:a16="http://schemas.microsoft.com/office/drawing/2014/main" id="{F43DE754-2E67-54E1-BD9C-47CE5E5410CC}"/>
                  </a:ext>
                </a:extLst>
              </p:cNvPr>
              <p:cNvSpPr/>
              <p:nvPr/>
            </p:nvSpPr>
            <p:spPr>
              <a:xfrm>
                <a:off x="2762043" y="1879877"/>
                <a:ext cx="19854" cy="7950"/>
              </a:xfrm>
              <a:custGeom>
                <a:avLst/>
                <a:gdLst/>
                <a:ahLst/>
                <a:cxnLst/>
                <a:rect l="l" t="t" r="r" b="b"/>
                <a:pathLst>
                  <a:path w="1004" h="402" extrusionOk="0">
                    <a:moveTo>
                      <a:pt x="1003" y="1"/>
                    </a:moveTo>
                    <a:cubicBezTo>
                      <a:pt x="978" y="1"/>
                      <a:pt x="928" y="26"/>
                      <a:pt x="903" y="26"/>
                    </a:cubicBezTo>
                    <a:lnTo>
                      <a:pt x="1" y="402"/>
                    </a:lnTo>
                    <a:cubicBezTo>
                      <a:pt x="26" y="402"/>
                      <a:pt x="76" y="377"/>
                      <a:pt x="101" y="377"/>
                    </a:cubicBezTo>
                    <a:lnTo>
                      <a:pt x="1003"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8" name="Google Shape;838;p28">
                <a:extLst>
                  <a:ext uri="{FF2B5EF4-FFF2-40B4-BE49-F238E27FC236}">
                    <a16:creationId xmlns:a16="http://schemas.microsoft.com/office/drawing/2014/main" id="{F453F8EE-B3A8-35D8-D44C-B5B5C4DB3704}"/>
                  </a:ext>
                </a:extLst>
              </p:cNvPr>
              <p:cNvSpPr/>
              <p:nvPr/>
            </p:nvSpPr>
            <p:spPr>
              <a:xfrm>
                <a:off x="2764020" y="1879877"/>
                <a:ext cx="19854" cy="7455"/>
              </a:xfrm>
              <a:custGeom>
                <a:avLst/>
                <a:gdLst/>
                <a:ahLst/>
                <a:cxnLst/>
                <a:rect l="l" t="t" r="r" b="b"/>
                <a:pathLst>
                  <a:path w="1004" h="377" extrusionOk="0">
                    <a:moveTo>
                      <a:pt x="903" y="1"/>
                    </a:moveTo>
                    <a:lnTo>
                      <a:pt x="1" y="377"/>
                    </a:lnTo>
                    <a:lnTo>
                      <a:pt x="101" y="377"/>
                    </a:lnTo>
                    <a:lnTo>
                      <a:pt x="100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39" name="Google Shape;839;p28">
                <a:extLst>
                  <a:ext uri="{FF2B5EF4-FFF2-40B4-BE49-F238E27FC236}">
                    <a16:creationId xmlns:a16="http://schemas.microsoft.com/office/drawing/2014/main" id="{9B4FFBF2-E159-07A3-26EA-95C11D4C9F0E}"/>
                  </a:ext>
                </a:extLst>
              </p:cNvPr>
              <p:cNvSpPr/>
              <p:nvPr/>
            </p:nvSpPr>
            <p:spPr>
              <a:xfrm>
                <a:off x="2766017" y="1879877"/>
                <a:ext cx="19340" cy="7455"/>
              </a:xfrm>
              <a:custGeom>
                <a:avLst/>
                <a:gdLst/>
                <a:ahLst/>
                <a:cxnLst/>
                <a:rect l="l" t="t" r="r" b="b"/>
                <a:pathLst>
                  <a:path w="978" h="377" extrusionOk="0">
                    <a:moveTo>
                      <a:pt x="902" y="1"/>
                    </a:moveTo>
                    <a:lnTo>
                      <a:pt x="0" y="377"/>
                    </a:lnTo>
                    <a:lnTo>
                      <a:pt x="75" y="377"/>
                    </a:lnTo>
                    <a:lnTo>
                      <a:pt x="977" y="1"/>
                    </a:ln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0" name="Google Shape;840;p28">
                <a:extLst>
                  <a:ext uri="{FF2B5EF4-FFF2-40B4-BE49-F238E27FC236}">
                    <a16:creationId xmlns:a16="http://schemas.microsoft.com/office/drawing/2014/main" id="{18300607-9E5F-A5D6-95EE-079726EF64B5}"/>
                  </a:ext>
                </a:extLst>
              </p:cNvPr>
              <p:cNvSpPr/>
              <p:nvPr/>
            </p:nvSpPr>
            <p:spPr>
              <a:xfrm>
                <a:off x="2767501" y="1879877"/>
                <a:ext cx="19340" cy="7950"/>
              </a:xfrm>
              <a:custGeom>
                <a:avLst/>
                <a:gdLst/>
                <a:ahLst/>
                <a:cxnLst/>
                <a:rect l="l" t="t" r="r" b="b"/>
                <a:pathLst>
                  <a:path w="978" h="402" extrusionOk="0">
                    <a:moveTo>
                      <a:pt x="902" y="1"/>
                    </a:moveTo>
                    <a:lnTo>
                      <a:pt x="0" y="377"/>
                    </a:lnTo>
                    <a:cubicBezTo>
                      <a:pt x="25" y="402"/>
                      <a:pt x="50" y="402"/>
                      <a:pt x="75" y="402"/>
                    </a:cubicBezTo>
                    <a:lnTo>
                      <a:pt x="978" y="26"/>
                    </a:lnTo>
                    <a:cubicBezTo>
                      <a:pt x="953" y="26"/>
                      <a:pt x="928" y="26"/>
                      <a:pt x="902"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1" name="Google Shape;841;p28">
                <a:extLst>
                  <a:ext uri="{FF2B5EF4-FFF2-40B4-BE49-F238E27FC236}">
                    <a16:creationId xmlns:a16="http://schemas.microsoft.com/office/drawing/2014/main" id="{8BB92035-6CFB-6321-536A-0607C7905193}"/>
                  </a:ext>
                </a:extLst>
              </p:cNvPr>
              <p:cNvSpPr/>
              <p:nvPr/>
            </p:nvSpPr>
            <p:spPr>
              <a:xfrm>
                <a:off x="2768984" y="1880391"/>
                <a:ext cx="19340" cy="7950"/>
              </a:xfrm>
              <a:custGeom>
                <a:avLst/>
                <a:gdLst/>
                <a:ahLst/>
                <a:cxnLst/>
                <a:rect l="l" t="t" r="r" b="b"/>
                <a:pathLst>
                  <a:path w="978" h="402" extrusionOk="0">
                    <a:moveTo>
                      <a:pt x="903" y="0"/>
                    </a:moveTo>
                    <a:lnTo>
                      <a:pt x="0" y="376"/>
                    </a:lnTo>
                    <a:cubicBezTo>
                      <a:pt x="25" y="376"/>
                      <a:pt x="51" y="376"/>
                      <a:pt x="76" y="401"/>
                    </a:cubicBezTo>
                    <a:lnTo>
                      <a:pt x="978" y="25"/>
                    </a:lnTo>
                    <a:cubicBezTo>
                      <a:pt x="953" y="0"/>
                      <a:pt x="928" y="0"/>
                      <a:pt x="903"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2" name="Google Shape;842;p28">
                <a:extLst>
                  <a:ext uri="{FF2B5EF4-FFF2-40B4-BE49-F238E27FC236}">
                    <a16:creationId xmlns:a16="http://schemas.microsoft.com/office/drawing/2014/main" id="{636534A5-11E4-0486-4B7A-E3FCB5DC8301}"/>
                  </a:ext>
                </a:extLst>
              </p:cNvPr>
              <p:cNvSpPr/>
              <p:nvPr/>
            </p:nvSpPr>
            <p:spPr>
              <a:xfrm>
                <a:off x="2770467" y="1880885"/>
                <a:ext cx="18846" cy="7455"/>
              </a:xfrm>
              <a:custGeom>
                <a:avLst/>
                <a:gdLst/>
                <a:ahLst/>
                <a:cxnLst/>
                <a:rect l="l" t="t" r="r" b="b"/>
                <a:pathLst>
                  <a:path w="953" h="377" extrusionOk="0">
                    <a:moveTo>
                      <a:pt x="903" y="0"/>
                    </a:moveTo>
                    <a:lnTo>
                      <a:pt x="1" y="376"/>
                    </a:lnTo>
                    <a:lnTo>
                      <a:pt x="76" y="376"/>
                    </a:lnTo>
                    <a:lnTo>
                      <a:pt x="953" y="0"/>
                    </a:ln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3" name="Google Shape;843;p28">
                <a:extLst>
                  <a:ext uri="{FF2B5EF4-FFF2-40B4-BE49-F238E27FC236}">
                    <a16:creationId xmlns:a16="http://schemas.microsoft.com/office/drawing/2014/main" id="{8021C935-66BB-6B32-566D-E16598C0C9B5}"/>
                  </a:ext>
                </a:extLst>
              </p:cNvPr>
              <p:cNvSpPr/>
              <p:nvPr/>
            </p:nvSpPr>
            <p:spPr>
              <a:xfrm>
                <a:off x="2771950" y="1880885"/>
                <a:ext cx="18865" cy="7950"/>
              </a:xfrm>
              <a:custGeom>
                <a:avLst/>
                <a:gdLst/>
                <a:ahLst/>
                <a:cxnLst/>
                <a:rect l="l" t="t" r="r" b="b"/>
                <a:pathLst>
                  <a:path w="954" h="402" extrusionOk="0">
                    <a:moveTo>
                      <a:pt x="878" y="0"/>
                    </a:moveTo>
                    <a:lnTo>
                      <a:pt x="1" y="376"/>
                    </a:lnTo>
                    <a:cubicBezTo>
                      <a:pt x="1" y="401"/>
                      <a:pt x="26" y="401"/>
                      <a:pt x="51" y="401"/>
                    </a:cubicBezTo>
                    <a:lnTo>
                      <a:pt x="953" y="25"/>
                    </a:lnTo>
                    <a:cubicBezTo>
                      <a:pt x="928" y="25"/>
                      <a:pt x="903" y="25"/>
                      <a:pt x="87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4" name="Google Shape;844;p28">
                <a:extLst>
                  <a:ext uri="{FF2B5EF4-FFF2-40B4-BE49-F238E27FC236}">
                    <a16:creationId xmlns:a16="http://schemas.microsoft.com/office/drawing/2014/main" id="{54B67A9C-EEB3-7D77-F940-935E57F69C06}"/>
                  </a:ext>
                </a:extLst>
              </p:cNvPr>
              <p:cNvSpPr/>
              <p:nvPr/>
            </p:nvSpPr>
            <p:spPr>
              <a:xfrm>
                <a:off x="2772939" y="1881380"/>
                <a:ext cx="18865" cy="7950"/>
              </a:xfrm>
              <a:custGeom>
                <a:avLst/>
                <a:gdLst/>
                <a:ahLst/>
                <a:cxnLst/>
                <a:rect l="l" t="t" r="r" b="b"/>
                <a:pathLst>
                  <a:path w="954" h="402" extrusionOk="0">
                    <a:moveTo>
                      <a:pt x="903" y="0"/>
                    </a:moveTo>
                    <a:lnTo>
                      <a:pt x="1" y="376"/>
                    </a:lnTo>
                    <a:cubicBezTo>
                      <a:pt x="26" y="401"/>
                      <a:pt x="51" y="401"/>
                      <a:pt x="51" y="401"/>
                    </a:cubicBezTo>
                    <a:lnTo>
                      <a:pt x="953" y="25"/>
                    </a:lnTo>
                    <a:cubicBezTo>
                      <a:pt x="928" y="25"/>
                      <a:pt x="928" y="25"/>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5" name="Google Shape;845;p28">
                <a:extLst>
                  <a:ext uri="{FF2B5EF4-FFF2-40B4-BE49-F238E27FC236}">
                    <a16:creationId xmlns:a16="http://schemas.microsoft.com/office/drawing/2014/main" id="{600F1C3C-6A79-CDEB-C905-7D01AA3D0221}"/>
                  </a:ext>
                </a:extLst>
              </p:cNvPr>
              <p:cNvSpPr/>
              <p:nvPr/>
            </p:nvSpPr>
            <p:spPr>
              <a:xfrm>
                <a:off x="2773948" y="1881874"/>
                <a:ext cx="19340" cy="7950"/>
              </a:xfrm>
              <a:custGeom>
                <a:avLst/>
                <a:gdLst/>
                <a:ahLst/>
                <a:cxnLst/>
                <a:rect l="l" t="t" r="r" b="b"/>
                <a:pathLst>
                  <a:path w="978" h="402" extrusionOk="0">
                    <a:moveTo>
                      <a:pt x="902" y="0"/>
                    </a:moveTo>
                    <a:lnTo>
                      <a:pt x="0" y="376"/>
                    </a:lnTo>
                    <a:cubicBezTo>
                      <a:pt x="25" y="401"/>
                      <a:pt x="50" y="401"/>
                      <a:pt x="75" y="401"/>
                    </a:cubicBezTo>
                    <a:lnTo>
                      <a:pt x="977" y="25"/>
                    </a:lnTo>
                    <a:cubicBezTo>
                      <a:pt x="952" y="25"/>
                      <a:pt x="927" y="25"/>
                      <a:pt x="902"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6" name="Google Shape;846;p28">
                <a:extLst>
                  <a:ext uri="{FF2B5EF4-FFF2-40B4-BE49-F238E27FC236}">
                    <a16:creationId xmlns:a16="http://schemas.microsoft.com/office/drawing/2014/main" id="{29843591-1F93-AFE9-82DE-837C06FE6EC0}"/>
                  </a:ext>
                </a:extLst>
              </p:cNvPr>
              <p:cNvSpPr/>
              <p:nvPr/>
            </p:nvSpPr>
            <p:spPr>
              <a:xfrm>
                <a:off x="2775431" y="1882369"/>
                <a:ext cx="18846" cy="8444"/>
              </a:xfrm>
              <a:custGeom>
                <a:avLst/>
                <a:gdLst/>
                <a:ahLst/>
                <a:cxnLst/>
                <a:rect l="l" t="t" r="r" b="b"/>
                <a:pathLst>
                  <a:path w="953" h="427" extrusionOk="0">
                    <a:moveTo>
                      <a:pt x="902" y="0"/>
                    </a:moveTo>
                    <a:lnTo>
                      <a:pt x="0" y="376"/>
                    </a:lnTo>
                    <a:cubicBezTo>
                      <a:pt x="25" y="401"/>
                      <a:pt x="25" y="401"/>
                      <a:pt x="50" y="426"/>
                    </a:cubicBezTo>
                    <a:lnTo>
                      <a:pt x="953" y="50"/>
                    </a:lnTo>
                    <a:cubicBezTo>
                      <a:pt x="928" y="25"/>
                      <a:pt x="902" y="25"/>
                      <a:pt x="902"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7" name="Google Shape;847;p28">
                <a:extLst>
                  <a:ext uri="{FF2B5EF4-FFF2-40B4-BE49-F238E27FC236}">
                    <a16:creationId xmlns:a16="http://schemas.microsoft.com/office/drawing/2014/main" id="{F6225356-55A7-9E30-1B96-E1BEC182859F}"/>
                  </a:ext>
                </a:extLst>
              </p:cNvPr>
              <p:cNvSpPr/>
              <p:nvPr/>
            </p:nvSpPr>
            <p:spPr>
              <a:xfrm>
                <a:off x="2776420" y="1883357"/>
                <a:ext cx="18846" cy="7950"/>
              </a:xfrm>
              <a:custGeom>
                <a:avLst/>
                <a:gdLst/>
                <a:ahLst/>
                <a:cxnLst/>
                <a:rect l="l" t="t" r="r" b="b"/>
                <a:pathLst>
                  <a:path w="953" h="402" extrusionOk="0">
                    <a:moveTo>
                      <a:pt x="903" y="0"/>
                    </a:moveTo>
                    <a:lnTo>
                      <a:pt x="0" y="376"/>
                    </a:lnTo>
                    <a:cubicBezTo>
                      <a:pt x="25" y="376"/>
                      <a:pt x="50" y="401"/>
                      <a:pt x="76" y="401"/>
                    </a:cubicBezTo>
                    <a:lnTo>
                      <a:pt x="953" y="25"/>
                    </a:lnTo>
                    <a:cubicBezTo>
                      <a:pt x="953" y="25"/>
                      <a:pt x="928" y="0"/>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8" name="Google Shape;848;p28">
                <a:extLst>
                  <a:ext uri="{FF2B5EF4-FFF2-40B4-BE49-F238E27FC236}">
                    <a16:creationId xmlns:a16="http://schemas.microsoft.com/office/drawing/2014/main" id="{70D6D6CE-0F20-D856-F2BB-773FB3317248}"/>
                  </a:ext>
                </a:extLst>
              </p:cNvPr>
              <p:cNvSpPr/>
              <p:nvPr/>
            </p:nvSpPr>
            <p:spPr>
              <a:xfrm>
                <a:off x="2777903" y="1883852"/>
                <a:ext cx="18846" cy="8444"/>
              </a:xfrm>
              <a:custGeom>
                <a:avLst/>
                <a:gdLst/>
                <a:ahLst/>
                <a:cxnLst/>
                <a:rect l="l" t="t" r="r" b="b"/>
                <a:pathLst>
                  <a:path w="953" h="427" extrusionOk="0">
                    <a:moveTo>
                      <a:pt x="878" y="0"/>
                    </a:moveTo>
                    <a:lnTo>
                      <a:pt x="1" y="376"/>
                    </a:lnTo>
                    <a:cubicBezTo>
                      <a:pt x="1" y="401"/>
                      <a:pt x="26" y="401"/>
                      <a:pt x="51" y="427"/>
                    </a:cubicBezTo>
                    <a:lnTo>
                      <a:pt x="953" y="51"/>
                    </a:lnTo>
                    <a:cubicBezTo>
                      <a:pt x="928" y="26"/>
                      <a:pt x="903" y="0"/>
                      <a:pt x="87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49" name="Google Shape;849;p28">
                <a:extLst>
                  <a:ext uri="{FF2B5EF4-FFF2-40B4-BE49-F238E27FC236}">
                    <a16:creationId xmlns:a16="http://schemas.microsoft.com/office/drawing/2014/main" id="{95F21CA9-28B5-838E-DDD0-9BCDC4B4A52B}"/>
                  </a:ext>
                </a:extLst>
              </p:cNvPr>
              <p:cNvSpPr/>
              <p:nvPr/>
            </p:nvSpPr>
            <p:spPr>
              <a:xfrm>
                <a:off x="2778892" y="1884841"/>
                <a:ext cx="18865" cy="7950"/>
              </a:xfrm>
              <a:custGeom>
                <a:avLst/>
                <a:gdLst/>
                <a:ahLst/>
                <a:cxnLst/>
                <a:rect l="l" t="t" r="r" b="b"/>
                <a:pathLst>
                  <a:path w="954" h="402" extrusionOk="0">
                    <a:moveTo>
                      <a:pt x="903" y="1"/>
                    </a:moveTo>
                    <a:lnTo>
                      <a:pt x="1" y="377"/>
                    </a:lnTo>
                    <a:cubicBezTo>
                      <a:pt x="26" y="377"/>
                      <a:pt x="26" y="402"/>
                      <a:pt x="51" y="402"/>
                    </a:cubicBezTo>
                    <a:lnTo>
                      <a:pt x="953" y="26"/>
                    </a:lnTo>
                    <a:cubicBezTo>
                      <a:pt x="928" y="26"/>
                      <a:pt x="928" y="1"/>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0" name="Google Shape;850;p28">
                <a:extLst>
                  <a:ext uri="{FF2B5EF4-FFF2-40B4-BE49-F238E27FC236}">
                    <a16:creationId xmlns:a16="http://schemas.microsoft.com/office/drawing/2014/main" id="{9B245C8E-0D79-E136-0F16-BD035A74825A}"/>
                  </a:ext>
                </a:extLst>
              </p:cNvPr>
              <p:cNvSpPr/>
              <p:nvPr/>
            </p:nvSpPr>
            <p:spPr>
              <a:xfrm>
                <a:off x="2779880" y="1885335"/>
                <a:ext cx="18865" cy="8444"/>
              </a:xfrm>
              <a:custGeom>
                <a:avLst/>
                <a:gdLst/>
                <a:ahLst/>
                <a:cxnLst/>
                <a:rect l="l" t="t" r="r" b="b"/>
                <a:pathLst>
                  <a:path w="954" h="427" extrusionOk="0">
                    <a:moveTo>
                      <a:pt x="903" y="1"/>
                    </a:moveTo>
                    <a:lnTo>
                      <a:pt x="1" y="377"/>
                    </a:lnTo>
                    <a:cubicBezTo>
                      <a:pt x="26" y="402"/>
                      <a:pt x="26" y="402"/>
                      <a:pt x="51" y="427"/>
                    </a:cubicBezTo>
                    <a:lnTo>
                      <a:pt x="953" y="51"/>
                    </a:lnTo>
                    <a:cubicBezTo>
                      <a:pt x="928" y="26"/>
                      <a:pt x="928" y="26"/>
                      <a:pt x="903"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1" name="Google Shape;851;p28">
                <a:extLst>
                  <a:ext uri="{FF2B5EF4-FFF2-40B4-BE49-F238E27FC236}">
                    <a16:creationId xmlns:a16="http://schemas.microsoft.com/office/drawing/2014/main" id="{DAA5DE03-05AF-BB07-A9A5-D26329BA22D4}"/>
                  </a:ext>
                </a:extLst>
              </p:cNvPr>
              <p:cNvSpPr/>
              <p:nvPr/>
            </p:nvSpPr>
            <p:spPr>
              <a:xfrm>
                <a:off x="2780869" y="1886324"/>
                <a:ext cx="17877" cy="7455"/>
              </a:xfrm>
              <a:custGeom>
                <a:avLst/>
                <a:gdLst/>
                <a:ahLst/>
                <a:cxnLst/>
                <a:rect l="l" t="t" r="r" b="b"/>
                <a:pathLst>
                  <a:path w="904" h="377" extrusionOk="0">
                    <a:moveTo>
                      <a:pt x="903" y="1"/>
                    </a:moveTo>
                    <a:lnTo>
                      <a:pt x="1" y="377"/>
                    </a:lnTo>
                    <a:lnTo>
                      <a:pt x="26" y="377"/>
                    </a:lnTo>
                    <a:lnTo>
                      <a:pt x="903" y="1"/>
                    </a:ln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2" name="Google Shape;852;p28">
                <a:extLst>
                  <a:ext uri="{FF2B5EF4-FFF2-40B4-BE49-F238E27FC236}">
                    <a16:creationId xmlns:a16="http://schemas.microsoft.com/office/drawing/2014/main" id="{27BC0E6A-4B84-F731-B34F-CFE40030DA2B}"/>
                  </a:ext>
                </a:extLst>
              </p:cNvPr>
              <p:cNvSpPr/>
              <p:nvPr/>
            </p:nvSpPr>
            <p:spPr>
              <a:xfrm>
                <a:off x="2781364" y="1886324"/>
                <a:ext cx="18865" cy="8444"/>
              </a:xfrm>
              <a:custGeom>
                <a:avLst/>
                <a:gdLst/>
                <a:ahLst/>
                <a:cxnLst/>
                <a:rect l="l" t="t" r="r" b="b"/>
                <a:pathLst>
                  <a:path w="954" h="427" extrusionOk="0">
                    <a:moveTo>
                      <a:pt x="878" y="1"/>
                    </a:moveTo>
                    <a:lnTo>
                      <a:pt x="1" y="377"/>
                    </a:lnTo>
                    <a:cubicBezTo>
                      <a:pt x="1" y="402"/>
                      <a:pt x="26" y="402"/>
                      <a:pt x="51" y="427"/>
                    </a:cubicBezTo>
                    <a:lnTo>
                      <a:pt x="953" y="51"/>
                    </a:lnTo>
                    <a:cubicBezTo>
                      <a:pt x="928" y="26"/>
                      <a:pt x="903" y="26"/>
                      <a:pt x="878"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3" name="Google Shape;853;p28">
                <a:extLst>
                  <a:ext uri="{FF2B5EF4-FFF2-40B4-BE49-F238E27FC236}">
                    <a16:creationId xmlns:a16="http://schemas.microsoft.com/office/drawing/2014/main" id="{391F391C-98ED-EB54-A974-1D3DAA645A3F}"/>
                  </a:ext>
                </a:extLst>
              </p:cNvPr>
              <p:cNvSpPr/>
              <p:nvPr/>
            </p:nvSpPr>
            <p:spPr>
              <a:xfrm>
                <a:off x="2782372" y="1887313"/>
                <a:ext cx="18846" cy="8444"/>
              </a:xfrm>
              <a:custGeom>
                <a:avLst/>
                <a:gdLst/>
                <a:ahLst/>
                <a:cxnLst/>
                <a:rect l="l" t="t" r="r" b="b"/>
                <a:pathLst>
                  <a:path w="953" h="427" extrusionOk="0">
                    <a:moveTo>
                      <a:pt x="902" y="1"/>
                    </a:moveTo>
                    <a:lnTo>
                      <a:pt x="0" y="377"/>
                    </a:lnTo>
                    <a:cubicBezTo>
                      <a:pt x="25" y="402"/>
                      <a:pt x="50" y="402"/>
                      <a:pt x="50" y="427"/>
                    </a:cubicBezTo>
                    <a:lnTo>
                      <a:pt x="952" y="51"/>
                    </a:lnTo>
                    <a:cubicBezTo>
                      <a:pt x="952" y="26"/>
                      <a:pt x="927" y="26"/>
                      <a:pt x="902"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4" name="Google Shape;854;p28">
                <a:extLst>
                  <a:ext uri="{FF2B5EF4-FFF2-40B4-BE49-F238E27FC236}">
                    <a16:creationId xmlns:a16="http://schemas.microsoft.com/office/drawing/2014/main" id="{697DCD52-CEB8-BEB8-4A63-E170702E95E6}"/>
                  </a:ext>
                </a:extLst>
              </p:cNvPr>
              <p:cNvSpPr/>
              <p:nvPr/>
            </p:nvSpPr>
            <p:spPr>
              <a:xfrm>
                <a:off x="2783361" y="1888321"/>
                <a:ext cx="19340" cy="8444"/>
              </a:xfrm>
              <a:custGeom>
                <a:avLst/>
                <a:gdLst/>
                <a:ahLst/>
                <a:cxnLst/>
                <a:rect l="l" t="t" r="r" b="b"/>
                <a:pathLst>
                  <a:path w="978" h="427" extrusionOk="0">
                    <a:moveTo>
                      <a:pt x="902" y="0"/>
                    </a:moveTo>
                    <a:lnTo>
                      <a:pt x="0" y="376"/>
                    </a:lnTo>
                    <a:cubicBezTo>
                      <a:pt x="25" y="401"/>
                      <a:pt x="50" y="426"/>
                      <a:pt x="75" y="426"/>
                    </a:cubicBezTo>
                    <a:lnTo>
                      <a:pt x="978" y="50"/>
                    </a:lnTo>
                    <a:cubicBezTo>
                      <a:pt x="953" y="25"/>
                      <a:pt x="928" y="25"/>
                      <a:pt x="90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5" name="Google Shape;855;p28">
                <a:extLst>
                  <a:ext uri="{FF2B5EF4-FFF2-40B4-BE49-F238E27FC236}">
                    <a16:creationId xmlns:a16="http://schemas.microsoft.com/office/drawing/2014/main" id="{24732A96-FF6B-D91F-501E-D45E6CC8C2B6}"/>
                  </a:ext>
                </a:extLst>
              </p:cNvPr>
              <p:cNvSpPr/>
              <p:nvPr/>
            </p:nvSpPr>
            <p:spPr>
              <a:xfrm>
                <a:off x="2784844" y="1889310"/>
                <a:ext cx="18846" cy="8938"/>
              </a:xfrm>
              <a:custGeom>
                <a:avLst/>
                <a:gdLst/>
                <a:ahLst/>
                <a:cxnLst/>
                <a:rect l="l" t="t" r="r" b="b"/>
                <a:pathLst>
                  <a:path w="953" h="452" extrusionOk="0">
                    <a:moveTo>
                      <a:pt x="903" y="0"/>
                    </a:moveTo>
                    <a:lnTo>
                      <a:pt x="0" y="376"/>
                    </a:lnTo>
                    <a:cubicBezTo>
                      <a:pt x="25" y="401"/>
                      <a:pt x="51" y="426"/>
                      <a:pt x="51" y="451"/>
                    </a:cubicBezTo>
                    <a:lnTo>
                      <a:pt x="953" y="75"/>
                    </a:lnTo>
                    <a:cubicBezTo>
                      <a:pt x="928" y="50"/>
                      <a:pt x="928" y="25"/>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6" name="Google Shape;856;p28">
                <a:extLst>
                  <a:ext uri="{FF2B5EF4-FFF2-40B4-BE49-F238E27FC236}">
                    <a16:creationId xmlns:a16="http://schemas.microsoft.com/office/drawing/2014/main" id="{DB682AD7-36CF-9BFA-E4D9-C8980E7F0ED6}"/>
                  </a:ext>
                </a:extLst>
              </p:cNvPr>
              <p:cNvSpPr/>
              <p:nvPr/>
            </p:nvSpPr>
            <p:spPr>
              <a:xfrm>
                <a:off x="2785833" y="1890793"/>
                <a:ext cx="19340" cy="8444"/>
              </a:xfrm>
              <a:custGeom>
                <a:avLst/>
                <a:gdLst/>
                <a:ahLst/>
                <a:cxnLst/>
                <a:rect l="l" t="t" r="r" b="b"/>
                <a:pathLst>
                  <a:path w="978" h="427" extrusionOk="0">
                    <a:moveTo>
                      <a:pt x="903" y="0"/>
                    </a:moveTo>
                    <a:lnTo>
                      <a:pt x="1" y="376"/>
                    </a:lnTo>
                    <a:cubicBezTo>
                      <a:pt x="26" y="401"/>
                      <a:pt x="51" y="401"/>
                      <a:pt x="76" y="426"/>
                    </a:cubicBezTo>
                    <a:lnTo>
                      <a:pt x="978" y="50"/>
                    </a:lnTo>
                    <a:cubicBezTo>
                      <a:pt x="953" y="25"/>
                      <a:pt x="928" y="0"/>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7" name="Google Shape;857;p28">
                <a:extLst>
                  <a:ext uri="{FF2B5EF4-FFF2-40B4-BE49-F238E27FC236}">
                    <a16:creationId xmlns:a16="http://schemas.microsoft.com/office/drawing/2014/main" id="{E1094B63-6218-F5C3-02BE-6C890F516835}"/>
                  </a:ext>
                </a:extLst>
              </p:cNvPr>
              <p:cNvSpPr/>
              <p:nvPr/>
            </p:nvSpPr>
            <p:spPr>
              <a:xfrm>
                <a:off x="2787316" y="1891782"/>
                <a:ext cx="18865" cy="8938"/>
              </a:xfrm>
              <a:custGeom>
                <a:avLst/>
                <a:gdLst/>
                <a:ahLst/>
                <a:cxnLst/>
                <a:rect l="l" t="t" r="r" b="b"/>
                <a:pathLst>
                  <a:path w="954" h="452" extrusionOk="0">
                    <a:moveTo>
                      <a:pt x="903" y="0"/>
                    </a:moveTo>
                    <a:lnTo>
                      <a:pt x="1" y="376"/>
                    </a:lnTo>
                    <a:cubicBezTo>
                      <a:pt x="26" y="402"/>
                      <a:pt x="26" y="427"/>
                      <a:pt x="51" y="452"/>
                    </a:cubicBezTo>
                    <a:lnTo>
                      <a:pt x="953" y="76"/>
                    </a:lnTo>
                    <a:cubicBezTo>
                      <a:pt x="928" y="51"/>
                      <a:pt x="903" y="26"/>
                      <a:pt x="903"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8" name="Google Shape;858;p28">
                <a:extLst>
                  <a:ext uri="{FF2B5EF4-FFF2-40B4-BE49-F238E27FC236}">
                    <a16:creationId xmlns:a16="http://schemas.microsoft.com/office/drawing/2014/main" id="{8E98722B-CA88-509B-7873-4B093E6BE35B}"/>
                  </a:ext>
                </a:extLst>
              </p:cNvPr>
              <p:cNvSpPr/>
              <p:nvPr/>
            </p:nvSpPr>
            <p:spPr>
              <a:xfrm>
                <a:off x="2788305" y="1893265"/>
                <a:ext cx="18865" cy="8938"/>
              </a:xfrm>
              <a:custGeom>
                <a:avLst/>
                <a:gdLst/>
                <a:ahLst/>
                <a:cxnLst/>
                <a:rect l="l" t="t" r="r" b="b"/>
                <a:pathLst>
                  <a:path w="954" h="452" extrusionOk="0">
                    <a:moveTo>
                      <a:pt x="903" y="1"/>
                    </a:moveTo>
                    <a:lnTo>
                      <a:pt x="1" y="377"/>
                    </a:lnTo>
                    <a:cubicBezTo>
                      <a:pt x="26" y="402"/>
                      <a:pt x="51" y="427"/>
                      <a:pt x="76" y="452"/>
                    </a:cubicBezTo>
                    <a:lnTo>
                      <a:pt x="953" y="76"/>
                    </a:lnTo>
                    <a:cubicBezTo>
                      <a:pt x="953" y="51"/>
                      <a:pt x="928" y="26"/>
                      <a:pt x="903"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59" name="Google Shape;859;p28">
                <a:extLst>
                  <a:ext uri="{FF2B5EF4-FFF2-40B4-BE49-F238E27FC236}">
                    <a16:creationId xmlns:a16="http://schemas.microsoft.com/office/drawing/2014/main" id="{FF7E925E-3DBA-A08F-0E49-D90BE3EED9F8}"/>
                  </a:ext>
                </a:extLst>
              </p:cNvPr>
              <p:cNvSpPr/>
              <p:nvPr/>
            </p:nvSpPr>
            <p:spPr>
              <a:xfrm>
                <a:off x="2789808" y="1894748"/>
                <a:ext cx="18846" cy="8938"/>
              </a:xfrm>
              <a:custGeom>
                <a:avLst/>
                <a:gdLst/>
                <a:ahLst/>
                <a:cxnLst/>
                <a:rect l="l" t="t" r="r" b="b"/>
                <a:pathLst>
                  <a:path w="953" h="452" extrusionOk="0">
                    <a:moveTo>
                      <a:pt x="877" y="1"/>
                    </a:moveTo>
                    <a:lnTo>
                      <a:pt x="0" y="377"/>
                    </a:lnTo>
                    <a:cubicBezTo>
                      <a:pt x="0" y="402"/>
                      <a:pt x="25" y="427"/>
                      <a:pt x="50" y="452"/>
                    </a:cubicBezTo>
                    <a:lnTo>
                      <a:pt x="952" y="76"/>
                    </a:lnTo>
                    <a:cubicBezTo>
                      <a:pt x="927" y="51"/>
                      <a:pt x="902" y="26"/>
                      <a:pt x="877"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0" name="Google Shape;860;p28">
                <a:extLst>
                  <a:ext uri="{FF2B5EF4-FFF2-40B4-BE49-F238E27FC236}">
                    <a16:creationId xmlns:a16="http://schemas.microsoft.com/office/drawing/2014/main" id="{2FE34EF4-94EE-8342-FDA7-5FA855A30C3A}"/>
                  </a:ext>
                </a:extLst>
              </p:cNvPr>
              <p:cNvSpPr/>
              <p:nvPr/>
            </p:nvSpPr>
            <p:spPr>
              <a:xfrm>
                <a:off x="2790797" y="1896251"/>
                <a:ext cx="18846" cy="8938"/>
              </a:xfrm>
              <a:custGeom>
                <a:avLst/>
                <a:gdLst/>
                <a:ahLst/>
                <a:cxnLst/>
                <a:rect l="l" t="t" r="r" b="b"/>
                <a:pathLst>
                  <a:path w="953" h="452" extrusionOk="0">
                    <a:moveTo>
                      <a:pt x="902" y="0"/>
                    </a:moveTo>
                    <a:lnTo>
                      <a:pt x="0" y="376"/>
                    </a:lnTo>
                    <a:cubicBezTo>
                      <a:pt x="25" y="401"/>
                      <a:pt x="25" y="426"/>
                      <a:pt x="50" y="451"/>
                    </a:cubicBezTo>
                    <a:lnTo>
                      <a:pt x="953" y="75"/>
                    </a:lnTo>
                    <a:cubicBezTo>
                      <a:pt x="927" y="50"/>
                      <a:pt x="902" y="25"/>
                      <a:pt x="902"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1" name="Google Shape;861;p28">
                <a:extLst>
                  <a:ext uri="{FF2B5EF4-FFF2-40B4-BE49-F238E27FC236}">
                    <a16:creationId xmlns:a16="http://schemas.microsoft.com/office/drawing/2014/main" id="{EA3E5D9B-0FDF-C453-C9CA-A88D49F70E41}"/>
                  </a:ext>
                </a:extLst>
              </p:cNvPr>
              <p:cNvSpPr/>
              <p:nvPr/>
            </p:nvSpPr>
            <p:spPr>
              <a:xfrm>
                <a:off x="2791786" y="1897734"/>
                <a:ext cx="18846" cy="8938"/>
              </a:xfrm>
              <a:custGeom>
                <a:avLst/>
                <a:gdLst/>
                <a:ahLst/>
                <a:cxnLst/>
                <a:rect l="l" t="t" r="r" b="b"/>
                <a:pathLst>
                  <a:path w="953" h="452" extrusionOk="0">
                    <a:moveTo>
                      <a:pt x="903" y="0"/>
                    </a:moveTo>
                    <a:lnTo>
                      <a:pt x="0" y="376"/>
                    </a:lnTo>
                    <a:cubicBezTo>
                      <a:pt x="25" y="401"/>
                      <a:pt x="50" y="426"/>
                      <a:pt x="50" y="451"/>
                    </a:cubicBezTo>
                    <a:lnTo>
                      <a:pt x="953" y="75"/>
                    </a:lnTo>
                    <a:cubicBezTo>
                      <a:pt x="928" y="50"/>
                      <a:pt x="928" y="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2" name="Google Shape;862;p28">
                <a:extLst>
                  <a:ext uri="{FF2B5EF4-FFF2-40B4-BE49-F238E27FC236}">
                    <a16:creationId xmlns:a16="http://schemas.microsoft.com/office/drawing/2014/main" id="{D99D4635-3371-DAA6-C1C4-0159EF24DECE}"/>
                  </a:ext>
                </a:extLst>
              </p:cNvPr>
              <p:cNvSpPr/>
              <p:nvPr/>
            </p:nvSpPr>
            <p:spPr>
              <a:xfrm>
                <a:off x="2792774" y="1899218"/>
                <a:ext cx="18846" cy="8938"/>
              </a:xfrm>
              <a:custGeom>
                <a:avLst/>
                <a:gdLst/>
                <a:ahLst/>
                <a:cxnLst/>
                <a:rect l="l" t="t" r="r" b="b"/>
                <a:pathLst>
                  <a:path w="953" h="452" extrusionOk="0">
                    <a:moveTo>
                      <a:pt x="903" y="0"/>
                    </a:moveTo>
                    <a:lnTo>
                      <a:pt x="0" y="376"/>
                    </a:lnTo>
                    <a:cubicBezTo>
                      <a:pt x="25" y="401"/>
                      <a:pt x="51" y="427"/>
                      <a:pt x="51" y="452"/>
                    </a:cubicBezTo>
                    <a:lnTo>
                      <a:pt x="953" y="76"/>
                    </a:lnTo>
                    <a:cubicBezTo>
                      <a:pt x="928" y="51"/>
                      <a:pt x="928" y="26"/>
                      <a:pt x="903"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3" name="Google Shape;863;p28">
                <a:extLst>
                  <a:ext uri="{FF2B5EF4-FFF2-40B4-BE49-F238E27FC236}">
                    <a16:creationId xmlns:a16="http://schemas.microsoft.com/office/drawing/2014/main" id="{F9A15AA3-B473-127B-E240-2D6B48D4D8D9}"/>
                  </a:ext>
                </a:extLst>
              </p:cNvPr>
              <p:cNvSpPr/>
              <p:nvPr/>
            </p:nvSpPr>
            <p:spPr>
              <a:xfrm>
                <a:off x="2793763" y="1900701"/>
                <a:ext cx="18846" cy="8938"/>
              </a:xfrm>
              <a:custGeom>
                <a:avLst/>
                <a:gdLst/>
                <a:ahLst/>
                <a:cxnLst/>
                <a:rect l="l" t="t" r="r" b="b"/>
                <a:pathLst>
                  <a:path w="953" h="452" extrusionOk="0">
                    <a:moveTo>
                      <a:pt x="903" y="1"/>
                    </a:moveTo>
                    <a:lnTo>
                      <a:pt x="1" y="377"/>
                    </a:lnTo>
                    <a:cubicBezTo>
                      <a:pt x="26" y="402"/>
                      <a:pt x="51" y="427"/>
                      <a:pt x="51" y="452"/>
                    </a:cubicBezTo>
                    <a:lnTo>
                      <a:pt x="953" y="76"/>
                    </a:lnTo>
                    <a:cubicBezTo>
                      <a:pt x="928" y="51"/>
                      <a:pt x="928" y="26"/>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4" name="Google Shape;864;p28">
                <a:extLst>
                  <a:ext uri="{FF2B5EF4-FFF2-40B4-BE49-F238E27FC236}">
                    <a16:creationId xmlns:a16="http://schemas.microsoft.com/office/drawing/2014/main" id="{33B0D92A-9D47-163F-40EE-6E2753E915A1}"/>
                  </a:ext>
                </a:extLst>
              </p:cNvPr>
              <p:cNvSpPr/>
              <p:nvPr/>
            </p:nvSpPr>
            <p:spPr>
              <a:xfrm>
                <a:off x="2794752" y="1902184"/>
                <a:ext cx="18865" cy="9452"/>
              </a:xfrm>
              <a:custGeom>
                <a:avLst/>
                <a:gdLst/>
                <a:ahLst/>
                <a:cxnLst/>
                <a:rect l="l" t="t" r="r" b="b"/>
                <a:pathLst>
                  <a:path w="954" h="478" extrusionOk="0">
                    <a:moveTo>
                      <a:pt x="903" y="1"/>
                    </a:moveTo>
                    <a:lnTo>
                      <a:pt x="1" y="377"/>
                    </a:lnTo>
                    <a:cubicBezTo>
                      <a:pt x="26" y="402"/>
                      <a:pt x="51" y="452"/>
                      <a:pt x="51" y="477"/>
                    </a:cubicBezTo>
                    <a:lnTo>
                      <a:pt x="953" y="101"/>
                    </a:lnTo>
                    <a:cubicBezTo>
                      <a:pt x="953" y="76"/>
                      <a:pt x="928" y="26"/>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5" name="Google Shape;865;p28">
                <a:extLst>
                  <a:ext uri="{FF2B5EF4-FFF2-40B4-BE49-F238E27FC236}">
                    <a16:creationId xmlns:a16="http://schemas.microsoft.com/office/drawing/2014/main" id="{0010144A-F4E2-0D9D-67EB-E507C6EB9E44}"/>
                  </a:ext>
                </a:extLst>
              </p:cNvPr>
              <p:cNvSpPr/>
              <p:nvPr/>
            </p:nvSpPr>
            <p:spPr>
              <a:xfrm>
                <a:off x="2795741" y="1904181"/>
                <a:ext cx="19854" cy="10421"/>
              </a:xfrm>
              <a:custGeom>
                <a:avLst/>
                <a:gdLst/>
                <a:ahLst/>
                <a:cxnLst/>
                <a:rect l="l" t="t" r="r" b="b"/>
                <a:pathLst>
                  <a:path w="1004" h="527" extrusionOk="0">
                    <a:moveTo>
                      <a:pt x="903" y="0"/>
                    </a:moveTo>
                    <a:lnTo>
                      <a:pt x="1" y="376"/>
                    </a:lnTo>
                    <a:cubicBezTo>
                      <a:pt x="51" y="426"/>
                      <a:pt x="76" y="476"/>
                      <a:pt x="101" y="526"/>
                    </a:cubicBezTo>
                    <a:lnTo>
                      <a:pt x="1003" y="150"/>
                    </a:lnTo>
                    <a:cubicBezTo>
                      <a:pt x="953" y="100"/>
                      <a:pt x="928" y="50"/>
                      <a:pt x="903"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6" name="Google Shape;866;p28">
                <a:extLst>
                  <a:ext uri="{FF2B5EF4-FFF2-40B4-BE49-F238E27FC236}">
                    <a16:creationId xmlns:a16="http://schemas.microsoft.com/office/drawing/2014/main" id="{A2181CCD-CCE6-E7CB-AF37-D365D53F2CF6}"/>
                  </a:ext>
                </a:extLst>
              </p:cNvPr>
              <p:cNvSpPr/>
              <p:nvPr/>
            </p:nvSpPr>
            <p:spPr>
              <a:xfrm>
                <a:off x="2797738" y="1907148"/>
                <a:ext cx="19340" cy="11410"/>
              </a:xfrm>
              <a:custGeom>
                <a:avLst/>
                <a:gdLst/>
                <a:ahLst/>
                <a:cxnLst/>
                <a:rect l="l" t="t" r="r" b="b"/>
                <a:pathLst>
                  <a:path w="978" h="577" extrusionOk="0">
                    <a:moveTo>
                      <a:pt x="877" y="0"/>
                    </a:moveTo>
                    <a:lnTo>
                      <a:pt x="0" y="376"/>
                    </a:lnTo>
                    <a:cubicBezTo>
                      <a:pt x="25" y="452"/>
                      <a:pt x="50" y="502"/>
                      <a:pt x="75" y="577"/>
                    </a:cubicBezTo>
                    <a:lnTo>
                      <a:pt x="977" y="201"/>
                    </a:lnTo>
                    <a:cubicBezTo>
                      <a:pt x="952" y="126"/>
                      <a:pt x="927" y="76"/>
                      <a:pt x="877"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7" name="Google Shape;867;p28">
                <a:extLst>
                  <a:ext uri="{FF2B5EF4-FFF2-40B4-BE49-F238E27FC236}">
                    <a16:creationId xmlns:a16="http://schemas.microsoft.com/office/drawing/2014/main" id="{C2E2543F-BA2D-81C1-A946-A7E77D5563D1}"/>
                  </a:ext>
                </a:extLst>
              </p:cNvPr>
              <p:cNvSpPr/>
              <p:nvPr/>
            </p:nvSpPr>
            <p:spPr>
              <a:xfrm>
                <a:off x="2799221" y="1911103"/>
                <a:ext cx="19340" cy="10441"/>
              </a:xfrm>
              <a:custGeom>
                <a:avLst/>
                <a:gdLst/>
                <a:ahLst/>
                <a:cxnLst/>
                <a:rect l="l" t="t" r="r" b="b"/>
                <a:pathLst>
                  <a:path w="978" h="528" extrusionOk="0">
                    <a:moveTo>
                      <a:pt x="902" y="1"/>
                    </a:moveTo>
                    <a:lnTo>
                      <a:pt x="0" y="377"/>
                    </a:lnTo>
                    <a:cubicBezTo>
                      <a:pt x="25" y="427"/>
                      <a:pt x="50" y="477"/>
                      <a:pt x="75" y="527"/>
                    </a:cubicBezTo>
                    <a:lnTo>
                      <a:pt x="978" y="151"/>
                    </a:lnTo>
                    <a:cubicBezTo>
                      <a:pt x="953" y="101"/>
                      <a:pt x="928" y="51"/>
                      <a:pt x="902"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8" name="Google Shape;868;p28">
                <a:extLst>
                  <a:ext uri="{FF2B5EF4-FFF2-40B4-BE49-F238E27FC236}">
                    <a16:creationId xmlns:a16="http://schemas.microsoft.com/office/drawing/2014/main" id="{159F74F5-6D11-0E05-7674-39691714680F}"/>
                  </a:ext>
                </a:extLst>
              </p:cNvPr>
              <p:cNvSpPr/>
              <p:nvPr/>
            </p:nvSpPr>
            <p:spPr>
              <a:xfrm>
                <a:off x="2800704" y="1914089"/>
                <a:ext cx="18351" cy="9433"/>
              </a:xfrm>
              <a:custGeom>
                <a:avLst/>
                <a:gdLst/>
                <a:ahLst/>
                <a:cxnLst/>
                <a:rect l="l" t="t" r="r" b="b"/>
                <a:pathLst>
                  <a:path w="928" h="477" extrusionOk="0">
                    <a:moveTo>
                      <a:pt x="903" y="0"/>
                    </a:moveTo>
                    <a:lnTo>
                      <a:pt x="0" y="376"/>
                    </a:lnTo>
                    <a:cubicBezTo>
                      <a:pt x="0" y="401"/>
                      <a:pt x="25" y="451"/>
                      <a:pt x="25" y="477"/>
                    </a:cubicBezTo>
                    <a:lnTo>
                      <a:pt x="928" y="101"/>
                    </a:lnTo>
                    <a:cubicBezTo>
                      <a:pt x="903" y="76"/>
                      <a:pt x="903" y="2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69" name="Google Shape;869;p28">
                <a:extLst>
                  <a:ext uri="{FF2B5EF4-FFF2-40B4-BE49-F238E27FC236}">
                    <a16:creationId xmlns:a16="http://schemas.microsoft.com/office/drawing/2014/main" id="{E2FC4E35-EE9A-1C59-578C-48A76039340B}"/>
                  </a:ext>
                </a:extLst>
              </p:cNvPr>
              <p:cNvSpPr/>
              <p:nvPr/>
            </p:nvSpPr>
            <p:spPr>
              <a:xfrm>
                <a:off x="2801199" y="1916067"/>
                <a:ext cx="18351" cy="8938"/>
              </a:xfrm>
              <a:custGeom>
                <a:avLst/>
                <a:gdLst/>
                <a:ahLst/>
                <a:cxnLst/>
                <a:rect l="l" t="t" r="r" b="b"/>
                <a:pathLst>
                  <a:path w="928" h="452" extrusionOk="0">
                    <a:moveTo>
                      <a:pt x="903" y="1"/>
                    </a:moveTo>
                    <a:lnTo>
                      <a:pt x="0" y="377"/>
                    </a:lnTo>
                    <a:cubicBezTo>
                      <a:pt x="26" y="402"/>
                      <a:pt x="26" y="427"/>
                      <a:pt x="26" y="452"/>
                    </a:cubicBezTo>
                    <a:lnTo>
                      <a:pt x="928" y="76"/>
                    </a:lnTo>
                    <a:cubicBezTo>
                      <a:pt x="928" y="51"/>
                      <a:pt x="903" y="26"/>
                      <a:pt x="903" y="1"/>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0" name="Google Shape;870;p28">
                <a:extLst>
                  <a:ext uri="{FF2B5EF4-FFF2-40B4-BE49-F238E27FC236}">
                    <a16:creationId xmlns:a16="http://schemas.microsoft.com/office/drawing/2014/main" id="{68B9D930-C90E-22BD-780A-3DBAE01C5315}"/>
                  </a:ext>
                </a:extLst>
              </p:cNvPr>
              <p:cNvSpPr/>
              <p:nvPr/>
            </p:nvSpPr>
            <p:spPr>
              <a:xfrm>
                <a:off x="2801693" y="1917550"/>
                <a:ext cx="18351" cy="9433"/>
              </a:xfrm>
              <a:custGeom>
                <a:avLst/>
                <a:gdLst/>
                <a:ahLst/>
                <a:cxnLst/>
                <a:rect l="l" t="t" r="r" b="b"/>
                <a:pathLst>
                  <a:path w="928" h="477" extrusionOk="0">
                    <a:moveTo>
                      <a:pt x="903" y="1"/>
                    </a:moveTo>
                    <a:lnTo>
                      <a:pt x="1" y="377"/>
                    </a:lnTo>
                    <a:lnTo>
                      <a:pt x="26" y="477"/>
                    </a:lnTo>
                    <a:lnTo>
                      <a:pt x="928" y="101"/>
                    </a:lnTo>
                    <a:cubicBezTo>
                      <a:pt x="928" y="51"/>
                      <a:pt x="903" y="26"/>
                      <a:pt x="903" y="1"/>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1" name="Google Shape;871;p28">
                <a:extLst>
                  <a:ext uri="{FF2B5EF4-FFF2-40B4-BE49-F238E27FC236}">
                    <a16:creationId xmlns:a16="http://schemas.microsoft.com/office/drawing/2014/main" id="{A55168FB-A821-E1F1-8D5A-3C858B8E5822}"/>
                  </a:ext>
                </a:extLst>
              </p:cNvPr>
              <p:cNvSpPr/>
              <p:nvPr/>
            </p:nvSpPr>
            <p:spPr>
              <a:xfrm>
                <a:off x="2802188" y="1919547"/>
                <a:ext cx="18351" cy="8938"/>
              </a:xfrm>
              <a:custGeom>
                <a:avLst/>
                <a:gdLst/>
                <a:ahLst/>
                <a:cxnLst/>
                <a:rect l="l" t="t" r="r" b="b"/>
                <a:pathLst>
                  <a:path w="928" h="452" extrusionOk="0">
                    <a:moveTo>
                      <a:pt x="903" y="0"/>
                    </a:moveTo>
                    <a:lnTo>
                      <a:pt x="1" y="376"/>
                    </a:lnTo>
                    <a:cubicBezTo>
                      <a:pt x="26" y="401"/>
                      <a:pt x="26" y="426"/>
                      <a:pt x="26" y="451"/>
                    </a:cubicBezTo>
                    <a:lnTo>
                      <a:pt x="928" y="75"/>
                    </a:lnTo>
                    <a:cubicBezTo>
                      <a:pt x="928" y="50"/>
                      <a:pt x="903" y="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2" name="Google Shape;872;p28">
                <a:extLst>
                  <a:ext uri="{FF2B5EF4-FFF2-40B4-BE49-F238E27FC236}">
                    <a16:creationId xmlns:a16="http://schemas.microsoft.com/office/drawing/2014/main" id="{B8B522B4-A44D-D771-0A36-FDE292A0994A}"/>
                  </a:ext>
                </a:extLst>
              </p:cNvPr>
              <p:cNvSpPr/>
              <p:nvPr/>
            </p:nvSpPr>
            <p:spPr>
              <a:xfrm>
                <a:off x="2802682" y="1921030"/>
                <a:ext cx="18351" cy="8938"/>
              </a:xfrm>
              <a:custGeom>
                <a:avLst/>
                <a:gdLst/>
                <a:ahLst/>
                <a:cxnLst/>
                <a:rect l="l" t="t" r="r" b="b"/>
                <a:pathLst>
                  <a:path w="928" h="452" extrusionOk="0">
                    <a:moveTo>
                      <a:pt x="903" y="0"/>
                    </a:moveTo>
                    <a:lnTo>
                      <a:pt x="1" y="376"/>
                    </a:lnTo>
                    <a:cubicBezTo>
                      <a:pt x="1" y="401"/>
                      <a:pt x="26" y="426"/>
                      <a:pt x="26" y="451"/>
                    </a:cubicBezTo>
                    <a:lnTo>
                      <a:pt x="928" y="75"/>
                    </a:lnTo>
                    <a:cubicBezTo>
                      <a:pt x="928" y="50"/>
                      <a:pt x="903" y="25"/>
                      <a:pt x="903"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3" name="Google Shape;873;p28">
                <a:extLst>
                  <a:ext uri="{FF2B5EF4-FFF2-40B4-BE49-F238E27FC236}">
                    <a16:creationId xmlns:a16="http://schemas.microsoft.com/office/drawing/2014/main" id="{1908F226-E63E-C5F2-789C-0EC8D6E535DB}"/>
                  </a:ext>
                </a:extLst>
              </p:cNvPr>
              <p:cNvSpPr/>
              <p:nvPr/>
            </p:nvSpPr>
            <p:spPr>
              <a:xfrm>
                <a:off x="2803176" y="1922514"/>
                <a:ext cx="18371" cy="8938"/>
              </a:xfrm>
              <a:custGeom>
                <a:avLst/>
                <a:gdLst/>
                <a:ahLst/>
                <a:cxnLst/>
                <a:rect l="l" t="t" r="r" b="b"/>
                <a:pathLst>
                  <a:path w="929" h="452" extrusionOk="0">
                    <a:moveTo>
                      <a:pt x="903" y="0"/>
                    </a:moveTo>
                    <a:lnTo>
                      <a:pt x="1" y="376"/>
                    </a:lnTo>
                    <a:cubicBezTo>
                      <a:pt x="1" y="401"/>
                      <a:pt x="1" y="426"/>
                      <a:pt x="26" y="452"/>
                    </a:cubicBezTo>
                    <a:lnTo>
                      <a:pt x="928" y="76"/>
                    </a:lnTo>
                    <a:cubicBezTo>
                      <a:pt x="903" y="51"/>
                      <a:pt x="903" y="25"/>
                      <a:pt x="903" y="0"/>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4" name="Google Shape;874;p28">
                <a:extLst>
                  <a:ext uri="{FF2B5EF4-FFF2-40B4-BE49-F238E27FC236}">
                    <a16:creationId xmlns:a16="http://schemas.microsoft.com/office/drawing/2014/main" id="{DF2653A3-820B-E6AB-4A51-657300CF1918}"/>
                  </a:ext>
                </a:extLst>
              </p:cNvPr>
              <p:cNvSpPr/>
              <p:nvPr/>
            </p:nvSpPr>
            <p:spPr>
              <a:xfrm>
                <a:off x="2803671" y="1923997"/>
                <a:ext cx="17877" cy="8938"/>
              </a:xfrm>
              <a:custGeom>
                <a:avLst/>
                <a:gdLst/>
                <a:ahLst/>
                <a:cxnLst/>
                <a:rect l="l" t="t" r="r" b="b"/>
                <a:pathLst>
                  <a:path w="904" h="452" extrusionOk="0">
                    <a:moveTo>
                      <a:pt x="903" y="1"/>
                    </a:moveTo>
                    <a:lnTo>
                      <a:pt x="1" y="377"/>
                    </a:lnTo>
                    <a:cubicBezTo>
                      <a:pt x="1" y="402"/>
                      <a:pt x="1" y="427"/>
                      <a:pt x="1" y="452"/>
                    </a:cubicBezTo>
                    <a:lnTo>
                      <a:pt x="903" y="76"/>
                    </a:lnTo>
                    <a:cubicBezTo>
                      <a:pt x="903" y="51"/>
                      <a:pt x="903" y="26"/>
                      <a:pt x="903"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5" name="Google Shape;875;p28">
                <a:extLst>
                  <a:ext uri="{FF2B5EF4-FFF2-40B4-BE49-F238E27FC236}">
                    <a16:creationId xmlns:a16="http://schemas.microsoft.com/office/drawing/2014/main" id="{444C5329-39F7-CE91-7ED8-FB6CEF406670}"/>
                  </a:ext>
                </a:extLst>
              </p:cNvPr>
              <p:cNvSpPr/>
              <p:nvPr/>
            </p:nvSpPr>
            <p:spPr>
              <a:xfrm>
                <a:off x="2803671" y="1925480"/>
                <a:ext cx="18371" cy="9433"/>
              </a:xfrm>
              <a:custGeom>
                <a:avLst/>
                <a:gdLst/>
                <a:ahLst/>
                <a:cxnLst/>
                <a:rect l="l" t="t" r="r" b="b"/>
                <a:pathLst>
                  <a:path w="929" h="477" extrusionOk="0">
                    <a:moveTo>
                      <a:pt x="903" y="1"/>
                    </a:moveTo>
                    <a:lnTo>
                      <a:pt x="1" y="377"/>
                    </a:lnTo>
                    <a:cubicBezTo>
                      <a:pt x="26" y="402"/>
                      <a:pt x="26" y="452"/>
                      <a:pt x="26" y="477"/>
                    </a:cubicBezTo>
                    <a:lnTo>
                      <a:pt x="928" y="101"/>
                    </a:lnTo>
                    <a:cubicBezTo>
                      <a:pt x="928" y="76"/>
                      <a:pt x="903" y="26"/>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6" name="Google Shape;876;p28">
                <a:extLst>
                  <a:ext uri="{FF2B5EF4-FFF2-40B4-BE49-F238E27FC236}">
                    <a16:creationId xmlns:a16="http://schemas.microsoft.com/office/drawing/2014/main" id="{C28A0A6D-242A-98BB-9FAA-6D34180DF3CF}"/>
                  </a:ext>
                </a:extLst>
              </p:cNvPr>
              <p:cNvSpPr/>
              <p:nvPr/>
            </p:nvSpPr>
            <p:spPr>
              <a:xfrm>
                <a:off x="2804165" y="1927477"/>
                <a:ext cx="17877" cy="8938"/>
              </a:xfrm>
              <a:custGeom>
                <a:avLst/>
                <a:gdLst/>
                <a:ahLst/>
                <a:cxnLst/>
                <a:rect l="l" t="t" r="r" b="b"/>
                <a:pathLst>
                  <a:path w="904" h="452" extrusionOk="0">
                    <a:moveTo>
                      <a:pt x="903" y="0"/>
                    </a:moveTo>
                    <a:lnTo>
                      <a:pt x="1" y="376"/>
                    </a:lnTo>
                    <a:cubicBezTo>
                      <a:pt x="1" y="401"/>
                      <a:pt x="1" y="426"/>
                      <a:pt x="26" y="451"/>
                    </a:cubicBezTo>
                    <a:lnTo>
                      <a:pt x="903" y="75"/>
                    </a:lnTo>
                    <a:cubicBezTo>
                      <a:pt x="903" y="50"/>
                      <a:pt x="903" y="25"/>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7" name="Google Shape;877;p28">
                <a:extLst>
                  <a:ext uri="{FF2B5EF4-FFF2-40B4-BE49-F238E27FC236}">
                    <a16:creationId xmlns:a16="http://schemas.microsoft.com/office/drawing/2014/main" id="{9EC73240-6046-C4B5-C5B4-B2F06EBF41BB}"/>
                  </a:ext>
                </a:extLst>
              </p:cNvPr>
              <p:cNvSpPr/>
              <p:nvPr/>
            </p:nvSpPr>
            <p:spPr>
              <a:xfrm>
                <a:off x="2804660" y="1928961"/>
                <a:ext cx="17877" cy="8938"/>
              </a:xfrm>
              <a:custGeom>
                <a:avLst/>
                <a:gdLst/>
                <a:ahLst/>
                <a:cxnLst/>
                <a:rect l="l" t="t" r="r" b="b"/>
                <a:pathLst>
                  <a:path w="904" h="452" extrusionOk="0">
                    <a:moveTo>
                      <a:pt x="878" y="0"/>
                    </a:moveTo>
                    <a:lnTo>
                      <a:pt x="1" y="376"/>
                    </a:lnTo>
                    <a:cubicBezTo>
                      <a:pt x="1" y="401"/>
                      <a:pt x="1" y="426"/>
                      <a:pt x="1" y="451"/>
                    </a:cubicBezTo>
                    <a:lnTo>
                      <a:pt x="903" y="75"/>
                    </a:lnTo>
                    <a:cubicBezTo>
                      <a:pt x="903" y="50"/>
                      <a:pt x="903" y="25"/>
                      <a:pt x="878"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8" name="Google Shape;878;p28">
                <a:extLst>
                  <a:ext uri="{FF2B5EF4-FFF2-40B4-BE49-F238E27FC236}">
                    <a16:creationId xmlns:a16="http://schemas.microsoft.com/office/drawing/2014/main" id="{E1651C9B-1C3E-D0C6-77BC-FC2DDA7A6551}"/>
                  </a:ext>
                </a:extLst>
              </p:cNvPr>
              <p:cNvSpPr/>
              <p:nvPr/>
            </p:nvSpPr>
            <p:spPr>
              <a:xfrm>
                <a:off x="2804660" y="1930444"/>
                <a:ext cx="17877" cy="9433"/>
              </a:xfrm>
              <a:custGeom>
                <a:avLst/>
                <a:gdLst/>
                <a:ahLst/>
                <a:cxnLst/>
                <a:rect l="l" t="t" r="r" b="b"/>
                <a:pathLst>
                  <a:path w="904" h="477" extrusionOk="0">
                    <a:moveTo>
                      <a:pt x="903" y="0"/>
                    </a:moveTo>
                    <a:lnTo>
                      <a:pt x="1" y="376"/>
                    </a:lnTo>
                    <a:cubicBezTo>
                      <a:pt x="1" y="426"/>
                      <a:pt x="1" y="452"/>
                      <a:pt x="1" y="477"/>
                    </a:cubicBezTo>
                    <a:lnTo>
                      <a:pt x="903" y="101"/>
                    </a:lnTo>
                    <a:cubicBezTo>
                      <a:pt x="903" y="76"/>
                      <a:pt x="903" y="51"/>
                      <a:pt x="903"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79" name="Google Shape;879;p28">
                <a:extLst>
                  <a:ext uri="{FF2B5EF4-FFF2-40B4-BE49-F238E27FC236}">
                    <a16:creationId xmlns:a16="http://schemas.microsoft.com/office/drawing/2014/main" id="{85C3AB63-2476-D83F-3585-5B8699E2E98A}"/>
                  </a:ext>
                </a:extLst>
              </p:cNvPr>
              <p:cNvSpPr/>
              <p:nvPr/>
            </p:nvSpPr>
            <p:spPr>
              <a:xfrm>
                <a:off x="2804660" y="1932421"/>
                <a:ext cx="17877" cy="8938"/>
              </a:xfrm>
              <a:custGeom>
                <a:avLst/>
                <a:gdLst/>
                <a:ahLst/>
                <a:cxnLst/>
                <a:rect l="l" t="t" r="r" b="b"/>
                <a:pathLst>
                  <a:path w="904" h="452" extrusionOk="0">
                    <a:moveTo>
                      <a:pt x="903" y="1"/>
                    </a:moveTo>
                    <a:lnTo>
                      <a:pt x="1" y="377"/>
                    </a:lnTo>
                    <a:cubicBezTo>
                      <a:pt x="1" y="402"/>
                      <a:pt x="26" y="427"/>
                      <a:pt x="26" y="452"/>
                    </a:cubicBezTo>
                    <a:lnTo>
                      <a:pt x="903" y="76"/>
                    </a:lnTo>
                    <a:cubicBezTo>
                      <a:pt x="903" y="51"/>
                      <a:pt x="903" y="26"/>
                      <a:pt x="903"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0" name="Google Shape;880;p28">
                <a:extLst>
                  <a:ext uri="{FF2B5EF4-FFF2-40B4-BE49-F238E27FC236}">
                    <a16:creationId xmlns:a16="http://schemas.microsoft.com/office/drawing/2014/main" id="{5B88A85E-4A0A-E1B0-7119-B295C9D624BF}"/>
                  </a:ext>
                </a:extLst>
              </p:cNvPr>
              <p:cNvSpPr/>
              <p:nvPr/>
            </p:nvSpPr>
            <p:spPr>
              <a:xfrm>
                <a:off x="2805154" y="1933905"/>
                <a:ext cx="17877" cy="8938"/>
              </a:xfrm>
              <a:custGeom>
                <a:avLst/>
                <a:gdLst/>
                <a:ahLst/>
                <a:cxnLst/>
                <a:rect l="l" t="t" r="r" b="b"/>
                <a:pathLst>
                  <a:path w="904" h="452" extrusionOk="0">
                    <a:moveTo>
                      <a:pt x="878" y="1"/>
                    </a:moveTo>
                    <a:lnTo>
                      <a:pt x="1" y="377"/>
                    </a:lnTo>
                    <a:cubicBezTo>
                      <a:pt x="1" y="402"/>
                      <a:pt x="1" y="427"/>
                      <a:pt x="1" y="452"/>
                    </a:cubicBezTo>
                    <a:lnTo>
                      <a:pt x="903" y="76"/>
                    </a:lnTo>
                    <a:cubicBezTo>
                      <a:pt x="903" y="51"/>
                      <a:pt x="878" y="26"/>
                      <a:pt x="878"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1" name="Google Shape;881;p28">
                <a:extLst>
                  <a:ext uri="{FF2B5EF4-FFF2-40B4-BE49-F238E27FC236}">
                    <a16:creationId xmlns:a16="http://schemas.microsoft.com/office/drawing/2014/main" id="{266CE9D1-BCA3-1011-C580-A7E1599925B6}"/>
                  </a:ext>
                </a:extLst>
              </p:cNvPr>
              <p:cNvSpPr/>
              <p:nvPr/>
            </p:nvSpPr>
            <p:spPr>
              <a:xfrm>
                <a:off x="2805154" y="1935408"/>
                <a:ext cx="17877" cy="9433"/>
              </a:xfrm>
              <a:custGeom>
                <a:avLst/>
                <a:gdLst/>
                <a:ahLst/>
                <a:cxnLst/>
                <a:rect l="l" t="t" r="r" b="b"/>
                <a:pathLst>
                  <a:path w="904" h="477" extrusionOk="0">
                    <a:moveTo>
                      <a:pt x="903" y="0"/>
                    </a:moveTo>
                    <a:lnTo>
                      <a:pt x="1" y="376"/>
                    </a:lnTo>
                    <a:cubicBezTo>
                      <a:pt x="1" y="401"/>
                      <a:pt x="1" y="426"/>
                      <a:pt x="1" y="476"/>
                    </a:cubicBezTo>
                    <a:lnTo>
                      <a:pt x="903" y="75"/>
                    </a:lnTo>
                    <a:cubicBezTo>
                      <a:pt x="903" y="50"/>
                      <a:pt x="903" y="25"/>
                      <a:pt x="903"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2" name="Google Shape;882;p28">
                <a:extLst>
                  <a:ext uri="{FF2B5EF4-FFF2-40B4-BE49-F238E27FC236}">
                    <a16:creationId xmlns:a16="http://schemas.microsoft.com/office/drawing/2014/main" id="{DF946BB3-4118-8371-975F-53E218E86700}"/>
                  </a:ext>
                </a:extLst>
              </p:cNvPr>
              <p:cNvSpPr/>
              <p:nvPr/>
            </p:nvSpPr>
            <p:spPr>
              <a:xfrm>
                <a:off x="2805154" y="1936891"/>
                <a:ext cx="17877" cy="9433"/>
              </a:xfrm>
              <a:custGeom>
                <a:avLst/>
                <a:gdLst/>
                <a:ahLst/>
                <a:cxnLst/>
                <a:rect l="l" t="t" r="r" b="b"/>
                <a:pathLst>
                  <a:path w="904" h="477" extrusionOk="0">
                    <a:moveTo>
                      <a:pt x="903" y="0"/>
                    </a:moveTo>
                    <a:lnTo>
                      <a:pt x="1" y="401"/>
                    </a:lnTo>
                    <a:cubicBezTo>
                      <a:pt x="1" y="426"/>
                      <a:pt x="1" y="451"/>
                      <a:pt x="1" y="476"/>
                    </a:cubicBezTo>
                    <a:lnTo>
                      <a:pt x="903" y="100"/>
                    </a:lnTo>
                    <a:cubicBezTo>
                      <a:pt x="903" y="75"/>
                      <a:pt x="903" y="25"/>
                      <a:pt x="903"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3" name="Google Shape;883;p28">
                <a:extLst>
                  <a:ext uri="{FF2B5EF4-FFF2-40B4-BE49-F238E27FC236}">
                    <a16:creationId xmlns:a16="http://schemas.microsoft.com/office/drawing/2014/main" id="{B922B06D-9188-2EE8-C4B4-1B9EDBEAA6CB}"/>
                  </a:ext>
                </a:extLst>
              </p:cNvPr>
              <p:cNvSpPr/>
              <p:nvPr/>
            </p:nvSpPr>
            <p:spPr>
              <a:xfrm>
                <a:off x="2805154" y="1938868"/>
                <a:ext cx="17877" cy="8938"/>
              </a:xfrm>
              <a:custGeom>
                <a:avLst/>
                <a:gdLst/>
                <a:ahLst/>
                <a:cxnLst/>
                <a:rect l="l" t="t" r="r" b="b"/>
                <a:pathLst>
                  <a:path w="904" h="452" extrusionOk="0">
                    <a:moveTo>
                      <a:pt x="903" y="0"/>
                    </a:moveTo>
                    <a:lnTo>
                      <a:pt x="1" y="376"/>
                    </a:lnTo>
                    <a:cubicBezTo>
                      <a:pt x="1" y="401"/>
                      <a:pt x="1" y="427"/>
                      <a:pt x="1" y="452"/>
                    </a:cubicBezTo>
                    <a:lnTo>
                      <a:pt x="878" y="76"/>
                    </a:lnTo>
                    <a:cubicBezTo>
                      <a:pt x="878" y="51"/>
                      <a:pt x="878" y="26"/>
                      <a:pt x="903"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4" name="Google Shape;884;p28">
                <a:extLst>
                  <a:ext uri="{FF2B5EF4-FFF2-40B4-BE49-F238E27FC236}">
                    <a16:creationId xmlns:a16="http://schemas.microsoft.com/office/drawing/2014/main" id="{0BC571BE-E616-DBAC-2559-C832D17C608E}"/>
                  </a:ext>
                </a:extLst>
              </p:cNvPr>
              <p:cNvSpPr/>
              <p:nvPr/>
            </p:nvSpPr>
            <p:spPr>
              <a:xfrm>
                <a:off x="2804660" y="1940351"/>
                <a:ext cx="17877" cy="8938"/>
              </a:xfrm>
              <a:custGeom>
                <a:avLst/>
                <a:gdLst/>
                <a:ahLst/>
                <a:cxnLst/>
                <a:rect l="l" t="t" r="r" b="b"/>
                <a:pathLst>
                  <a:path w="904" h="452" extrusionOk="0">
                    <a:moveTo>
                      <a:pt x="903" y="1"/>
                    </a:moveTo>
                    <a:lnTo>
                      <a:pt x="26" y="377"/>
                    </a:lnTo>
                    <a:cubicBezTo>
                      <a:pt x="1" y="402"/>
                      <a:pt x="1" y="427"/>
                      <a:pt x="1" y="452"/>
                    </a:cubicBezTo>
                    <a:lnTo>
                      <a:pt x="903" y="76"/>
                    </a:lnTo>
                    <a:cubicBezTo>
                      <a:pt x="903" y="51"/>
                      <a:pt x="903" y="26"/>
                      <a:pt x="903"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5" name="Google Shape;885;p28">
                <a:extLst>
                  <a:ext uri="{FF2B5EF4-FFF2-40B4-BE49-F238E27FC236}">
                    <a16:creationId xmlns:a16="http://schemas.microsoft.com/office/drawing/2014/main" id="{CAB67FCB-8E2E-848D-7DC3-5A91CBF2467D}"/>
                  </a:ext>
                </a:extLst>
              </p:cNvPr>
              <p:cNvSpPr/>
              <p:nvPr/>
            </p:nvSpPr>
            <p:spPr>
              <a:xfrm>
                <a:off x="2804660" y="1941835"/>
                <a:ext cx="17877" cy="8938"/>
              </a:xfrm>
              <a:custGeom>
                <a:avLst/>
                <a:gdLst/>
                <a:ahLst/>
                <a:cxnLst/>
                <a:rect l="l" t="t" r="r" b="b"/>
                <a:pathLst>
                  <a:path w="904" h="452" extrusionOk="0">
                    <a:moveTo>
                      <a:pt x="903" y="1"/>
                    </a:moveTo>
                    <a:lnTo>
                      <a:pt x="1" y="377"/>
                    </a:lnTo>
                    <a:cubicBezTo>
                      <a:pt x="1" y="402"/>
                      <a:pt x="1" y="427"/>
                      <a:pt x="1" y="427"/>
                    </a:cubicBezTo>
                    <a:cubicBezTo>
                      <a:pt x="1" y="452"/>
                      <a:pt x="1" y="452"/>
                      <a:pt x="1" y="452"/>
                    </a:cubicBezTo>
                    <a:lnTo>
                      <a:pt x="903" y="76"/>
                    </a:lnTo>
                    <a:cubicBezTo>
                      <a:pt x="903" y="76"/>
                      <a:pt x="903" y="51"/>
                      <a:pt x="903" y="51"/>
                    </a:cubicBezTo>
                    <a:cubicBezTo>
                      <a:pt x="903" y="26"/>
                      <a:pt x="903" y="26"/>
                      <a:pt x="903"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6" name="Google Shape;886;p28">
                <a:extLst>
                  <a:ext uri="{FF2B5EF4-FFF2-40B4-BE49-F238E27FC236}">
                    <a16:creationId xmlns:a16="http://schemas.microsoft.com/office/drawing/2014/main" id="{701CD0B7-1447-B9D4-E303-F0D04CD30ABE}"/>
                  </a:ext>
                </a:extLst>
              </p:cNvPr>
              <p:cNvSpPr/>
              <p:nvPr/>
            </p:nvSpPr>
            <p:spPr>
              <a:xfrm>
                <a:off x="2804165" y="1943338"/>
                <a:ext cx="18371" cy="8938"/>
              </a:xfrm>
              <a:custGeom>
                <a:avLst/>
                <a:gdLst/>
                <a:ahLst/>
                <a:cxnLst/>
                <a:rect l="l" t="t" r="r" b="b"/>
                <a:pathLst>
                  <a:path w="929" h="452" extrusionOk="0">
                    <a:moveTo>
                      <a:pt x="928" y="0"/>
                    </a:moveTo>
                    <a:lnTo>
                      <a:pt x="26" y="376"/>
                    </a:lnTo>
                    <a:cubicBezTo>
                      <a:pt x="26" y="401"/>
                      <a:pt x="26" y="426"/>
                      <a:pt x="1" y="451"/>
                    </a:cubicBezTo>
                    <a:lnTo>
                      <a:pt x="903" y="75"/>
                    </a:lnTo>
                    <a:cubicBezTo>
                      <a:pt x="903" y="50"/>
                      <a:pt x="928" y="25"/>
                      <a:pt x="928"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7" name="Google Shape;887;p28">
                <a:extLst>
                  <a:ext uri="{FF2B5EF4-FFF2-40B4-BE49-F238E27FC236}">
                    <a16:creationId xmlns:a16="http://schemas.microsoft.com/office/drawing/2014/main" id="{6D37C632-2F25-FC03-D047-8C5110B6F5EE}"/>
                  </a:ext>
                </a:extLst>
              </p:cNvPr>
              <p:cNvSpPr/>
              <p:nvPr/>
            </p:nvSpPr>
            <p:spPr>
              <a:xfrm>
                <a:off x="2804165" y="1944821"/>
                <a:ext cx="17877" cy="8938"/>
              </a:xfrm>
              <a:custGeom>
                <a:avLst/>
                <a:gdLst/>
                <a:ahLst/>
                <a:cxnLst/>
                <a:rect l="l" t="t" r="r" b="b"/>
                <a:pathLst>
                  <a:path w="904" h="452" extrusionOk="0">
                    <a:moveTo>
                      <a:pt x="903" y="0"/>
                    </a:moveTo>
                    <a:lnTo>
                      <a:pt x="1" y="376"/>
                    </a:lnTo>
                    <a:cubicBezTo>
                      <a:pt x="1" y="401"/>
                      <a:pt x="1" y="426"/>
                      <a:pt x="1" y="451"/>
                    </a:cubicBezTo>
                    <a:lnTo>
                      <a:pt x="903" y="50"/>
                    </a:lnTo>
                    <a:cubicBezTo>
                      <a:pt x="903" y="25"/>
                      <a:pt x="903" y="25"/>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8" name="Google Shape;888;p28">
                <a:extLst>
                  <a:ext uri="{FF2B5EF4-FFF2-40B4-BE49-F238E27FC236}">
                    <a16:creationId xmlns:a16="http://schemas.microsoft.com/office/drawing/2014/main" id="{43E3E131-0D83-CE5D-A9A3-DB219D53D424}"/>
                  </a:ext>
                </a:extLst>
              </p:cNvPr>
              <p:cNvSpPr/>
              <p:nvPr/>
            </p:nvSpPr>
            <p:spPr>
              <a:xfrm>
                <a:off x="2803671" y="1945810"/>
                <a:ext cx="18371" cy="8938"/>
              </a:xfrm>
              <a:custGeom>
                <a:avLst/>
                <a:gdLst/>
                <a:ahLst/>
                <a:cxnLst/>
                <a:rect l="l" t="t" r="r" b="b"/>
                <a:pathLst>
                  <a:path w="929" h="452" extrusionOk="0">
                    <a:moveTo>
                      <a:pt x="928" y="0"/>
                    </a:moveTo>
                    <a:lnTo>
                      <a:pt x="26" y="401"/>
                    </a:lnTo>
                    <a:cubicBezTo>
                      <a:pt x="26" y="426"/>
                      <a:pt x="1" y="426"/>
                      <a:pt x="1" y="451"/>
                    </a:cubicBezTo>
                    <a:lnTo>
                      <a:pt x="903" y="76"/>
                    </a:lnTo>
                    <a:cubicBezTo>
                      <a:pt x="903" y="50"/>
                      <a:pt x="928" y="25"/>
                      <a:pt x="928"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89" name="Google Shape;889;p28">
                <a:extLst>
                  <a:ext uri="{FF2B5EF4-FFF2-40B4-BE49-F238E27FC236}">
                    <a16:creationId xmlns:a16="http://schemas.microsoft.com/office/drawing/2014/main" id="{16E665C8-5E65-B7E1-F486-289B3E256001}"/>
                  </a:ext>
                </a:extLst>
              </p:cNvPr>
              <p:cNvSpPr/>
              <p:nvPr/>
            </p:nvSpPr>
            <p:spPr>
              <a:xfrm>
                <a:off x="2803176" y="1947293"/>
                <a:ext cx="18371" cy="8938"/>
              </a:xfrm>
              <a:custGeom>
                <a:avLst/>
                <a:gdLst/>
                <a:ahLst/>
                <a:cxnLst/>
                <a:rect l="l" t="t" r="r" b="b"/>
                <a:pathLst>
                  <a:path w="929" h="452" extrusionOk="0">
                    <a:moveTo>
                      <a:pt x="928" y="1"/>
                    </a:moveTo>
                    <a:lnTo>
                      <a:pt x="26" y="376"/>
                    </a:lnTo>
                    <a:cubicBezTo>
                      <a:pt x="26" y="402"/>
                      <a:pt x="26" y="427"/>
                      <a:pt x="1" y="452"/>
                    </a:cubicBezTo>
                    <a:lnTo>
                      <a:pt x="903" y="76"/>
                    </a:lnTo>
                    <a:cubicBezTo>
                      <a:pt x="928" y="51"/>
                      <a:pt x="928" y="26"/>
                      <a:pt x="928"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0" name="Google Shape;890;p28">
                <a:extLst>
                  <a:ext uri="{FF2B5EF4-FFF2-40B4-BE49-F238E27FC236}">
                    <a16:creationId xmlns:a16="http://schemas.microsoft.com/office/drawing/2014/main" id="{A4AFC0A3-628F-CBD2-9389-24DBD095BB34}"/>
                  </a:ext>
                </a:extLst>
              </p:cNvPr>
              <p:cNvSpPr/>
              <p:nvPr/>
            </p:nvSpPr>
            <p:spPr>
              <a:xfrm>
                <a:off x="2802682" y="1948776"/>
                <a:ext cx="18351" cy="8938"/>
              </a:xfrm>
              <a:custGeom>
                <a:avLst/>
                <a:gdLst/>
                <a:ahLst/>
                <a:cxnLst/>
                <a:rect l="l" t="t" r="r" b="b"/>
                <a:pathLst>
                  <a:path w="928" h="452" extrusionOk="0">
                    <a:moveTo>
                      <a:pt x="928" y="1"/>
                    </a:moveTo>
                    <a:lnTo>
                      <a:pt x="26" y="377"/>
                    </a:lnTo>
                    <a:cubicBezTo>
                      <a:pt x="26" y="402"/>
                      <a:pt x="26" y="427"/>
                      <a:pt x="1" y="452"/>
                    </a:cubicBezTo>
                    <a:lnTo>
                      <a:pt x="903" y="76"/>
                    </a:lnTo>
                    <a:cubicBezTo>
                      <a:pt x="928" y="51"/>
                      <a:pt x="928" y="26"/>
                      <a:pt x="92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1" name="Google Shape;891;p28">
                <a:extLst>
                  <a:ext uri="{FF2B5EF4-FFF2-40B4-BE49-F238E27FC236}">
                    <a16:creationId xmlns:a16="http://schemas.microsoft.com/office/drawing/2014/main" id="{20D0E17B-D1BD-DC8B-9F94-46125960E690}"/>
                  </a:ext>
                </a:extLst>
              </p:cNvPr>
              <p:cNvSpPr/>
              <p:nvPr/>
            </p:nvSpPr>
            <p:spPr>
              <a:xfrm>
                <a:off x="2802188" y="1950259"/>
                <a:ext cx="18351" cy="8958"/>
              </a:xfrm>
              <a:custGeom>
                <a:avLst/>
                <a:gdLst/>
                <a:ahLst/>
                <a:cxnLst/>
                <a:rect l="l" t="t" r="r" b="b"/>
                <a:pathLst>
                  <a:path w="928" h="453" extrusionOk="0">
                    <a:moveTo>
                      <a:pt x="928" y="1"/>
                    </a:moveTo>
                    <a:lnTo>
                      <a:pt x="26" y="377"/>
                    </a:lnTo>
                    <a:cubicBezTo>
                      <a:pt x="26" y="402"/>
                      <a:pt x="26" y="427"/>
                      <a:pt x="1" y="452"/>
                    </a:cubicBezTo>
                    <a:lnTo>
                      <a:pt x="903" y="76"/>
                    </a:lnTo>
                    <a:cubicBezTo>
                      <a:pt x="903" y="51"/>
                      <a:pt x="928" y="26"/>
                      <a:pt x="928"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2" name="Google Shape;892;p28">
                <a:extLst>
                  <a:ext uri="{FF2B5EF4-FFF2-40B4-BE49-F238E27FC236}">
                    <a16:creationId xmlns:a16="http://schemas.microsoft.com/office/drawing/2014/main" id="{1E6706BD-FF29-F3C9-4783-05843AD5C604}"/>
                  </a:ext>
                </a:extLst>
              </p:cNvPr>
              <p:cNvSpPr/>
              <p:nvPr/>
            </p:nvSpPr>
            <p:spPr>
              <a:xfrm>
                <a:off x="2801693" y="1951762"/>
                <a:ext cx="18351" cy="8938"/>
              </a:xfrm>
              <a:custGeom>
                <a:avLst/>
                <a:gdLst/>
                <a:ahLst/>
                <a:cxnLst/>
                <a:rect l="l" t="t" r="r" b="b"/>
                <a:pathLst>
                  <a:path w="928" h="452" extrusionOk="0">
                    <a:moveTo>
                      <a:pt x="928" y="0"/>
                    </a:moveTo>
                    <a:lnTo>
                      <a:pt x="26" y="376"/>
                    </a:lnTo>
                    <a:cubicBezTo>
                      <a:pt x="26" y="401"/>
                      <a:pt x="1" y="426"/>
                      <a:pt x="1" y="451"/>
                    </a:cubicBezTo>
                    <a:lnTo>
                      <a:pt x="903" y="75"/>
                    </a:lnTo>
                    <a:cubicBezTo>
                      <a:pt x="903" y="50"/>
                      <a:pt x="928" y="25"/>
                      <a:pt x="928"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3" name="Google Shape;893;p28">
                <a:extLst>
                  <a:ext uri="{FF2B5EF4-FFF2-40B4-BE49-F238E27FC236}">
                    <a16:creationId xmlns:a16="http://schemas.microsoft.com/office/drawing/2014/main" id="{FAF1F6E4-4801-C100-1173-FB3CC3374D97}"/>
                  </a:ext>
                </a:extLst>
              </p:cNvPr>
              <p:cNvSpPr/>
              <p:nvPr/>
            </p:nvSpPr>
            <p:spPr>
              <a:xfrm>
                <a:off x="2800704" y="1953245"/>
                <a:ext cx="18351" cy="9433"/>
              </a:xfrm>
              <a:custGeom>
                <a:avLst/>
                <a:gdLst/>
                <a:ahLst/>
                <a:cxnLst/>
                <a:rect l="l" t="t" r="r" b="b"/>
                <a:pathLst>
                  <a:path w="928" h="477" extrusionOk="0">
                    <a:moveTo>
                      <a:pt x="928" y="0"/>
                    </a:moveTo>
                    <a:lnTo>
                      <a:pt x="51" y="376"/>
                    </a:lnTo>
                    <a:cubicBezTo>
                      <a:pt x="25" y="426"/>
                      <a:pt x="0" y="451"/>
                      <a:pt x="0" y="476"/>
                    </a:cubicBezTo>
                    <a:lnTo>
                      <a:pt x="903" y="101"/>
                    </a:lnTo>
                    <a:cubicBezTo>
                      <a:pt x="903" y="75"/>
                      <a:pt x="928" y="50"/>
                      <a:pt x="928"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4" name="Google Shape;894;p28">
                <a:extLst>
                  <a:ext uri="{FF2B5EF4-FFF2-40B4-BE49-F238E27FC236}">
                    <a16:creationId xmlns:a16="http://schemas.microsoft.com/office/drawing/2014/main" id="{24CE6F75-3E27-3D4F-82C2-3AF67A2C626E}"/>
                  </a:ext>
                </a:extLst>
              </p:cNvPr>
              <p:cNvSpPr/>
              <p:nvPr/>
            </p:nvSpPr>
            <p:spPr>
              <a:xfrm>
                <a:off x="2799221" y="1955223"/>
                <a:ext cx="19340" cy="9433"/>
              </a:xfrm>
              <a:custGeom>
                <a:avLst/>
                <a:gdLst/>
                <a:ahLst/>
                <a:cxnLst/>
                <a:rect l="l" t="t" r="r" b="b"/>
                <a:pathLst>
                  <a:path w="978" h="477" extrusionOk="0">
                    <a:moveTo>
                      <a:pt x="978" y="1"/>
                    </a:moveTo>
                    <a:lnTo>
                      <a:pt x="75" y="376"/>
                    </a:lnTo>
                    <a:cubicBezTo>
                      <a:pt x="50" y="402"/>
                      <a:pt x="25" y="427"/>
                      <a:pt x="0" y="477"/>
                    </a:cubicBezTo>
                    <a:lnTo>
                      <a:pt x="902" y="101"/>
                    </a:lnTo>
                    <a:cubicBezTo>
                      <a:pt x="928" y="51"/>
                      <a:pt x="953" y="26"/>
                      <a:pt x="978"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5" name="Google Shape;895;p28">
                <a:extLst>
                  <a:ext uri="{FF2B5EF4-FFF2-40B4-BE49-F238E27FC236}">
                    <a16:creationId xmlns:a16="http://schemas.microsoft.com/office/drawing/2014/main" id="{3588CCFA-26C8-701F-CCE6-FF4FE6723E9B}"/>
                  </a:ext>
                </a:extLst>
              </p:cNvPr>
              <p:cNvSpPr/>
              <p:nvPr/>
            </p:nvSpPr>
            <p:spPr>
              <a:xfrm>
                <a:off x="2793269" y="1957201"/>
                <a:ext cx="23809" cy="11924"/>
              </a:xfrm>
              <a:custGeom>
                <a:avLst/>
                <a:gdLst/>
                <a:ahLst/>
                <a:cxnLst/>
                <a:rect l="l" t="t" r="r" b="b"/>
                <a:pathLst>
                  <a:path w="1204" h="603" extrusionOk="0">
                    <a:moveTo>
                      <a:pt x="1203" y="1"/>
                    </a:moveTo>
                    <a:lnTo>
                      <a:pt x="301" y="377"/>
                    </a:lnTo>
                    <a:cubicBezTo>
                      <a:pt x="201" y="477"/>
                      <a:pt x="101" y="552"/>
                      <a:pt x="0" y="602"/>
                    </a:cubicBezTo>
                    <a:lnTo>
                      <a:pt x="903" y="226"/>
                    </a:lnTo>
                    <a:cubicBezTo>
                      <a:pt x="1003" y="176"/>
                      <a:pt x="1103" y="101"/>
                      <a:pt x="120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6" name="Google Shape;896;p28">
                <a:extLst>
                  <a:ext uri="{FF2B5EF4-FFF2-40B4-BE49-F238E27FC236}">
                    <a16:creationId xmlns:a16="http://schemas.microsoft.com/office/drawing/2014/main" id="{A98D73C0-0F0F-D298-FCEB-4CDC4085575C}"/>
                  </a:ext>
                </a:extLst>
              </p:cNvPr>
              <p:cNvSpPr/>
              <p:nvPr/>
            </p:nvSpPr>
            <p:spPr>
              <a:xfrm>
                <a:off x="2745193" y="1845684"/>
                <a:ext cx="22326" cy="8938"/>
              </a:xfrm>
              <a:custGeom>
                <a:avLst/>
                <a:gdLst/>
                <a:ahLst/>
                <a:cxnLst/>
                <a:rect l="l" t="t" r="r" b="b"/>
                <a:pathLst>
                  <a:path w="1129" h="452" extrusionOk="0">
                    <a:moveTo>
                      <a:pt x="1128" y="1"/>
                    </a:moveTo>
                    <a:cubicBezTo>
                      <a:pt x="1053" y="26"/>
                      <a:pt x="978" y="51"/>
                      <a:pt x="903" y="76"/>
                    </a:cubicBezTo>
                    <a:lnTo>
                      <a:pt x="0" y="452"/>
                    </a:lnTo>
                    <a:cubicBezTo>
                      <a:pt x="76" y="427"/>
                      <a:pt x="151" y="402"/>
                      <a:pt x="251" y="377"/>
                    </a:cubicBezTo>
                    <a:lnTo>
                      <a:pt x="1128" y="1"/>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7" name="Google Shape;897;p28">
                <a:extLst>
                  <a:ext uri="{FF2B5EF4-FFF2-40B4-BE49-F238E27FC236}">
                    <a16:creationId xmlns:a16="http://schemas.microsoft.com/office/drawing/2014/main" id="{ED112D8A-DDBD-D911-06FB-705FEFE70ACF}"/>
                  </a:ext>
                </a:extLst>
              </p:cNvPr>
              <p:cNvSpPr/>
              <p:nvPr/>
            </p:nvSpPr>
            <p:spPr>
              <a:xfrm>
                <a:off x="2750157" y="1845190"/>
                <a:ext cx="21812" cy="7950"/>
              </a:xfrm>
              <a:custGeom>
                <a:avLst/>
                <a:gdLst/>
                <a:ahLst/>
                <a:cxnLst/>
                <a:rect l="l" t="t" r="r" b="b"/>
                <a:pathLst>
                  <a:path w="1103" h="402" extrusionOk="0">
                    <a:moveTo>
                      <a:pt x="1103" y="1"/>
                    </a:moveTo>
                    <a:cubicBezTo>
                      <a:pt x="1028" y="1"/>
                      <a:pt x="952" y="26"/>
                      <a:pt x="877" y="26"/>
                    </a:cubicBezTo>
                    <a:lnTo>
                      <a:pt x="0" y="402"/>
                    </a:lnTo>
                    <a:cubicBezTo>
                      <a:pt x="50" y="402"/>
                      <a:pt x="125" y="377"/>
                      <a:pt x="201" y="377"/>
                    </a:cubicBezTo>
                    <a:lnTo>
                      <a:pt x="1103" y="1"/>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8" name="Google Shape;898;p28">
                <a:extLst>
                  <a:ext uri="{FF2B5EF4-FFF2-40B4-BE49-F238E27FC236}">
                    <a16:creationId xmlns:a16="http://schemas.microsoft.com/office/drawing/2014/main" id="{6ED3A27E-31F8-F583-18F4-A638180ECE97}"/>
                  </a:ext>
                </a:extLst>
              </p:cNvPr>
              <p:cNvSpPr/>
              <p:nvPr/>
            </p:nvSpPr>
            <p:spPr>
              <a:xfrm>
                <a:off x="2754112" y="1845190"/>
                <a:ext cx="20843" cy="7455"/>
              </a:xfrm>
              <a:custGeom>
                <a:avLst/>
                <a:gdLst/>
                <a:ahLst/>
                <a:cxnLst/>
                <a:rect l="l" t="t" r="r" b="b"/>
                <a:pathLst>
                  <a:path w="1054" h="377" extrusionOk="0">
                    <a:moveTo>
                      <a:pt x="903" y="1"/>
                    </a:moveTo>
                    <a:lnTo>
                      <a:pt x="1" y="377"/>
                    </a:lnTo>
                    <a:lnTo>
                      <a:pt x="176" y="377"/>
                    </a:lnTo>
                    <a:lnTo>
                      <a:pt x="1053" y="1"/>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9" name="Google Shape;899;p28">
                <a:extLst>
                  <a:ext uri="{FF2B5EF4-FFF2-40B4-BE49-F238E27FC236}">
                    <a16:creationId xmlns:a16="http://schemas.microsoft.com/office/drawing/2014/main" id="{AE79DF58-61F7-0854-670A-8419ACF814B9}"/>
                  </a:ext>
                </a:extLst>
              </p:cNvPr>
              <p:cNvSpPr/>
              <p:nvPr/>
            </p:nvSpPr>
            <p:spPr>
              <a:xfrm>
                <a:off x="2757573" y="1845190"/>
                <a:ext cx="20348" cy="7455"/>
              </a:xfrm>
              <a:custGeom>
                <a:avLst/>
                <a:gdLst/>
                <a:ahLst/>
                <a:cxnLst/>
                <a:rect l="l" t="t" r="r" b="b"/>
                <a:pathLst>
                  <a:path w="1029" h="377" extrusionOk="0">
                    <a:moveTo>
                      <a:pt x="878" y="1"/>
                    </a:moveTo>
                    <a:lnTo>
                      <a:pt x="1" y="377"/>
                    </a:lnTo>
                    <a:lnTo>
                      <a:pt x="151" y="377"/>
                    </a:lnTo>
                    <a:lnTo>
                      <a:pt x="1029" y="1"/>
                    </a:ln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0" name="Google Shape;900;p28">
                <a:extLst>
                  <a:ext uri="{FF2B5EF4-FFF2-40B4-BE49-F238E27FC236}">
                    <a16:creationId xmlns:a16="http://schemas.microsoft.com/office/drawing/2014/main" id="{56CCCA5B-D52A-9AEB-E16F-9D525985E104}"/>
                  </a:ext>
                </a:extLst>
              </p:cNvPr>
              <p:cNvSpPr/>
              <p:nvPr/>
            </p:nvSpPr>
            <p:spPr>
              <a:xfrm>
                <a:off x="2760559" y="1845190"/>
                <a:ext cx="20329" cy="7950"/>
              </a:xfrm>
              <a:custGeom>
                <a:avLst/>
                <a:gdLst/>
                <a:ahLst/>
                <a:cxnLst/>
                <a:rect l="l" t="t" r="r" b="b"/>
                <a:pathLst>
                  <a:path w="1028" h="402" extrusionOk="0">
                    <a:moveTo>
                      <a:pt x="878" y="1"/>
                    </a:moveTo>
                    <a:lnTo>
                      <a:pt x="0" y="377"/>
                    </a:lnTo>
                    <a:cubicBezTo>
                      <a:pt x="25" y="402"/>
                      <a:pt x="76" y="402"/>
                      <a:pt x="126" y="402"/>
                    </a:cubicBezTo>
                    <a:lnTo>
                      <a:pt x="1028" y="26"/>
                    </a:lnTo>
                    <a:cubicBezTo>
                      <a:pt x="978" y="26"/>
                      <a:pt x="928" y="26"/>
                      <a:pt x="878"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1" name="Google Shape;901;p28">
                <a:extLst>
                  <a:ext uri="{FF2B5EF4-FFF2-40B4-BE49-F238E27FC236}">
                    <a16:creationId xmlns:a16="http://schemas.microsoft.com/office/drawing/2014/main" id="{5F2EE52B-B1DD-54AF-6F47-AACC815EB0A5}"/>
                  </a:ext>
                </a:extLst>
              </p:cNvPr>
              <p:cNvSpPr/>
              <p:nvPr/>
            </p:nvSpPr>
            <p:spPr>
              <a:xfrm>
                <a:off x="2763031" y="1845684"/>
                <a:ext cx="20348" cy="7950"/>
              </a:xfrm>
              <a:custGeom>
                <a:avLst/>
                <a:gdLst/>
                <a:ahLst/>
                <a:cxnLst/>
                <a:rect l="l" t="t" r="r" b="b"/>
                <a:pathLst>
                  <a:path w="1029" h="402" extrusionOk="0">
                    <a:moveTo>
                      <a:pt x="903" y="1"/>
                    </a:moveTo>
                    <a:lnTo>
                      <a:pt x="1" y="377"/>
                    </a:lnTo>
                    <a:cubicBezTo>
                      <a:pt x="51" y="402"/>
                      <a:pt x="76" y="402"/>
                      <a:pt x="126" y="402"/>
                    </a:cubicBezTo>
                    <a:lnTo>
                      <a:pt x="1028" y="26"/>
                    </a:lnTo>
                    <a:cubicBezTo>
                      <a:pt x="978" y="26"/>
                      <a:pt x="928" y="26"/>
                      <a:pt x="903"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2" name="Google Shape;902;p28">
                <a:extLst>
                  <a:ext uri="{FF2B5EF4-FFF2-40B4-BE49-F238E27FC236}">
                    <a16:creationId xmlns:a16="http://schemas.microsoft.com/office/drawing/2014/main" id="{D43758F1-5FE2-FAB3-44EE-27AAE4E7BA25}"/>
                  </a:ext>
                </a:extLst>
              </p:cNvPr>
              <p:cNvSpPr/>
              <p:nvPr/>
            </p:nvSpPr>
            <p:spPr>
              <a:xfrm>
                <a:off x="2765503" y="1846179"/>
                <a:ext cx="20348" cy="8444"/>
              </a:xfrm>
              <a:custGeom>
                <a:avLst/>
                <a:gdLst/>
                <a:ahLst/>
                <a:cxnLst/>
                <a:rect l="l" t="t" r="r" b="b"/>
                <a:pathLst>
                  <a:path w="1029" h="427" extrusionOk="0">
                    <a:moveTo>
                      <a:pt x="903" y="1"/>
                    </a:moveTo>
                    <a:lnTo>
                      <a:pt x="1" y="377"/>
                    </a:lnTo>
                    <a:cubicBezTo>
                      <a:pt x="51" y="402"/>
                      <a:pt x="76" y="402"/>
                      <a:pt x="126" y="427"/>
                    </a:cubicBezTo>
                    <a:lnTo>
                      <a:pt x="1029" y="51"/>
                    </a:lnTo>
                    <a:cubicBezTo>
                      <a:pt x="978" y="26"/>
                      <a:pt x="928" y="26"/>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3" name="Google Shape;903;p28">
                <a:extLst>
                  <a:ext uri="{FF2B5EF4-FFF2-40B4-BE49-F238E27FC236}">
                    <a16:creationId xmlns:a16="http://schemas.microsoft.com/office/drawing/2014/main" id="{AD97802D-E269-F317-41EC-5A49A46EB99B}"/>
                  </a:ext>
                </a:extLst>
              </p:cNvPr>
              <p:cNvSpPr/>
              <p:nvPr/>
            </p:nvSpPr>
            <p:spPr>
              <a:xfrm>
                <a:off x="2767995" y="1847167"/>
                <a:ext cx="19834" cy="8444"/>
              </a:xfrm>
              <a:custGeom>
                <a:avLst/>
                <a:gdLst/>
                <a:ahLst/>
                <a:cxnLst/>
                <a:rect l="l" t="t" r="r" b="b"/>
                <a:pathLst>
                  <a:path w="1003" h="427" extrusionOk="0">
                    <a:moveTo>
                      <a:pt x="903" y="1"/>
                    </a:moveTo>
                    <a:lnTo>
                      <a:pt x="0" y="377"/>
                    </a:lnTo>
                    <a:cubicBezTo>
                      <a:pt x="25" y="377"/>
                      <a:pt x="75" y="402"/>
                      <a:pt x="101" y="427"/>
                    </a:cubicBezTo>
                    <a:lnTo>
                      <a:pt x="1003" y="51"/>
                    </a:lnTo>
                    <a:cubicBezTo>
                      <a:pt x="978" y="26"/>
                      <a:pt x="928" y="1"/>
                      <a:pt x="903"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4" name="Google Shape;904;p28">
                <a:extLst>
                  <a:ext uri="{FF2B5EF4-FFF2-40B4-BE49-F238E27FC236}">
                    <a16:creationId xmlns:a16="http://schemas.microsoft.com/office/drawing/2014/main" id="{E4576F41-C154-43CD-0A64-C3394E23F778}"/>
                  </a:ext>
                </a:extLst>
              </p:cNvPr>
              <p:cNvSpPr/>
              <p:nvPr/>
            </p:nvSpPr>
            <p:spPr>
              <a:xfrm>
                <a:off x="2769973" y="1848156"/>
                <a:ext cx="20348" cy="7950"/>
              </a:xfrm>
              <a:custGeom>
                <a:avLst/>
                <a:gdLst/>
                <a:ahLst/>
                <a:cxnLst/>
                <a:rect l="l" t="t" r="r" b="b"/>
                <a:pathLst>
                  <a:path w="1029" h="402" extrusionOk="0">
                    <a:moveTo>
                      <a:pt x="903" y="1"/>
                    </a:moveTo>
                    <a:lnTo>
                      <a:pt x="1" y="377"/>
                    </a:lnTo>
                    <a:cubicBezTo>
                      <a:pt x="51" y="377"/>
                      <a:pt x="76" y="402"/>
                      <a:pt x="126" y="402"/>
                    </a:cubicBezTo>
                    <a:lnTo>
                      <a:pt x="1028" y="26"/>
                    </a:lnTo>
                    <a:cubicBezTo>
                      <a:pt x="978" y="26"/>
                      <a:pt x="953" y="1"/>
                      <a:pt x="90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5" name="Google Shape;905;p28">
                <a:extLst>
                  <a:ext uri="{FF2B5EF4-FFF2-40B4-BE49-F238E27FC236}">
                    <a16:creationId xmlns:a16="http://schemas.microsoft.com/office/drawing/2014/main" id="{6C42D86F-EF44-CC33-8B7D-06C774190F19}"/>
                  </a:ext>
                </a:extLst>
              </p:cNvPr>
              <p:cNvSpPr/>
              <p:nvPr/>
            </p:nvSpPr>
            <p:spPr>
              <a:xfrm>
                <a:off x="2772445" y="1848670"/>
                <a:ext cx="19854" cy="8938"/>
              </a:xfrm>
              <a:custGeom>
                <a:avLst/>
                <a:gdLst/>
                <a:ahLst/>
                <a:cxnLst/>
                <a:rect l="l" t="t" r="r" b="b"/>
                <a:pathLst>
                  <a:path w="1004" h="452" extrusionOk="0">
                    <a:moveTo>
                      <a:pt x="903" y="0"/>
                    </a:moveTo>
                    <a:lnTo>
                      <a:pt x="1" y="376"/>
                    </a:lnTo>
                    <a:cubicBezTo>
                      <a:pt x="26" y="401"/>
                      <a:pt x="76" y="426"/>
                      <a:pt x="101" y="451"/>
                    </a:cubicBezTo>
                    <a:lnTo>
                      <a:pt x="1003" y="50"/>
                    </a:lnTo>
                    <a:cubicBezTo>
                      <a:pt x="978" y="50"/>
                      <a:pt x="928" y="25"/>
                      <a:pt x="90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6" name="Google Shape;906;p28">
                <a:extLst>
                  <a:ext uri="{FF2B5EF4-FFF2-40B4-BE49-F238E27FC236}">
                    <a16:creationId xmlns:a16="http://schemas.microsoft.com/office/drawing/2014/main" id="{ED392833-B70D-8606-1B25-A106BFCA9F42}"/>
                  </a:ext>
                </a:extLst>
              </p:cNvPr>
              <p:cNvSpPr/>
              <p:nvPr/>
            </p:nvSpPr>
            <p:spPr>
              <a:xfrm>
                <a:off x="2774442" y="1849659"/>
                <a:ext cx="19834" cy="8938"/>
              </a:xfrm>
              <a:custGeom>
                <a:avLst/>
                <a:gdLst/>
                <a:ahLst/>
                <a:cxnLst/>
                <a:rect l="l" t="t" r="r" b="b"/>
                <a:pathLst>
                  <a:path w="1003" h="452" extrusionOk="0">
                    <a:moveTo>
                      <a:pt x="902" y="0"/>
                    </a:moveTo>
                    <a:lnTo>
                      <a:pt x="0" y="401"/>
                    </a:lnTo>
                    <a:cubicBezTo>
                      <a:pt x="50" y="401"/>
                      <a:pt x="75" y="426"/>
                      <a:pt x="125" y="451"/>
                    </a:cubicBezTo>
                    <a:lnTo>
                      <a:pt x="1003" y="75"/>
                    </a:lnTo>
                    <a:cubicBezTo>
                      <a:pt x="978" y="50"/>
                      <a:pt x="952" y="25"/>
                      <a:pt x="902"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7" name="Google Shape;907;p28">
                <a:extLst>
                  <a:ext uri="{FF2B5EF4-FFF2-40B4-BE49-F238E27FC236}">
                    <a16:creationId xmlns:a16="http://schemas.microsoft.com/office/drawing/2014/main" id="{77E7136E-E7C8-D69B-527B-049794575499}"/>
                  </a:ext>
                </a:extLst>
              </p:cNvPr>
              <p:cNvSpPr/>
              <p:nvPr/>
            </p:nvSpPr>
            <p:spPr>
              <a:xfrm>
                <a:off x="2776914" y="1851142"/>
                <a:ext cx="19834" cy="8444"/>
              </a:xfrm>
              <a:custGeom>
                <a:avLst/>
                <a:gdLst/>
                <a:ahLst/>
                <a:cxnLst/>
                <a:rect l="l" t="t" r="r" b="b"/>
                <a:pathLst>
                  <a:path w="1003" h="427" extrusionOk="0">
                    <a:moveTo>
                      <a:pt x="878" y="0"/>
                    </a:moveTo>
                    <a:lnTo>
                      <a:pt x="0" y="376"/>
                    </a:lnTo>
                    <a:cubicBezTo>
                      <a:pt x="25" y="401"/>
                      <a:pt x="76" y="426"/>
                      <a:pt x="101" y="426"/>
                    </a:cubicBezTo>
                    <a:lnTo>
                      <a:pt x="1003" y="50"/>
                    </a:lnTo>
                    <a:cubicBezTo>
                      <a:pt x="953" y="25"/>
                      <a:pt x="928" y="25"/>
                      <a:pt x="878" y="0"/>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8" name="Google Shape;908;p28">
                <a:extLst>
                  <a:ext uri="{FF2B5EF4-FFF2-40B4-BE49-F238E27FC236}">
                    <a16:creationId xmlns:a16="http://schemas.microsoft.com/office/drawing/2014/main" id="{736E612A-749E-614C-185D-C028ED1838EE}"/>
                  </a:ext>
                </a:extLst>
              </p:cNvPr>
              <p:cNvSpPr/>
              <p:nvPr/>
            </p:nvSpPr>
            <p:spPr>
              <a:xfrm>
                <a:off x="2778892" y="1852131"/>
                <a:ext cx="19854" cy="8938"/>
              </a:xfrm>
              <a:custGeom>
                <a:avLst/>
                <a:gdLst/>
                <a:ahLst/>
                <a:cxnLst/>
                <a:rect l="l" t="t" r="r" b="b"/>
                <a:pathLst>
                  <a:path w="1004" h="452" extrusionOk="0">
                    <a:moveTo>
                      <a:pt x="903" y="0"/>
                    </a:moveTo>
                    <a:lnTo>
                      <a:pt x="1" y="376"/>
                    </a:lnTo>
                    <a:cubicBezTo>
                      <a:pt x="26" y="401"/>
                      <a:pt x="76" y="427"/>
                      <a:pt x="101" y="452"/>
                    </a:cubicBezTo>
                    <a:lnTo>
                      <a:pt x="1003" y="76"/>
                    </a:lnTo>
                    <a:cubicBezTo>
                      <a:pt x="978" y="51"/>
                      <a:pt x="928" y="26"/>
                      <a:pt x="9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9" name="Google Shape;909;p28">
                <a:extLst>
                  <a:ext uri="{FF2B5EF4-FFF2-40B4-BE49-F238E27FC236}">
                    <a16:creationId xmlns:a16="http://schemas.microsoft.com/office/drawing/2014/main" id="{4A5C5061-3FAD-265F-6EB0-FFC63F95E4B3}"/>
                  </a:ext>
                </a:extLst>
              </p:cNvPr>
              <p:cNvSpPr/>
              <p:nvPr/>
            </p:nvSpPr>
            <p:spPr>
              <a:xfrm>
                <a:off x="2780869" y="1853614"/>
                <a:ext cx="19854" cy="8938"/>
              </a:xfrm>
              <a:custGeom>
                <a:avLst/>
                <a:gdLst/>
                <a:ahLst/>
                <a:cxnLst/>
                <a:rect l="l" t="t" r="r" b="b"/>
                <a:pathLst>
                  <a:path w="1004" h="452" extrusionOk="0">
                    <a:moveTo>
                      <a:pt x="903" y="1"/>
                    </a:moveTo>
                    <a:lnTo>
                      <a:pt x="1" y="377"/>
                    </a:lnTo>
                    <a:cubicBezTo>
                      <a:pt x="51" y="402"/>
                      <a:pt x="76" y="427"/>
                      <a:pt x="126" y="452"/>
                    </a:cubicBezTo>
                    <a:lnTo>
                      <a:pt x="1003" y="76"/>
                    </a:lnTo>
                    <a:cubicBezTo>
                      <a:pt x="978" y="51"/>
                      <a:pt x="953" y="2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0" name="Google Shape;910;p28">
                <a:extLst>
                  <a:ext uri="{FF2B5EF4-FFF2-40B4-BE49-F238E27FC236}">
                    <a16:creationId xmlns:a16="http://schemas.microsoft.com/office/drawing/2014/main" id="{F9C45F7A-9175-8669-9380-D61F9C8575DC}"/>
                  </a:ext>
                </a:extLst>
              </p:cNvPr>
              <p:cNvSpPr/>
              <p:nvPr/>
            </p:nvSpPr>
            <p:spPr>
              <a:xfrm>
                <a:off x="2783361" y="1855098"/>
                <a:ext cx="19340" cy="8938"/>
              </a:xfrm>
              <a:custGeom>
                <a:avLst/>
                <a:gdLst/>
                <a:ahLst/>
                <a:cxnLst/>
                <a:rect l="l" t="t" r="r" b="b"/>
                <a:pathLst>
                  <a:path w="978" h="452" extrusionOk="0">
                    <a:moveTo>
                      <a:pt x="877" y="1"/>
                    </a:moveTo>
                    <a:lnTo>
                      <a:pt x="0" y="377"/>
                    </a:lnTo>
                    <a:cubicBezTo>
                      <a:pt x="25" y="402"/>
                      <a:pt x="50" y="427"/>
                      <a:pt x="75" y="452"/>
                    </a:cubicBezTo>
                    <a:lnTo>
                      <a:pt x="978" y="76"/>
                    </a:lnTo>
                    <a:cubicBezTo>
                      <a:pt x="953" y="51"/>
                      <a:pt x="928" y="26"/>
                      <a:pt x="877"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1" name="Google Shape;911;p28">
                <a:extLst>
                  <a:ext uri="{FF2B5EF4-FFF2-40B4-BE49-F238E27FC236}">
                    <a16:creationId xmlns:a16="http://schemas.microsoft.com/office/drawing/2014/main" id="{EA2CC01E-BFFB-B8F0-7546-521117DA2745}"/>
                  </a:ext>
                </a:extLst>
              </p:cNvPr>
              <p:cNvSpPr/>
              <p:nvPr/>
            </p:nvSpPr>
            <p:spPr>
              <a:xfrm>
                <a:off x="2719425" y="1852626"/>
                <a:ext cx="114003" cy="163084"/>
              </a:xfrm>
              <a:custGeom>
                <a:avLst/>
                <a:gdLst/>
                <a:ahLst/>
                <a:cxnLst/>
                <a:rect l="l" t="t" r="r" b="b"/>
                <a:pathLst>
                  <a:path w="5765" h="8247" extrusionOk="0">
                    <a:moveTo>
                      <a:pt x="226" y="1830"/>
                    </a:moveTo>
                    <a:cubicBezTo>
                      <a:pt x="0" y="3635"/>
                      <a:pt x="978" y="6016"/>
                      <a:pt x="2431" y="7143"/>
                    </a:cubicBezTo>
                    <a:lnTo>
                      <a:pt x="2431" y="7143"/>
                    </a:lnTo>
                    <a:cubicBezTo>
                      <a:pt x="3910" y="8246"/>
                      <a:pt x="5288" y="7695"/>
                      <a:pt x="5514" y="5865"/>
                    </a:cubicBezTo>
                    <a:lnTo>
                      <a:pt x="5514" y="5865"/>
                    </a:lnTo>
                    <a:cubicBezTo>
                      <a:pt x="5765" y="4061"/>
                      <a:pt x="4762" y="1680"/>
                      <a:pt x="3308" y="577"/>
                    </a:cubicBezTo>
                    <a:lnTo>
                      <a:pt x="3308" y="577"/>
                    </a:lnTo>
                    <a:cubicBezTo>
                      <a:pt x="2807" y="176"/>
                      <a:pt x="2306" y="1"/>
                      <a:pt x="1855" y="1"/>
                    </a:cubicBezTo>
                    <a:lnTo>
                      <a:pt x="1855" y="1"/>
                    </a:lnTo>
                    <a:cubicBezTo>
                      <a:pt x="1028" y="1"/>
                      <a:pt x="376" y="652"/>
                      <a:pt x="226" y="1830"/>
                    </a:cubicBezTo>
                    <a:close/>
                    <a:moveTo>
                      <a:pt x="2632" y="5640"/>
                    </a:moveTo>
                    <a:cubicBezTo>
                      <a:pt x="1855" y="5038"/>
                      <a:pt x="1303" y="3735"/>
                      <a:pt x="1429" y="2757"/>
                    </a:cubicBezTo>
                    <a:lnTo>
                      <a:pt x="1429" y="2757"/>
                    </a:lnTo>
                    <a:cubicBezTo>
                      <a:pt x="1579" y="1780"/>
                      <a:pt x="2306" y="1454"/>
                      <a:pt x="3108" y="2081"/>
                    </a:cubicBezTo>
                    <a:lnTo>
                      <a:pt x="3108" y="2081"/>
                    </a:lnTo>
                    <a:cubicBezTo>
                      <a:pt x="3910" y="2682"/>
                      <a:pt x="4436" y="3960"/>
                      <a:pt x="4311" y="4938"/>
                    </a:cubicBezTo>
                    <a:lnTo>
                      <a:pt x="4311" y="4938"/>
                    </a:lnTo>
                    <a:cubicBezTo>
                      <a:pt x="4236" y="5590"/>
                      <a:pt x="3885" y="5940"/>
                      <a:pt x="3434" y="5940"/>
                    </a:cubicBezTo>
                    <a:lnTo>
                      <a:pt x="3434" y="5940"/>
                    </a:lnTo>
                    <a:cubicBezTo>
                      <a:pt x="3183" y="5940"/>
                      <a:pt x="2907" y="5840"/>
                      <a:pt x="2632" y="564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2" name="Google Shape;912;p28">
                <a:extLst>
                  <a:ext uri="{FF2B5EF4-FFF2-40B4-BE49-F238E27FC236}">
                    <a16:creationId xmlns:a16="http://schemas.microsoft.com/office/drawing/2014/main" id="{24CEA2CC-B66F-90C1-115F-8E7DA558CE97}"/>
                  </a:ext>
                </a:extLst>
              </p:cNvPr>
              <p:cNvSpPr/>
              <p:nvPr/>
            </p:nvSpPr>
            <p:spPr>
              <a:xfrm>
                <a:off x="2729828" y="1808506"/>
                <a:ext cx="24798" cy="9452"/>
              </a:xfrm>
              <a:custGeom>
                <a:avLst/>
                <a:gdLst/>
                <a:ahLst/>
                <a:cxnLst/>
                <a:rect l="l" t="t" r="r" b="b"/>
                <a:pathLst>
                  <a:path w="1254" h="478" extrusionOk="0">
                    <a:moveTo>
                      <a:pt x="1254" y="1"/>
                    </a:moveTo>
                    <a:lnTo>
                      <a:pt x="1254" y="1"/>
                    </a:lnTo>
                    <a:cubicBezTo>
                      <a:pt x="1128" y="26"/>
                      <a:pt x="1003" y="51"/>
                      <a:pt x="903" y="101"/>
                    </a:cubicBezTo>
                    <a:lnTo>
                      <a:pt x="0" y="477"/>
                    </a:lnTo>
                    <a:cubicBezTo>
                      <a:pt x="126" y="427"/>
                      <a:pt x="226" y="402"/>
                      <a:pt x="351" y="377"/>
                    </a:cubicBezTo>
                    <a:lnTo>
                      <a:pt x="1254" y="1"/>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3" name="Google Shape;913;p28">
                <a:extLst>
                  <a:ext uri="{FF2B5EF4-FFF2-40B4-BE49-F238E27FC236}">
                    <a16:creationId xmlns:a16="http://schemas.microsoft.com/office/drawing/2014/main" id="{2B398B2A-2A7D-00C8-B4F2-FFCF4F66B7B0}"/>
                  </a:ext>
                </a:extLst>
              </p:cNvPr>
              <p:cNvSpPr/>
              <p:nvPr/>
            </p:nvSpPr>
            <p:spPr>
              <a:xfrm>
                <a:off x="2736769" y="1807517"/>
                <a:ext cx="24303" cy="8444"/>
              </a:xfrm>
              <a:custGeom>
                <a:avLst/>
                <a:gdLst/>
                <a:ahLst/>
                <a:cxnLst/>
                <a:rect l="l" t="t" r="r" b="b"/>
                <a:pathLst>
                  <a:path w="1229" h="427" extrusionOk="0">
                    <a:moveTo>
                      <a:pt x="1228" y="1"/>
                    </a:moveTo>
                    <a:cubicBezTo>
                      <a:pt x="1103" y="1"/>
                      <a:pt x="1003" y="26"/>
                      <a:pt x="903" y="51"/>
                    </a:cubicBezTo>
                    <a:lnTo>
                      <a:pt x="0" y="427"/>
                    </a:lnTo>
                    <a:cubicBezTo>
                      <a:pt x="101" y="402"/>
                      <a:pt x="226" y="377"/>
                      <a:pt x="326" y="377"/>
                    </a:cubicBezTo>
                    <a:lnTo>
                      <a:pt x="1228" y="1"/>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4" name="Google Shape;914;p28">
                <a:extLst>
                  <a:ext uri="{FF2B5EF4-FFF2-40B4-BE49-F238E27FC236}">
                    <a16:creationId xmlns:a16="http://schemas.microsoft.com/office/drawing/2014/main" id="{B8B3ADE3-D116-5578-328F-457CDCDEFF61}"/>
                  </a:ext>
                </a:extLst>
              </p:cNvPr>
              <p:cNvSpPr/>
              <p:nvPr/>
            </p:nvSpPr>
            <p:spPr>
              <a:xfrm>
                <a:off x="2743216" y="1807517"/>
                <a:ext cx="22820" cy="7455"/>
              </a:xfrm>
              <a:custGeom>
                <a:avLst/>
                <a:gdLst/>
                <a:ahLst/>
                <a:cxnLst/>
                <a:rect l="l" t="t" r="r" b="b"/>
                <a:pathLst>
                  <a:path w="1154" h="377" extrusionOk="0">
                    <a:moveTo>
                      <a:pt x="902" y="1"/>
                    </a:moveTo>
                    <a:lnTo>
                      <a:pt x="0" y="377"/>
                    </a:lnTo>
                    <a:lnTo>
                      <a:pt x="251" y="377"/>
                    </a:lnTo>
                    <a:lnTo>
                      <a:pt x="1153" y="1"/>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5" name="Google Shape;915;p28">
                <a:extLst>
                  <a:ext uri="{FF2B5EF4-FFF2-40B4-BE49-F238E27FC236}">
                    <a16:creationId xmlns:a16="http://schemas.microsoft.com/office/drawing/2014/main" id="{FDC83FEA-A58D-7F11-2A2B-E4FE4A8604EB}"/>
                  </a:ext>
                </a:extLst>
              </p:cNvPr>
              <p:cNvSpPr/>
              <p:nvPr/>
            </p:nvSpPr>
            <p:spPr>
              <a:xfrm>
                <a:off x="2748160" y="1807517"/>
                <a:ext cx="22326" cy="7950"/>
              </a:xfrm>
              <a:custGeom>
                <a:avLst/>
                <a:gdLst/>
                <a:ahLst/>
                <a:cxnLst/>
                <a:rect l="l" t="t" r="r" b="b"/>
                <a:pathLst>
                  <a:path w="1129" h="402" extrusionOk="0">
                    <a:moveTo>
                      <a:pt x="903" y="1"/>
                    </a:moveTo>
                    <a:lnTo>
                      <a:pt x="1" y="377"/>
                    </a:lnTo>
                    <a:cubicBezTo>
                      <a:pt x="76" y="377"/>
                      <a:pt x="151" y="377"/>
                      <a:pt x="226" y="402"/>
                    </a:cubicBezTo>
                    <a:lnTo>
                      <a:pt x="1129" y="26"/>
                    </a:lnTo>
                    <a:cubicBezTo>
                      <a:pt x="1028" y="1"/>
                      <a:pt x="978" y="1"/>
                      <a:pt x="903" y="1"/>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6" name="Google Shape;916;p28">
                <a:extLst>
                  <a:ext uri="{FF2B5EF4-FFF2-40B4-BE49-F238E27FC236}">
                    <a16:creationId xmlns:a16="http://schemas.microsoft.com/office/drawing/2014/main" id="{9AF3C1CE-6E95-8E75-F1B3-1B04CEB9CCF0}"/>
                  </a:ext>
                </a:extLst>
              </p:cNvPr>
              <p:cNvSpPr/>
              <p:nvPr/>
            </p:nvSpPr>
            <p:spPr>
              <a:xfrm>
                <a:off x="2752629" y="1808011"/>
                <a:ext cx="21337" cy="7950"/>
              </a:xfrm>
              <a:custGeom>
                <a:avLst/>
                <a:gdLst/>
                <a:ahLst/>
                <a:cxnLst/>
                <a:rect l="l" t="t" r="r" b="b"/>
                <a:pathLst>
                  <a:path w="1079" h="402" extrusionOk="0">
                    <a:moveTo>
                      <a:pt x="878" y="1"/>
                    </a:moveTo>
                    <a:lnTo>
                      <a:pt x="0" y="377"/>
                    </a:lnTo>
                    <a:cubicBezTo>
                      <a:pt x="50" y="377"/>
                      <a:pt x="126" y="377"/>
                      <a:pt x="201" y="402"/>
                    </a:cubicBezTo>
                    <a:lnTo>
                      <a:pt x="1078" y="26"/>
                    </a:lnTo>
                    <a:cubicBezTo>
                      <a:pt x="1028" y="1"/>
                      <a:pt x="953" y="1"/>
                      <a:pt x="878" y="1"/>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7" name="Google Shape;917;p28">
                <a:extLst>
                  <a:ext uri="{FF2B5EF4-FFF2-40B4-BE49-F238E27FC236}">
                    <a16:creationId xmlns:a16="http://schemas.microsoft.com/office/drawing/2014/main" id="{EB355897-FF86-6788-A2E9-1B3DBDEE1919}"/>
                  </a:ext>
                </a:extLst>
              </p:cNvPr>
              <p:cNvSpPr/>
              <p:nvPr/>
            </p:nvSpPr>
            <p:spPr>
              <a:xfrm>
                <a:off x="2756584" y="1808506"/>
                <a:ext cx="21337" cy="8464"/>
              </a:xfrm>
              <a:custGeom>
                <a:avLst/>
                <a:gdLst/>
                <a:ahLst/>
                <a:cxnLst/>
                <a:rect l="l" t="t" r="r" b="b"/>
                <a:pathLst>
                  <a:path w="1079" h="428" extrusionOk="0">
                    <a:moveTo>
                      <a:pt x="878" y="1"/>
                    </a:moveTo>
                    <a:lnTo>
                      <a:pt x="1" y="377"/>
                    </a:lnTo>
                    <a:cubicBezTo>
                      <a:pt x="51" y="377"/>
                      <a:pt x="126" y="402"/>
                      <a:pt x="176" y="427"/>
                    </a:cubicBezTo>
                    <a:lnTo>
                      <a:pt x="1079" y="51"/>
                    </a:lnTo>
                    <a:cubicBezTo>
                      <a:pt x="1003" y="26"/>
                      <a:pt x="953" y="1"/>
                      <a:pt x="878"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8" name="Google Shape;918;p28">
                <a:extLst>
                  <a:ext uri="{FF2B5EF4-FFF2-40B4-BE49-F238E27FC236}">
                    <a16:creationId xmlns:a16="http://schemas.microsoft.com/office/drawing/2014/main" id="{C940EB7F-B929-39BB-15C6-4310F321F1C1}"/>
                  </a:ext>
                </a:extLst>
              </p:cNvPr>
              <p:cNvSpPr/>
              <p:nvPr/>
            </p:nvSpPr>
            <p:spPr>
              <a:xfrm>
                <a:off x="2760065" y="1809514"/>
                <a:ext cx="21317" cy="8444"/>
              </a:xfrm>
              <a:custGeom>
                <a:avLst/>
                <a:gdLst/>
                <a:ahLst/>
                <a:cxnLst/>
                <a:rect l="l" t="t" r="r" b="b"/>
                <a:pathLst>
                  <a:path w="1078" h="427" extrusionOk="0">
                    <a:moveTo>
                      <a:pt x="903" y="0"/>
                    </a:moveTo>
                    <a:lnTo>
                      <a:pt x="0" y="376"/>
                    </a:lnTo>
                    <a:cubicBezTo>
                      <a:pt x="75" y="376"/>
                      <a:pt x="126" y="401"/>
                      <a:pt x="176" y="426"/>
                    </a:cubicBezTo>
                    <a:lnTo>
                      <a:pt x="1078" y="50"/>
                    </a:lnTo>
                    <a:cubicBezTo>
                      <a:pt x="1028" y="25"/>
                      <a:pt x="953" y="0"/>
                      <a:pt x="903" y="0"/>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9" name="Google Shape;919;p28">
                <a:extLst>
                  <a:ext uri="{FF2B5EF4-FFF2-40B4-BE49-F238E27FC236}">
                    <a16:creationId xmlns:a16="http://schemas.microsoft.com/office/drawing/2014/main" id="{CA90A206-EC8D-F611-554C-B6B94525C3FB}"/>
                  </a:ext>
                </a:extLst>
              </p:cNvPr>
              <p:cNvSpPr/>
              <p:nvPr/>
            </p:nvSpPr>
            <p:spPr>
              <a:xfrm>
                <a:off x="2763526" y="1810503"/>
                <a:ext cx="21337" cy="8444"/>
              </a:xfrm>
              <a:custGeom>
                <a:avLst/>
                <a:gdLst/>
                <a:ahLst/>
                <a:cxnLst/>
                <a:rect l="l" t="t" r="r" b="b"/>
                <a:pathLst>
                  <a:path w="1079" h="427" extrusionOk="0">
                    <a:moveTo>
                      <a:pt x="903" y="0"/>
                    </a:moveTo>
                    <a:lnTo>
                      <a:pt x="1" y="376"/>
                    </a:lnTo>
                    <a:cubicBezTo>
                      <a:pt x="76" y="401"/>
                      <a:pt x="126" y="401"/>
                      <a:pt x="176" y="426"/>
                    </a:cubicBezTo>
                    <a:lnTo>
                      <a:pt x="1078" y="50"/>
                    </a:lnTo>
                    <a:cubicBezTo>
                      <a:pt x="1028" y="25"/>
                      <a:pt x="953" y="25"/>
                      <a:pt x="903" y="0"/>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0" name="Google Shape;920;p28">
                <a:extLst>
                  <a:ext uri="{FF2B5EF4-FFF2-40B4-BE49-F238E27FC236}">
                    <a16:creationId xmlns:a16="http://schemas.microsoft.com/office/drawing/2014/main" id="{2F2CAFC0-BF99-84F7-98D2-5496572FCAB0}"/>
                  </a:ext>
                </a:extLst>
              </p:cNvPr>
              <p:cNvSpPr/>
              <p:nvPr/>
            </p:nvSpPr>
            <p:spPr>
              <a:xfrm>
                <a:off x="2767006" y="1811492"/>
                <a:ext cx="21317" cy="8938"/>
              </a:xfrm>
              <a:custGeom>
                <a:avLst/>
                <a:gdLst/>
                <a:ahLst/>
                <a:cxnLst/>
                <a:rect l="l" t="t" r="r" b="b"/>
                <a:pathLst>
                  <a:path w="1078" h="452" extrusionOk="0">
                    <a:moveTo>
                      <a:pt x="902" y="0"/>
                    </a:moveTo>
                    <a:lnTo>
                      <a:pt x="0" y="376"/>
                    </a:lnTo>
                    <a:cubicBezTo>
                      <a:pt x="50" y="401"/>
                      <a:pt x="125" y="426"/>
                      <a:pt x="176" y="451"/>
                    </a:cubicBezTo>
                    <a:lnTo>
                      <a:pt x="1078" y="76"/>
                    </a:lnTo>
                    <a:cubicBezTo>
                      <a:pt x="1028" y="50"/>
                      <a:pt x="953" y="25"/>
                      <a:pt x="902"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1" name="Google Shape;921;p28">
                <a:extLst>
                  <a:ext uri="{FF2B5EF4-FFF2-40B4-BE49-F238E27FC236}">
                    <a16:creationId xmlns:a16="http://schemas.microsoft.com/office/drawing/2014/main" id="{66D1C7C7-C7A2-B1B8-6FEB-039C82DA74C8}"/>
                  </a:ext>
                </a:extLst>
              </p:cNvPr>
              <p:cNvSpPr/>
              <p:nvPr/>
            </p:nvSpPr>
            <p:spPr>
              <a:xfrm>
                <a:off x="2770467" y="1812975"/>
                <a:ext cx="20843" cy="8938"/>
              </a:xfrm>
              <a:custGeom>
                <a:avLst/>
                <a:gdLst/>
                <a:ahLst/>
                <a:cxnLst/>
                <a:rect l="l" t="t" r="r" b="b"/>
                <a:pathLst>
                  <a:path w="1054" h="452" extrusionOk="0">
                    <a:moveTo>
                      <a:pt x="903" y="1"/>
                    </a:moveTo>
                    <a:lnTo>
                      <a:pt x="1" y="376"/>
                    </a:lnTo>
                    <a:cubicBezTo>
                      <a:pt x="51" y="402"/>
                      <a:pt x="101" y="427"/>
                      <a:pt x="176" y="452"/>
                    </a:cubicBezTo>
                    <a:lnTo>
                      <a:pt x="1053" y="76"/>
                    </a:lnTo>
                    <a:cubicBezTo>
                      <a:pt x="1003" y="51"/>
                      <a:pt x="953" y="26"/>
                      <a:pt x="903"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2" name="Google Shape;922;p28">
                <a:extLst>
                  <a:ext uri="{FF2B5EF4-FFF2-40B4-BE49-F238E27FC236}">
                    <a16:creationId xmlns:a16="http://schemas.microsoft.com/office/drawing/2014/main" id="{DD83F863-305C-CAFB-E8EC-5B939D94AB9B}"/>
                  </a:ext>
                </a:extLst>
              </p:cNvPr>
              <p:cNvSpPr/>
              <p:nvPr/>
            </p:nvSpPr>
            <p:spPr>
              <a:xfrm>
                <a:off x="2773948" y="1814458"/>
                <a:ext cx="20823" cy="9433"/>
              </a:xfrm>
              <a:custGeom>
                <a:avLst/>
                <a:gdLst/>
                <a:ahLst/>
                <a:cxnLst/>
                <a:rect l="l" t="t" r="r" b="b"/>
                <a:pathLst>
                  <a:path w="1053" h="477" extrusionOk="0">
                    <a:moveTo>
                      <a:pt x="877" y="1"/>
                    </a:moveTo>
                    <a:lnTo>
                      <a:pt x="0" y="377"/>
                    </a:lnTo>
                    <a:cubicBezTo>
                      <a:pt x="50" y="402"/>
                      <a:pt x="100" y="452"/>
                      <a:pt x="150" y="477"/>
                    </a:cubicBezTo>
                    <a:lnTo>
                      <a:pt x="1053" y="101"/>
                    </a:lnTo>
                    <a:cubicBezTo>
                      <a:pt x="1003" y="76"/>
                      <a:pt x="952" y="26"/>
                      <a:pt x="877"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3" name="Google Shape;923;p28">
                <a:extLst>
                  <a:ext uri="{FF2B5EF4-FFF2-40B4-BE49-F238E27FC236}">
                    <a16:creationId xmlns:a16="http://schemas.microsoft.com/office/drawing/2014/main" id="{9DEB9904-18BC-E57E-12F3-1E8950C246A8}"/>
                  </a:ext>
                </a:extLst>
              </p:cNvPr>
              <p:cNvSpPr/>
              <p:nvPr/>
            </p:nvSpPr>
            <p:spPr>
              <a:xfrm>
                <a:off x="2776914" y="1816436"/>
                <a:ext cx="20843" cy="9452"/>
              </a:xfrm>
              <a:custGeom>
                <a:avLst/>
                <a:gdLst/>
                <a:ahLst/>
                <a:cxnLst/>
                <a:rect l="l" t="t" r="r" b="b"/>
                <a:pathLst>
                  <a:path w="1054" h="478" extrusionOk="0">
                    <a:moveTo>
                      <a:pt x="903" y="1"/>
                    </a:moveTo>
                    <a:lnTo>
                      <a:pt x="0" y="377"/>
                    </a:lnTo>
                    <a:cubicBezTo>
                      <a:pt x="51" y="402"/>
                      <a:pt x="101" y="427"/>
                      <a:pt x="176" y="477"/>
                    </a:cubicBezTo>
                    <a:lnTo>
                      <a:pt x="1053" y="101"/>
                    </a:lnTo>
                    <a:cubicBezTo>
                      <a:pt x="1003" y="51"/>
                      <a:pt x="953" y="26"/>
                      <a:pt x="903"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4" name="Google Shape;924;p28">
                <a:extLst>
                  <a:ext uri="{FF2B5EF4-FFF2-40B4-BE49-F238E27FC236}">
                    <a16:creationId xmlns:a16="http://schemas.microsoft.com/office/drawing/2014/main" id="{BA6DE6A0-5AB3-CAD5-D5CE-6C6A2A8C3747}"/>
                  </a:ext>
                </a:extLst>
              </p:cNvPr>
              <p:cNvSpPr/>
              <p:nvPr/>
            </p:nvSpPr>
            <p:spPr>
              <a:xfrm>
                <a:off x="2780375" y="1818433"/>
                <a:ext cx="20843" cy="9433"/>
              </a:xfrm>
              <a:custGeom>
                <a:avLst/>
                <a:gdLst/>
                <a:ahLst/>
                <a:cxnLst/>
                <a:rect l="l" t="t" r="r" b="b"/>
                <a:pathLst>
                  <a:path w="1054" h="477" extrusionOk="0">
                    <a:moveTo>
                      <a:pt x="878" y="0"/>
                    </a:moveTo>
                    <a:lnTo>
                      <a:pt x="1" y="376"/>
                    </a:lnTo>
                    <a:cubicBezTo>
                      <a:pt x="51" y="401"/>
                      <a:pt x="101" y="426"/>
                      <a:pt x="151" y="476"/>
                    </a:cubicBezTo>
                    <a:lnTo>
                      <a:pt x="1053" y="100"/>
                    </a:lnTo>
                    <a:cubicBezTo>
                      <a:pt x="1003" y="50"/>
                      <a:pt x="953" y="25"/>
                      <a:pt x="878"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5" name="Google Shape;925;p28">
                <a:extLst>
                  <a:ext uri="{FF2B5EF4-FFF2-40B4-BE49-F238E27FC236}">
                    <a16:creationId xmlns:a16="http://schemas.microsoft.com/office/drawing/2014/main" id="{995FBE35-737E-3B5E-3E94-AA617FDE48B8}"/>
                  </a:ext>
                </a:extLst>
              </p:cNvPr>
              <p:cNvSpPr/>
              <p:nvPr/>
            </p:nvSpPr>
            <p:spPr>
              <a:xfrm>
                <a:off x="2783361" y="1820411"/>
                <a:ext cx="20823" cy="9433"/>
              </a:xfrm>
              <a:custGeom>
                <a:avLst/>
                <a:gdLst/>
                <a:ahLst/>
                <a:cxnLst/>
                <a:rect l="l" t="t" r="r" b="b"/>
                <a:pathLst>
                  <a:path w="1053" h="477" extrusionOk="0">
                    <a:moveTo>
                      <a:pt x="902" y="0"/>
                    </a:moveTo>
                    <a:lnTo>
                      <a:pt x="0" y="376"/>
                    </a:lnTo>
                    <a:cubicBezTo>
                      <a:pt x="50" y="401"/>
                      <a:pt x="100" y="452"/>
                      <a:pt x="176" y="477"/>
                    </a:cubicBezTo>
                    <a:lnTo>
                      <a:pt x="1053" y="101"/>
                    </a:lnTo>
                    <a:cubicBezTo>
                      <a:pt x="1003" y="76"/>
                      <a:pt x="953" y="26"/>
                      <a:pt x="902"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6" name="Google Shape;926;p28">
                <a:extLst>
                  <a:ext uri="{FF2B5EF4-FFF2-40B4-BE49-F238E27FC236}">
                    <a16:creationId xmlns:a16="http://schemas.microsoft.com/office/drawing/2014/main" id="{A1BFAF71-2AD2-69A9-8FC2-DE60036BDCA2}"/>
                  </a:ext>
                </a:extLst>
              </p:cNvPr>
              <p:cNvSpPr/>
              <p:nvPr/>
            </p:nvSpPr>
            <p:spPr>
              <a:xfrm>
                <a:off x="2786822" y="1822388"/>
                <a:ext cx="19854" cy="9433"/>
              </a:xfrm>
              <a:custGeom>
                <a:avLst/>
                <a:gdLst/>
                <a:ahLst/>
                <a:cxnLst/>
                <a:rect l="l" t="t" r="r" b="b"/>
                <a:pathLst>
                  <a:path w="1004" h="477" extrusionOk="0">
                    <a:moveTo>
                      <a:pt x="878" y="1"/>
                    </a:moveTo>
                    <a:lnTo>
                      <a:pt x="1" y="377"/>
                    </a:lnTo>
                    <a:cubicBezTo>
                      <a:pt x="26" y="402"/>
                      <a:pt x="76" y="452"/>
                      <a:pt x="126" y="477"/>
                    </a:cubicBezTo>
                    <a:lnTo>
                      <a:pt x="1003" y="101"/>
                    </a:lnTo>
                    <a:cubicBezTo>
                      <a:pt x="978" y="76"/>
                      <a:pt x="928" y="26"/>
                      <a:pt x="878"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7" name="Google Shape;927;p28">
                <a:extLst>
                  <a:ext uri="{FF2B5EF4-FFF2-40B4-BE49-F238E27FC236}">
                    <a16:creationId xmlns:a16="http://schemas.microsoft.com/office/drawing/2014/main" id="{5AACD2DC-7715-BE32-D559-AAE75E687108}"/>
                  </a:ext>
                </a:extLst>
              </p:cNvPr>
              <p:cNvSpPr/>
              <p:nvPr/>
            </p:nvSpPr>
            <p:spPr>
              <a:xfrm>
                <a:off x="2784844" y="1856601"/>
                <a:ext cx="18351" cy="7950"/>
              </a:xfrm>
              <a:custGeom>
                <a:avLst/>
                <a:gdLst/>
                <a:ahLst/>
                <a:cxnLst/>
                <a:rect l="l" t="t" r="r" b="b"/>
                <a:pathLst>
                  <a:path w="928" h="402" extrusionOk="0">
                    <a:moveTo>
                      <a:pt x="903" y="0"/>
                    </a:moveTo>
                    <a:lnTo>
                      <a:pt x="0" y="376"/>
                    </a:lnTo>
                    <a:cubicBezTo>
                      <a:pt x="0" y="376"/>
                      <a:pt x="25" y="376"/>
                      <a:pt x="25" y="401"/>
                    </a:cubicBezTo>
                    <a:lnTo>
                      <a:pt x="928"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8" name="Google Shape;928;p28">
                <a:extLst>
                  <a:ext uri="{FF2B5EF4-FFF2-40B4-BE49-F238E27FC236}">
                    <a16:creationId xmlns:a16="http://schemas.microsoft.com/office/drawing/2014/main" id="{F16ED9A6-B8B0-EFF1-7015-69E4F63FA050}"/>
                  </a:ext>
                </a:extLst>
              </p:cNvPr>
              <p:cNvSpPr/>
              <p:nvPr/>
            </p:nvSpPr>
            <p:spPr>
              <a:xfrm>
                <a:off x="2785339" y="1856601"/>
                <a:ext cx="19834" cy="9433"/>
              </a:xfrm>
              <a:custGeom>
                <a:avLst/>
                <a:gdLst/>
                <a:ahLst/>
                <a:cxnLst/>
                <a:rect l="l" t="t" r="r" b="b"/>
                <a:pathLst>
                  <a:path w="1003" h="477" extrusionOk="0">
                    <a:moveTo>
                      <a:pt x="903" y="0"/>
                    </a:moveTo>
                    <a:lnTo>
                      <a:pt x="0" y="401"/>
                    </a:lnTo>
                    <a:cubicBezTo>
                      <a:pt x="51" y="426"/>
                      <a:pt x="76" y="451"/>
                      <a:pt x="101" y="476"/>
                    </a:cubicBezTo>
                    <a:lnTo>
                      <a:pt x="1003" y="100"/>
                    </a:lnTo>
                    <a:cubicBezTo>
                      <a:pt x="978" y="75"/>
                      <a:pt x="928" y="50"/>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29" name="Google Shape;929;p28">
                <a:extLst>
                  <a:ext uri="{FF2B5EF4-FFF2-40B4-BE49-F238E27FC236}">
                    <a16:creationId xmlns:a16="http://schemas.microsoft.com/office/drawing/2014/main" id="{E3A9DF68-F6FD-81C0-5B00-2EE1198C0085}"/>
                  </a:ext>
                </a:extLst>
              </p:cNvPr>
              <p:cNvSpPr/>
              <p:nvPr/>
            </p:nvSpPr>
            <p:spPr>
              <a:xfrm>
                <a:off x="2787316" y="1858578"/>
                <a:ext cx="20348" cy="9433"/>
              </a:xfrm>
              <a:custGeom>
                <a:avLst/>
                <a:gdLst/>
                <a:ahLst/>
                <a:cxnLst/>
                <a:rect l="l" t="t" r="r" b="b"/>
                <a:pathLst>
                  <a:path w="1029" h="477" extrusionOk="0">
                    <a:moveTo>
                      <a:pt x="903" y="0"/>
                    </a:moveTo>
                    <a:lnTo>
                      <a:pt x="1" y="376"/>
                    </a:lnTo>
                    <a:cubicBezTo>
                      <a:pt x="51" y="401"/>
                      <a:pt x="76" y="451"/>
                      <a:pt x="126" y="476"/>
                    </a:cubicBezTo>
                    <a:lnTo>
                      <a:pt x="1028" y="101"/>
                    </a:lnTo>
                    <a:cubicBezTo>
                      <a:pt x="978" y="75"/>
                      <a:pt x="953" y="25"/>
                      <a:pt x="9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0" name="Google Shape;930;p28">
                <a:extLst>
                  <a:ext uri="{FF2B5EF4-FFF2-40B4-BE49-F238E27FC236}">
                    <a16:creationId xmlns:a16="http://schemas.microsoft.com/office/drawing/2014/main" id="{090804FD-4834-2F10-2FD3-11EDACA89416}"/>
                  </a:ext>
                </a:extLst>
              </p:cNvPr>
              <p:cNvSpPr/>
              <p:nvPr/>
            </p:nvSpPr>
            <p:spPr>
              <a:xfrm>
                <a:off x="2789808" y="1860556"/>
                <a:ext cx="19834" cy="9433"/>
              </a:xfrm>
              <a:custGeom>
                <a:avLst/>
                <a:gdLst/>
                <a:ahLst/>
                <a:cxnLst/>
                <a:rect l="l" t="t" r="r" b="b"/>
                <a:pathLst>
                  <a:path w="1003" h="477" extrusionOk="0">
                    <a:moveTo>
                      <a:pt x="902" y="1"/>
                    </a:moveTo>
                    <a:lnTo>
                      <a:pt x="0" y="376"/>
                    </a:lnTo>
                    <a:cubicBezTo>
                      <a:pt x="25" y="402"/>
                      <a:pt x="75" y="452"/>
                      <a:pt x="100" y="477"/>
                    </a:cubicBezTo>
                    <a:lnTo>
                      <a:pt x="1003" y="101"/>
                    </a:lnTo>
                    <a:cubicBezTo>
                      <a:pt x="977" y="76"/>
                      <a:pt x="927" y="26"/>
                      <a:pt x="902"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1" name="Google Shape;931;p28">
                <a:extLst>
                  <a:ext uri="{FF2B5EF4-FFF2-40B4-BE49-F238E27FC236}">
                    <a16:creationId xmlns:a16="http://schemas.microsoft.com/office/drawing/2014/main" id="{75FA6C7E-5AF3-DCBA-A24C-D0B1F9EE7AD6}"/>
                  </a:ext>
                </a:extLst>
              </p:cNvPr>
              <p:cNvSpPr/>
              <p:nvPr/>
            </p:nvSpPr>
            <p:spPr>
              <a:xfrm>
                <a:off x="2791786" y="1862533"/>
                <a:ext cx="20329" cy="9947"/>
              </a:xfrm>
              <a:custGeom>
                <a:avLst/>
                <a:gdLst/>
                <a:ahLst/>
                <a:cxnLst/>
                <a:rect l="l" t="t" r="r" b="b"/>
                <a:pathLst>
                  <a:path w="1028" h="503" extrusionOk="0">
                    <a:moveTo>
                      <a:pt x="903" y="1"/>
                    </a:moveTo>
                    <a:lnTo>
                      <a:pt x="0" y="377"/>
                    </a:lnTo>
                    <a:cubicBezTo>
                      <a:pt x="50" y="427"/>
                      <a:pt x="75" y="452"/>
                      <a:pt x="126" y="502"/>
                    </a:cubicBezTo>
                    <a:lnTo>
                      <a:pt x="1028" y="101"/>
                    </a:lnTo>
                    <a:cubicBezTo>
                      <a:pt x="978" y="76"/>
                      <a:pt x="953" y="26"/>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2" name="Google Shape;932;p28">
                <a:extLst>
                  <a:ext uri="{FF2B5EF4-FFF2-40B4-BE49-F238E27FC236}">
                    <a16:creationId xmlns:a16="http://schemas.microsoft.com/office/drawing/2014/main" id="{3D8BBE84-4B18-9109-70E5-3678BE6AE5FB}"/>
                  </a:ext>
                </a:extLst>
              </p:cNvPr>
              <p:cNvSpPr/>
              <p:nvPr/>
            </p:nvSpPr>
            <p:spPr>
              <a:xfrm>
                <a:off x="2794257" y="1864531"/>
                <a:ext cx="19854" cy="9927"/>
              </a:xfrm>
              <a:custGeom>
                <a:avLst/>
                <a:gdLst/>
                <a:ahLst/>
                <a:cxnLst/>
                <a:rect l="l" t="t" r="r" b="b"/>
                <a:pathLst>
                  <a:path w="1004" h="502" extrusionOk="0">
                    <a:moveTo>
                      <a:pt x="903" y="0"/>
                    </a:moveTo>
                    <a:lnTo>
                      <a:pt x="1" y="401"/>
                    </a:lnTo>
                    <a:cubicBezTo>
                      <a:pt x="26" y="426"/>
                      <a:pt x="76" y="476"/>
                      <a:pt x="101" y="501"/>
                    </a:cubicBezTo>
                    <a:lnTo>
                      <a:pt x="1003" y="125"/>
                    </a:lnTo>
                    <a:cubicBezTo>
                      <a:pt x="978" y="100"/>
                      <a:pt x="928" y="50"/>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3" name="Google Shape;933;p28">
                <a:extLst>
                  <a:ext uri="{FF2B5EF4-FFF2-40B4-BE49-F238E27FC236}">
                    <a16:creationId xmlns:a16="http://schemas.microsoft.com/office/drawing/2014/main" id="{61359E70-E76C-8382-68E8-7ACB677660D3}"/>
                  </a:ext>
                </a:extLst>
              </p:cNvPr>
              <p:cNvSpPr/>
              <p:nvPr/>
            </p:nvSpPr>
            <p:spPr>
              <a:xfrm>
                <a:off x="2796235" y="1867003"/>
                <a:ext cx="20348" cy="9927"/>
              </a:xfrm>
              <a:custGeom>
                <a:avLst/>
                <a:gdLst/>
                <a:ahLst/>
                <a:cxnLst/>
                <a:rect l="l" t="t" r="r" b="b"/>
                <a:pathLst>
                  <a:path w="1029" h="502" extrusionOk="0">
                    <a:moveTo>
                      <a:pt x="903" y="0"/>
                    </a:moveTo>
                    <a:lnTo>
                      <a:pt x="1" y="376"/>
                    </a:lnTo>
                    <a:cubicBezTo>
                      <a:pt x="51" y="426"/>
                      <a:pt x="76" y="477"/>
                      <a:pt x="126" y="502"/>
                    </a:cubicBezTo>
                    <a:lnTo>
                      <a:pt x="1028" y="126"/>
                    </a:lnTo>
                    <a:cubicBezTo>
                      <a:pt x="978" y="101"/>
                      <a:pt x="953" y="50"/>
                      <a:pt x="903"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4" name="Google Shape;934;p28">
                <a:extLst>
                  <a:ext uri="{FF2B5EF4-FFF2-40B4-BE49-F238E27FC236}">
                    <a16:creationId xmlns:a16="http://schemas.microsoft.com/office/drawing/2014/main" id="{14142CFF-FC88-D3BF-929B-6FA6917F3A90}"/>
                  </a:ext>
                </a:extLst>
              </p:cNvPr>
              <p:cNvSpPr/>
              <p:nvPr/>
            </p:nvSpPr>
            <p:spPr>
              <a:xfrm>
                <a:off x="2798727" y="1869475"/>
                <a:ext cx="19834" cy="10421"/>
              </a:xfrm>
              <a:custGeom>
                <a:avLst/>
                <a:gdLst/>
                <a:ahLst/>
                <a:cxnLst/>
                <a:rect l="l" t="t" r="r" b="b"/>
                <a:pathLst>
                  <a:path w="1003" h="527" extrusionOk="0">
                    <a:moveTo>
                      <a:pt x="902" y="1"/>
                    </a:moveTo>
                    <a:lnTo>
                      <a:pt x="0" y="377"/>
                    </a:lnTo>
                    <a:cubicBezTo>
                      <a:pt x="25" y="427"/>
                      <a:pt x="75" y="477"/>
                      <a:pt x="100" y="527"/>
                    </a:cubicBezTo>
                    <a:lnTo>
                      <a:pt x="1003" y="151"/>
                    </a:lnTo>
                    <a:cubicBezTo>
                      <a:pt x="978" y="101"/>
                      <a:pt x="927" y="51"/>
                      <a:pt x="90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5" name="Google Shape;935;p28">
                <a:extLst>
                  <a:ext uri="{FF2B5EF4-FFF2-40B4-BE49-F238E27FC236}">
                    <a16:creationId xmlns:a16="http://schemas.microsoft.com/office/drawing/2014/main" id="{88E8D827-31B3-E318-6806-94DD2A6BD7AF}"/>
                  </a:ext>
                </a:extLst>
              </p:cNvPr>
              <p:cNvSpPr/>
              <p:nvPr/>
            </p:nvSpPr>
            <p:spPr>
              <a:xfrm>
                <a:off x="2800704" y="1872461"/>
                <a:ext cx="19834" cy="9927"/>
              </a:xfrm>
              <a:custGeom>
                <a:avLst/>
                <a:gdLst/>
                <a:ahLst/>
                <a:cxnLst/>
                <a:rect l="l" t="t" r="r" b="b"/>
                <a:pathLst>
                  <a:path w="1003" h="502" extrusionOk="0">
                    <a:moveTo>
                      <a:pt x="903" y="0"/>
                    </a:moveTo>
                    <a:lnTo>
                      <a:pt x="0" y="376"/>
                    </a:lnTo>
                    <a:cubicBezTo>
                      <a:pt x="51" y="401"/>
                      <a:pt x="76" y="451"/>
                      <a:pt x="126" y="501"/>
                    </a:cubicBezTo>
                    <a:lnTo>
                      <a:pt x="1003" y="125"/>
                    </a:lnTo>
                    <a:cubicBezTo>
                      <a:pt x="978" y="75"/>
                      <a:pt x="953" y="25"/>
                      <a:pt x="903"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6" name="Google Shape;936;p28">
                <a:extLst>
                  <a:ext uri="{FF2B5EF4-FFF2-40B4-BE49-F238E27FC236}">
                    <a16:creationId xmlns:a16="http://schemas.microsoft.com/office/drawing/2014/main" id="{531ED905-805B-E04D-2D22-C8EFD5D25D60}"/>
                  </a:ext>
                </a:extLst>
              </p:cNvPr>
              <p:cNvSpPr/>
              <p:nvPr/>
            </p:nvSpPr>
            <p:spPr>
              <a:xfrm>
                <a:off x="2803176" y="1874933"/>
                <a:ext cx="19360" cy="10421"/>
              </a:xfrm>
              <a:custGeom>
                <a:avLst/>
                <a:gdLst/>
                <a:ahLst/>
                <a:cxnLst/>
                <a:rect l="l" t="t" r="r" b="b"/>
                <a:pathLst>
                  <a:path w="979" h="527" extrusionOk="0">
                    <a:moveTo>
                      <a:pt x="878" y="0"/>
                    </a:moveTo>
                    <a:lnTo>
                      <a:pt x="1" y="376"/>
                    </a:lnTo>
                    <a:cubicBezTo>
                      <a:pt x="26" y="426"/>
                      <a:pt x="51" y="477"/>
                      <a:pt x="101" y="527"/>
                    </a:cubicBezTo>
                    <a:lnTo>
                      <a:pt x="978" y="151"/>
                    </a:lnTo>
                    <a:cubicBezTo>
                      <a:pt x="953" y="101"/>
                      <a:pt x="928" y="50"/>
                      <a:pt x="878"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7" name="Google Shape;937;p28">
                <a:extLst>
                  <a:ext uri="{FF2B5EF4-FFF2-40B4-BE49-F238E27FC236}">
                    <a16:creationId xmlns:a16="http://schemas.microsoft.com/office/drawing/2014/main" id="{DE1F45C8-6C52-A24A-BCC0-79A73A9872E4}"/>
                  </a:ext>
                </a:extLst>
              </p:cNvPr>
              <p:cNvSpPr/>
              <p:nvPr/>
            </p:nvSpPr>
            <p:spPr>
              <a:xfrm>
                <a:off x="2805154" y="1877899"/>
                <a:ext cx="19360" cy="9927"/>
              </a:xfrm>
              <a:custGeom>
                <a:avLst/>
                <a:gdLst/>
                <a:ahLst/>
                <a:cxnLst/>
                <a:rect l="l" t="t" r="r" b="b"/>
                <a:pathLst>
                  <a:path w="979" h="502" extrusionOk="0">
                    <a:moveTo>
                      <a:pt x="878" y="1"/>
                    </a:moveTo>
                    <a:lnTo>
                      <a:pt x="1" y="377"/>
                    </a:lnTo>
                    <a:cubicBezTo>
                      <a:pt x="26" y="402"/>
                      <a:pt x="51" y="452"/>
                      <a:pt x="76" y="502"/>
                    </a:cubicBezTo>
                    <a:lnTo>
                      <a:pt x="978" y="126"/>
                    </a:lnTo>
                    <a:cubicBezTo>
                      <a:pt x="953" y="76"/>
                      <a:pt x="928" y="26"/>
                      <a:pt x="87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8" name="Google Shape;938;p28">
                <a:extLst>
                  <a:ext uri="{FF2B5EF4-FFF2-40B4-BE49-F238E27FC236}">
                    <a16:creationId xmlns:a16="http://schemas.microsoft.com/office/drawing/2014/main" id="{81CFEED0-B91B-83D9-6084-FC1D84648E33}"/>
                  </a:ext>
                </a:extLst>
              </p:cNvPr>
              <p:cNvSpPr/>
              <p:nvPr/>
            </p:nvSpPr>
            <p:spPr>
              <a:xfrm>
                <a:off x="2806657" y="1880391"/>
                <a:ext cx="19834" cy="10421"/>
              </a:xfrm>
              <a:custGeom>
                <a:avLst/>
                <a:gdLst/>
                <a:ahLst/>
                <a:cxnLst/>
                <a:rect l="l" t="t" r="r" b="b"/>
                <a:pathLst>
                  <a:path w="1003" h="527" extrusionOk="0">
                    <a:moveTo>
                      <a:pt x="902" y="0"/>
                    </a:moveTo>
                    <a:lnTo>
                      <a:pt x="0" y="376"/>
                    </a:lnTo>
                    <a:cubicBezTo>
                      <a:pt x="50" y="426"/>
                      <a:pt x="75" y="476"/>
                      <a:pt x="100" y="526"/>
                    </a:cubicBezTo>
                    <a:lnTo>
                      <a:pt x="1003" y="150"/>
                    </a:lnTo>
                    <a:cubicBezTo>
                      <a:pt x="978" y="100"/>
                      <a:pt x="953" y="50"/>
                      <a:pt x="902"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9" name="Google Shape;939;p28">
                <a:extLst>
                  <a:ext uri="{FF2B5EF4-FFF2-40B4-BE49-F238E27FC236}">
                    <a16:creationId xmlns:a16="http://schemas.microsoft.com/office/drawing/2014/main" id="{F89E5895-A9DE-315F-8284-3D051D309DE3}"/>
                  </a:ext>
                </a:extLst>
              </p:cNvPr>
              <p:cNvSpPr/>
              <p:nvPr/>
            </p:nvSpPr>
            <p:spPr>
              <a:xfrm>
                <a:off x="2808635" y="1883357"/>
                <a:ext cx="19834" cy="10421"/>
              </a:xfrm>
              <a:custGeom>
                <a:avLst/>
                <a:gdLst/>
                <a:ahLst/>
                <a:cxnLst/>
                <a:rect l="l" t="t" r="r" b="b"/>
                <a:pathLst>
                  <a:path w="1003" h="527" extrusionOk="0">
                    <a:moveTo>
                      <a:pt x="903" y="0"/>
                    </a:moveTo>
                    <a:lnTo>
                      <a:pt x="0" y="376"/>
                    </a:lnTo>
                    <a:cubicBezTo>
                      <a:pt x="25" y="426"/>
                      <a:pt x="76" y="477"/>
                      <a:pt x="101" y="527"/>
                    </a:cubicBezTo>
                    <a:lnTo>
                      <a:pt x="1003" y="151"/>
                    </a:lnTo>
                    <a:cubicBezTo>
                      <a:pt x="953" y="101"/>
                      <a:pt x="928" y="51"/>
                      <a:pt x="903"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0" name="Google Shape;940;p28">
                <a:extLst>
                  <a:ext uri="{FF2B5EF4-FFF2-40B4-BE49-F238E27FC236}">
                    <a16:creationId xmlns:a16="http://schemas.microsoft.com/office/drawing/2014/main" id="{83F97024-1580-9441-1DB4-C5D5D1B35CC1}"/>
                  </a:ext>
                </a:extLst>
              </p:cNvPr>
              <p:cNvSpPr/>
              <p:nvPr/>
            </p:nvSpPr>
            <p:spPr>
              <a:xfrm>
                <a:off x="2810612" y="1886324"/>
                <a:ext cx="19854" cy="10936"/>
              </a:xfrm>
              <a:custGeom>
                <a:avLst/>
                <a:gdLst/>
                <a:ahLst/>
                <a:cxnLst/>
                <a:rect l="l" t="t" r="r" b="b"/>
                <a:pathLst>
                  <a:path w="1004" h="553" extrusionOk="0">
                    <a:moveTo>
                      <a:pt x="903" y="1"/>
                    </a:moveTo>
                    <a:lnTo>
                      <a:pt x="1" y="377"/>
                    </a:lnTo>
                    <a:cubicBezTo>
                      <a:pt x="26" y="427"/>
                      <a:pt x="76" y="502"/>
                      <a:pt x="101" y="552"/>
                    </a:cubicBezTo>
                    <a:lnTo>
                      <a:pt x="1003" y="176"/>
                    </a:lnTo>
                    <a:cubicBezTo>
                      <a:pt x="978" y="126"/>
                      <a:pt x="928" y="51"/>
                      <a:pt x="903"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1" name="Google Shape;941;p28">
                <a:extLst>
                  <a:ext uri="{FF2B5EF4-FFF2-40B4-BE49-F238E27FC236}">
                    <a16:creationId xmlns:a16="http://schemas.microsoft.com/office/drawing/2014/main" id="{9105F5E9-D45B-5CB3-4457-98DB17626858}"/>
                  </a:ext>
                </a:extLst>
              </p:cNvPr>
              <p:cNvSpPr/>
              <p:nvPr/>
            </p:nvSpPr>
            <p:spPr>
              <a:xfrm>
                <a:off x="2812590" y="1889804"/>
                <a:ext cx="20843" cy="12893"/>
              </a:xfrm>
              <a:custGeom>
                <a:avLst/>
                <a:gdLst/>
                <a:ahLst/>
                <a:cxnLst/>
                <a:rect l="l" t="t" r="r" b="b"/>
                <a:pathLst>
                  <a:path w="1054" h="652" extrusionOk="0">
                    <a:moveTo>
                      <a:pt x="903" y="0"/>
                    </a:moveTo>
                    <a:lnTo>
                      <a:pt x="1" y="376"/>
                    </a:lnTo>
                    <a:cubicBezTo>
                      <a:pt x="51" y="476"/>
                      <a:pt x="101" y="577"/>
                      <a:pt x="151" y="652"/>
                    </a:cubicBezTo>
                    <a:lnTo>
                      <a:pt x="1054" y="276"/>
                    </a:lnTo>
                    <a:cubicBezTo>
                      <a:pt x="1003" y="176"/>
                      <a:pt x="953" y="100"/>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2" name="Google Shape;942;p28">
                <a:extLst>
                  <a:ext uri="{FF2B5EF4-FFF2-40B4-BE49-F238E27FC236}">
                    <a16:creationId xmlns:a16="http://schemas.microsoft.com/office/drawing/2014/main" id="{407076D9-B08D-7E10-EFC5-FF69B1C09AAB}"/>
                  </a:ext>
                </a:extLst>
              </p:cNvPr>
              <p:cNvSpPr/>
              <p:nvPr/>
            </p:nvSpPr>
            <p:spPr>
              <a:xfrm>
                <a:off x="2815576" y="1895243"/>
                <a:ext cx="21317" cy="14891"/>
              </a:xfrm>
              <a:custGeom>
                <a:avLst/>
                <a:gdLst/>
                <a:ahLst/>
                <a:cxnLst/>
                <a:rect l="l" t="t" r="r" b="b"/>
                <a:pathLst>
                  <a:path w="1078" h="753" extrusionOk="0">
                    <a:moveTo>
                      <a:pt x="903" y="1"/>
                    </a:moveTo>
                    <a:lnTo>
                      <a:pt x="0" y="377"/>
                    </a:lnTo>
                    <a:cubicBezTo>
                      <a:pt x="50" y="502"/>
                      <a:pt x="126" y="628"/>
                      <a:pt x="176" y="753"/>
                    </a:cubicBezTo>
                    <a:lnTo>
                      <a:pt x="1078" y="377"/>
                    </a:lnTo>
                    <a:cubicBezTo>
                      <a:pt x="1003" y="252"/>
                      <a:pt x="953" y="126"/>
                      <a:pt x="903"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3" name="Google Shape;943;p28">
                <a:extLst>
                  <a:ext uri="{FF2B5EF4-FFF2-40B4-BE49-F238E27FC236}">
                    <a16:creationId xmlns:a16="http://schemas.microsoft.com/office/drawing/2014/main" id="{70DACC58-7E15-F0B2-EB22-1EB272CBD207}"/>
                  </a:ext>
                </a:extLst>
              </p:cNvPr>
              <p:cNvSpPr/>
              <p:nvPr/>
            </p:nvSpPr>
            <p:spPr>
              <a:xfrm>
                <a:off x="2819037" y="1902678"/>
                <a:ext cx="19854" cy="12913"/>
              </a:xfrm>
              <a:custGeom>
                <a:avLst/>
                <a:gdLst/>
                <a:ahLst/>
                <a:cxnLst/>
                <a:rect l="l" t="t" r="r" b="b"/>
                <a:pathLst>
                  <a:path w="1004" h="653" extrusionOk="0">
                    <a:moveTo>
                      <a:pt x="878" y="1"/>
                    </a:moveTo>
                    <a:lnTo>
                      <a:pt x="1" y="377"/>
                    </a:lnTo>
                    <a:cubicBezTo>
                      <a:pt x="26" y="452"/>
                      <a:pt x="76" y="552"/>
                      <a:pt x="101" y="653"/>
                    </a:cubicBezTo>
                    <a:lnTo>
                      <a:pt x="1003" y="277"/>
                    </a:lnTo>
                    <a:cubicBezTo>
                      <a:pt x="953" y="176"/>
                      <a:pt x="928" y="76"/>
                      <a:pt x="878"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4" name="Google Shape;944;p28">
                <a:extLst>
                  <a:ext uri="{FF2B5EF4-FFF2-40B4-BE49-F238E27FC236}">
                    <a16:creationId xmlns:a16="http://schemas.microsoft.com/office/drawing/2014/main" id="{948AA5D8-F656-EC7F-9802-D2A4CC2EE332}"/>
                  </a:ext>
                </a:extLst>
              </p:cNvPr>
              <p:cNvSpPr/>
              <p:nvPr/>
            </p:nvSpPr>
            <p:spPr>
              <a:xfrm>
                <a:off x="2821014" y="1908137"/>
                <a:ext cx="18865" cy="10916"/>
              </a:xfrm>
              <a:custGeom>
                <a:avLst/>
                <a:gdLst/>
                <a:ahLst/>
                <a:cxnLst/>
                <a:rect l="l" t="t" r="r" b="b"/>
                <a:pathLst>
                  <a:path w="954" h="552" extrusionOk="0">
                    <a:moveTo>
                      <a:pt x="903" y="1"/>
                    </a:moveTo>
                    <a:lnTo>
                      <a:pt x="1" y="377"/>
                    </a:lnTo>
                    <a:cubicBezTo>
                      <a:pt x="26" y="427"/>
                      <a:pt x="51" y="502"/>
                      <a:pt x="76" y="552"/>
                    </a:cubicBezTo>
                    <a:lnTo>
                      <a:pt x="953" y="176"/>
                    </a:lnTo>
                    <a:cubicBezTo>
                      <a:pt x="953" y="101"/>
                      <a:pt x="928" y="51"/>
                      <a:pt x="903"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5" name="Google Shape;945;p28">
                <a:extLst>
                  <a:ext uri="{FF2B5EF4-FFF2-40B4-BE49-F238E27FC236}">
                    <a16:creationId xmlns:a16="http://schemas.microsoft.com/office/drawing/2014/main" id="{20407CD3-3A34-6BFA-B328-F7A14B894FC6}"/>
                  </a:ext>
                </a:extLst>
              </p:cNvPr>
              <p:cNvSpPr/>
              <p:nvPr/>
            </p:nvSpPr>
            <p:spPr>
              <a:xfrm>
                <a:off x="2822517" y="1911617"/>
                <a:ext cx="18846" cy="10421"/>
              </a:xfrm>
              <a:custGeom>
                <a:avLst/>
                <a:gdLst/>
                <a:ahLst/>
                <a:cxnLst/>
                <a:rect l="l" t="t" r="r" b="b"/>
                <a:pathLst>
                  <a:path w="953" h="527" extrusionOk="0">
                    <a:moveTo>
                      <a:pt x="877" y="0"/>
                    </a:moveTo>
                    <a:lnTo>
                      <a:pt x="0" y="376"/>
                    </a:lnTo>
                    <a:cubicBezTo>
                      <a:pt x="0" y="426"/>
                      <a:pt x="25" y="476"/>
                      <a:pt x="50" y="526"/>
                    </a:cubicBezTo>
                    <a:lnTo>
                      <a:pt x="953" y="150"/>
                    </a:lnTo>
                    <a:cubicBezTo>
                      <a:pt x="928" y="100"/>
                      <a:pt x="902" y="50"/>
                      <a:pt x="877"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6" name="Google Shape;946;p28">
                <a:extLst>
                  <a:ext uri="{FF2B5EF4-FFF2-40B4-BE49-F238E27FC236}">
                    <a16:creationId xmlns:a16="http://schemas.microsoft.com/office/drawing/2014/main" id="{F6948E06-FCAA-2E04-0F5D-FC451B462E10}"/>
                  </a:ext>
                </a:extLst>
              </p:cNvPr>
              <p:cNvSpPr/>
              <p:nvPr/>
            </p:nvSpPr>
            <p:spPr>
              <a:xfrm>
                <a:off x="2823506" y="1914583"/>
                <a:ext cx="18351" cy="10421"/>
              </a:xfrm>
              <a:custGeom>
                <a:avLst/>
                <a:gdLst/>
                <a:ahLst/>
                <a:cxnLst/>
                <a:rect l="l" t="t" r="r" b="b"/>
                <a:pathLst>
                  <a:path w="928" h="527" extrusionOk="0">
                    <a:moveTo>
                      <a:pt x="903" y="0"/>
                    </a:moveTo>
                    <a:lnTo>
                      <a:pt x="0" y="376"/>
                    </a:lnTo>
                    <a:cubicBezTo>
                      <a:pt x="0" y="426"/>
                      <a:pt x="25" y="477"/>
                      <a:pt x="50" y="527"/>
                    </a:cubicBezTo>
                    <a:lnTo>
                      <a:pt x="928" y="151"/>
                    </a:lnTo>
                    <a:cubicBezTo>
                      <a:pt x="928" y="101"/>
                      <a:pt x="903" y="51"/>
                      <a:pt x="903"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7" name="Google Shape;947;p28">
                <a:extLst>
                  <a:ext uri="{FF2B5EF4-FFF2-40B4-BE49-F238E27FC236}">
                    <a16:creationId xmlns:a16="http://schemas.microsoft.com/office/drawing/2014/main" id="{1186F8AB-DA4E-CBE6-C8B4-BECCEA163D0A}"/>
                  </a:ext>
                </a:extLst>
              </p:cNvPr>
              <p:cNvSpPr/>
              <p:nvPr/>
            </p:nvSpPr>
            <p:spPr>
              <a:xfrm>
                <a:off x="2824495" y="1917550"/>
                <a:ext cx="18351" cy="10441"/>
              </a:xfrm>
              <a:custGeom>
                <a:avLst/>
                <a:gdLst/>
                <a:ahLst/>
                <a:cxnLst/>
                <a:rect l="l" t="t" r="r" b="b"/>
                <a:pathLst>
                  <a:path w="928" h="528" extrusionOk="0">
                    <a:moveTo>
                      <a:pt x="878" y="1"/>
                    </a:moveTo>
                    <a:lnTo>
                      <a:pt x="0" y="377"/>
                    </a:lnTo>
                    <a:cubicBezTo>
                      <a:pt x="0" y="427"/>
                      <a:pt x="26" y="477"/>
                      <a:pt x="26" y="527"/>
                    </a:cubicBezTo>
                    <a:lnTo>
                      <a:pt x="928" y="151"/>
                    </a:lnTo>
                    <a:cubicBezTo>
                      <a:pt x="928" y="101"/>
                      <a:pt x="903" y="51"/>
                      <a:pt x="87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8" name="Google Shape;948;p28">
                <a:extLst>
                  <a:ext uri="{FF2B5EF4-FFF2-40B4-BE49-F238E27FC236}">
                    <a16:creationId xmlns:a16="http://schemas.microsoft.com/office/drawing/2014/main" id="{2EF3D878-403A-828A-38AF-002D8B8A1BC4}"/>
                  </a:ext>
                </a:extLst>
              </p:cNvPr>
              <p:cNvSpPr/>
              <p:nvPr/>
            </p:nvSpPr>
            <p:spPr>
              <a:xfrm>
                <a:off x="2824989" y="1920536"/>
                <a:ext cx="18846" cy="10421"/>
              </a:xfrm>
              <a:custGeom>
                <a:avLst/>
                <a:gdLst/>
                <a:ahLst/>
                <a:cxnLst/>
                <a:rect l="l" t="t" r="r" b="b"/>
                <a:pathLst>
                  <a:path w="953" h="527" extrusionOk="0">
                    <a:moveTo>
                      <a:pt x="903" y="0"/>
                    </a:moveTo>
                    <a:lnTo>
                      <a:pt x="1" y="376"/>
                    </a:lnTo>
                    <a:cubicBezTo>
                      <a:pt x="26" y="426"/>
                      <a:pt x="26" y="476"/>
                      <a:pt x="51" y="526"/>
                    </a:cubicBezTo>
                    <a:lnTo>
                      <a:pt x="953" y="151"/>
                    </a:lnTo>
                    <a:cubicBezTo>
                      <a:pt x="928" y="100"/>
                      <a:pt x="928" y="50"/>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49" name="Google Shape;949;p28">
                <a:extLst>
                  <a:ext uri="{FF2B5EF4-FFF2-40B4-BE49-F238E27FC236}">
                    <a16:creationId xmlns:a16="http://schemas.microsoft.com/office/drawing/2014/main" id="{8507C9BF-9D61-47CA-F77E-566C5C7B6EE3}"/>
                  </a:ext>
                </a:extLst>
              </p:cNvPr>
              <p:cNvSpPr/>
              <p:nvPr/>
            </p:nvSpPr>
            <p:spPr>
              <a:xfrm>
                <a:off x="2825978" y="1923502"/>
                <a:ext cx="18351" cy="10421"/>
              </a:xfrm>
              <a:custGeom>
                <a:avLst/>
                <a:gdLst/>
                <a:ahLst/>
                <a:cxnLst/>
                <a:rect l="l" t="t" r="r" b="b"/>
                <a:pathLst>
                  <a:path w="928" h="527" extrusionOk="0">
                    <a:moveTo>
                      <a:pt x="903" y="1"/>
                    </a:moveTo>
                    <a:lnTo>
                      <a:pt x="1" y="376"/>
                    </a:lnTo>
                    <a:cubicBezTo>
                      <a:pt x="1" y="427"/>
                      <a:pt x="26" y="477"/>
                      <a:pt x="26" y="527"/>
                    </a:cubicBezTo>
                    <a:lnTo>
                      <a:pt x="928" y="151"/>
                    </a:lnTo>
                    <a:cubicBezTo>
                      <a:pt x="903" y="101"/>
                      <a:pt x="903" y="51"/>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0" name="Google Shape;950;p28">
                <a:extLst>
                  <a:ext uri="{FF2B5EF4-FFF2-40B4-BE49-F238E27FC236}">
                    <a16:creationId xmlns:a16="http://schemas.microsoft.com/office/drawing/2014/main" id="{DB56C2D5-22D3-CE41-971C-7A6F8E654CDE}"/>
                  </a:ext>
                </a:extLst>
              </p:cNvPr>
              <p:cNvSpPr/>
              <p:nvPr/>
            </p:nvSpPr>
            <p:spPr>
              <a:xfrm>
                <a:off x="2826472" y="1926469"/>
                <a:ext cx="18351" cy="10441"/>
              </a:xfrm>
              <a:custGeom>
                <a:avLst/>
                <a:gdLst/>
                <a:ahLst/>
                <a:cxnLst/>
                <a:rect l="l" t="t" r="r" b="b"/>
                <a:pathLst>
                  <a:path w="928" h="528" extrusionOk="0">
                    <a:moveTo>
                      <a:pt x="903" y="1"/>
                    </a:moveTo>
                    <a:lnTo>
                      <a:pt x="1" y="377"/>
                    </a:lnTo>
                    <a:cubicBezTo>
                      <a:pt x="26" y="427"/>
                      <a:pt x="26" y="477"/>
                      <a:pt x="26" y="527"/>
                    </a:cubicBezTo>
                    <a:lnTo>
                      <a:pt x="928" y="151"/>
                    </a:lnTo>
                    <a:cubicBezTo>
                      <a:pt x="928" y="101"/>
                      <a:pt x="903" y="51"/>
                      <a:pt x="90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1" name="Google Shape;951;p28">
                <a:extLst>
                  <a:ext uri="{FF2B5EF4-FFF2-40B4-BE49-F238E27FC236}">
                    <a16:creationId xmlns:a16="http://schemas.microsoft.com/office/drawing/2014/main" id="{E62E1B51-B294-5AAA-8C3A-E587EFFF89D0}"/>
                  </a:ext>
                </a:extLst>
              </p:cNvPr>
              <p:cNvSpPr/>
              <p:nvPr/>
            </p:nvSpPr>
            <p:spPr>
              <a:xfrm>
                <a:off x="2826967" y="1929455"/>
                <a:ext cx="18371" cy="10421"/>
              </a:xfrm>
              <a:custGeom>
                <a:avLst/>
                <a:gdLst/>
                <a:ahLst/>
                <a:cxnLst/>
                <a:rect l="l" t="t" r="r" b="b"/>
                <a:pathLst>
                  <a:path w="929" h="527" extrusionOk="0">
                    <a:moveTo>
                      <a:pt x="903" y="0"/>
                    </a:moveTo>
                    <a:lnTo>
                      <a:pt x="1" y="376"/>
                    </a:lnTo>
                    <a:cubicBezTo>
                      <a:pt x="26" y="426"/>
                      <a:pt x="26" y="476"/>
                      <a:pt x="26" y="527"/>
                    </a:cubicBezTo>
                    <a:lnTo>
                      <a:pt x="928" y="151"/>
                    </a:lnTo>
                    <a:cubicBezTo>
                      <a:pt x="928" y="101"/>
                      <a:pt x="928" y="50"/>
                      <a:pt x="903"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2" name="Google Shape;952;p28">
                <a:extLst>
                  <a:ext uri="{FF2B5EF4-FFF2-40B4-BE49-F238E27FC236}">
                    <a16:creationId xmlns:a16="http://schemas.microsoft.com/office/drawing/2014/main" id="{EC6278AA-C4E9-80CE-F59A-7030F9E62F0F}"/>
                  </a:ext>
                </a:extLst>
              </p:cNvPr>
              <p:cNvSpPr/>
              <p:nvPr/>
            </p:nvSpPr>
            <p:spPr>
              <a:xfrm>
                <a:off x="2827461" y="1932421"/>
                <a:ext cx="18371" cy="10421"/>
              </a:xfrm>
              <a:custGeom>
                <a:avLst/>
                <a:gdLst/>
                <a:ahLst/>
                <a:cxnLst/>
                <a:rect l="l" t="t" r="r" b="b"/>
                <a:pathLst>
                  <a:path w="929" h="527" extrusionOk="0">
                    <a:moveTo>
                      <a:pt x="903" y="1"/>
                    </a:moveTo>
                    <a:lnTo>
                      <a:pt x="1" y="377"/>
                    </a:lnTo>
                    <a:cubicBezTo>
                      <a:pt x="26" y="427"/>
                      <a:pt x="26" y="477"/>
                      <a:pt x="26" y="527"/>
                    </a:cubicBezTo>
                    <a:lnTo>
                      <a:pt x="928" y="151"/>
                    </a:lnTo>
                    <a:cubicBezTo>
                      <a:pt x="928" y="101"/>
                      <a:pt x="928" y="51"/>
                      <a:pt x="903"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3" name="Google Shape;953;p28">
                <a:extLst>
                  <a:ext uri="{FF2B5EF4-FFF2-40B4-BE49-F238E27FC236}">
                    <a16:creationId xmlns:a16="http://schemas.microsoft.com/office/drawing/2014/main" id="{C53731B7-2248-471B-772D-BA4DA37FE951}"/>
                  </a:ext>
                </a:extLst>
              </p:cNvPr>
              <p:cNvSpPr/>
              <p:nvPr/>
            </p:nvSpPr>
            <p:spPr>
              <a:xfrm>
                <a:off x="2827956" y="1935408"/>
                <a:ext cx="18371" cy="10421"/>
              </a:xfrm>
              <a:custGeom>
                <a:avLst/>
                <a:gdLst/>
                <a:ahLst/>
                <a:cxnLst/>
                <a:rect l="l" t="t" r="r" b="b"/>
                <a:pathLst>
                  <a:path w="929" h="527" extrusionOk="0">
                    <a:moveTo>
                      <a:pt x="903" y="0"/>
                    </a:moveTo>
                    <a:lnTo>
                      <a:pt x="1" y="376"/>
                    </a:lnTo>
                    <a:cubicBezTo>
                      <a:pt x="26" y="426"/>
                      <a:pt x="26" y="476"/>
                      <a:pt x="26" y="526"/>
                    </a:cubicBezTo>
                    <a:lnTo>
                      <a:pt x="928" y="150"/>
                    </a:lnTo>
                    <a:cubicBezTo>
                      <a:pt x="928" y="100"/>
                      <a:pt x="928" y="50"/>
                      <a:pt x="903"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4" name="Google Shape;954;p28">
                <a:extLst>
                  <a:ext uri="{FF2B5EF4-FFF2-40B4-BE49-F238E27FC236}">
                    <a16:creationId xmlns:a16="http://schemas.microsoft.com/office/drawing/2014/main" id="{24634527-8FB7-0C21-5019-E5317E758A5B}"/>
                  </a:ext>
                </a:extLst>
              </p:cNvPr>
              <p:cNvSpPr/>
              <p:nvPr/>
            </p:nvSpPr>
            <p:spPr>
              <a:xfrm>
                <a:off x="2828450" y="1938374"/>
                <a:ext cx="18371" cy="10916"/>
              </a:xfrm>
              <a:custGeom>
                <a:avLst/>
                <a:gdLst/>
                <a:ahLst/>
                <a:cxnLst/>
                <a:rect l="l" t="t" r="r" b="b"/>
                <a:pathLst>
                  <a:path w="929" h="552" extrusionOk="0">
                    <a:moveTo>
                      <a:pt x="903" y="0"/>
                    </a:moveTo>
                    <a:lnTo>
                      <a:pt x="1" y="376"/>
                    </a:lnTo>
                    <a:cubicBezTo>
                      <a:pt x="26" y="426"/>
                      <a:pt x="26" y="477"/>
                      <a:pt x="26" y="552"/>
                    </a:cubicBezTo>
                    <a:lnTo>
                      <a:pt x="928" y="151"/>
                    </a:lnTo>
                    <a:cubicBezTo>
                      <a:pt x="928" y="101"/>
                      <a:pt x="903" y="51"/>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5" name="Google Shape;955;p28">
                <a:extLst>
                  <a:ext uri="{FF2B5EF4-FFF2-40B4-BE49-F238E27FC236}">
                    <a16:creationId xmlns:a16="http://schemas.microsoft.com/office/drawing/2014/main" id="{386F836A-CFB6-900F-016E-750C900FE636}"/>
                  </a:ext>
                </a:extLst>
              </p:cNvPr>
              <p:cNvSpPr/>
              <p:nvPr/>
            </p:nvSpPr>
            <p:spPr>
              <a:xfrm>
                <a:off x="2828964" y="1941340"/>
                <a:ext cx="17857" cy="10936"/>
              </a:xfrm>
              <a:custGeom>
                <a:avLst/>
                <a:gdLst/>
                <a:ahLst/>
                <a:cxnLst/>
                <a:rect l="l" t="t" r="r" b="b"/>
                <a:pathLst>
                  <a:path w="903" h="553" extrusionOk="0">
                    <a:moveTo>
                      <a:pt x="902" y="1"/>
                    </a:moveTo>
                    <a:lnTo>
                      <a:pt x="0" y="402"/>
                    </a:lnTo>
                    <a:cubicBezTo>
                      <a:pt x="0" y="452"/>
                      <a:pt x="0" y="502"/>
                      <a:pt x="0" y="552"/>
                    </a:cubicBezTo>
                    <a:lnTo>
                      <a:pt x="902" y="176"/>
                    </a:lnTo>
                    <a:cubicBezTo>
                      <a:pt x="902" y="126"/>
                      <a:pt x="902" y="51"/>
                      <a:pt x="902"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6" name="Google Shape;956;p28">
                <a:extLst>
                  <a:ext uri="{FF2B5EF4-FFF2-40B4-BE49-F238E27FC236}">
                    <a16:creationId xmlns:a16="http://schemas.microsoft.com/office/drawing/2014/main" id="{6605C44A-8FBD-90D6-3D95-7D987AF31B60}"/>
                  </a:ext>
                </a:extLst>
              </p:cNvPr>
              <p:cNvSpPr/>
              <p:nvPr/>
            </p:nvSpPr>
            <p:spPr>
              <a:xfrm>
                <a:off x="2828964" y="1944821"/>
                <a:ext cx="17857" cy="10421"/>
              </a:xfrm>
              <a:custGeom>
                <a:avLst/>
                <a:gdLst/>
                <a:ahLst/>
                <a:cxnLst/>
                <a:rect l="l" t="t" r="r" b="b"/>
                <a:pathLst>
                  <a:path w="903" h="527" extrusionOk="0">
                    <a:moveTo>
                      <a:pt x="902" y="0"/>
                    </a:moveTo>
                    <a:lnTo>
                      <a:pt x="0" y="376"/>
                    </a:lnTo>
                    <a:cubicBezTo>
                      <a:pt x="0" y="426"/>
                      <a:pt x="25" y="476"/>
                      <a:pt x="25" y="527"/>
                    </a:cubicBezTo>
                    <a:lnTo>
                      <a:pt x="902" y="126"/>
                    </a:lnTo>
                    <a:cubicBezTo>
                      <a:pt x="902" y="100"/>
                      <a:pt x="902" y="50"/>
                      <a:pt x="902"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7" name="Google Shape;957;p28">
                <a:extLst>
                  <a:ext uri="{FF2B5EF4-FFF2-40B4-BE49-F238E27FC236}">
                    <a16:creationId xmlns:a16="http://schemas.microsoft.com/office/drawing/2014/main" id="{533DC01A-1973-1BEC-3111-C9E10DF74ACB}"/>
                  </a:ext>
                </a:extLst>
              </p:cNvPr>
              <p:cNvSpPr/>
              <p:nvPr/>
            </p:nvSpPr>
            <p:spPr>
              <a:xfrm>
                <a:off x="2829459" y="1947293"/>
                <a:ext cx="17857" cy="10421"/>
              </a:xfrm>
              <a:custGeom>
                <a:avLst/>
                <a:gdLst/>
                <a:ahLst/>
                <a:cxnLst/>
                <a:rect l="l" t="t" r="r" b="b"/>
                <a:pathLst>
                  <a:path w="903" h="527" extrusionOk="0">
                    <a:moveTo>
                      <a:pt x="877" y="1"/>
                    </a:moveTo>
                    <a:lnTo>
                      <a:pt x="0" y="402"/>
                    </a:lnTo>
                    <a:cubicBezTo>
                      <a:pt x="0" y="427"/>
                      <a:pt x="0" y="477"/>
                      <a:pt x="0" y="527"/>
                    </a:cubicBezTo>
                    <a:lnTo>
                      <a:pt x="902" y="151"/>
                    </a:lnTo>
                    <a:cubicBezTo>
                      <a:pt x="902" y="101"/>
                      <a:pt x="877" y="51"/>
                      <a:pt x="877"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8" name="Google Shape;958;p28">
                <a:extLst>
                  <a:ext uri="{FF2B5EF4-FFF2-40B4-BE49-F238E27FC236}">
                    <a16:creationId xmlns:a16="http://schemas.microsoft.com/office/drawing/2014/main" id="{5C65E6F1-D99C-0729-3472-D63CAB10CB7C}"/>
                  </a:ext>
                </a:extLst>
              </p:cNvPr>
              <p:cNvSpPr/>
              <p:nvPr/>
            </p:nvSpPr>
            <p:spPr>
              <a:xfrm>
                <a:off x="2829459" y="1950259"/>
                <a:ext cx="17857" cy="10441"/>
              </a:xfrm>
              <a:custGeom>
                <a:avLst/>
                <a:gdLst/>
                <a:ahLst/>
                <a:cxnLst/>
                <a:rect l="l" t="t" r="r" b="b"/>
                <a:pathLst>
                  <a:path w="903" h="528" extrusionOk="0">
                    <a:moveTo>
                      <a:pt x="902" y="1"/>
                    </a:moveTo>
                    <a:lnTo>
                      <a:pt x="0" y="377"/>
                    </a:lnTo>
                    <a:cubicBezTo>
                      <a:pt x="0" y="427"/>
                      <a:pt x="0" y="477"/>
                      <a:pt x="0" y="527"/>
                    </a:cubicBezTo>
                    <a:lnTo>
                      <a:pt x="877" y="151"/>
                    </a:lnTo>
                    <a:cubicBezTo>
                      <a:pt x="877" y="101"/>
                      <a:pt x="877" y="51"/>
                      <a:pt x="902"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59" name="Google Shape;959;p28">
                <a:extLst>
                  <a:ext uri="{FF2B5EF4-FFF2-40B4-BE49-F238E27FC236}">
                    <a16:creationId xmlns:a16="http://schemas.microsoft.com/office/drawing/2014/main" id="{342ADA86-01DF-4ABC-4DC7-D546B112847C}"/>
                  </a:ext>
                </a:extLst>
              </p:cNvPr>
              <p:cNvSpPr/>
              <p:nvPr/>
            </p:nvSpPr>
            <p:spPr>
              <a:xfrm>
                <a:off x="2828964" y="1953245"/>
                <a:ext cx="17857" cy="10421"/>
              </a:xfrm>
              <a:custGeom>
                <a:avLst/>
                <a:gdLst/>
                <a:ahLst/>
                <a:cxnLst/>
                <a:rect l="l" t="t" r="r" b="b"/>
                <a:pathLst>
                  <a:path w="903" h="527" extrusionOk="0">
                    <a:moveTo>
                      <a:pt x="902" y="0"/>
                    </a:moveTo>
                    <a:lnTo>
                      <a:pt x="25" y="376"/>
                    </a:lnTo>
                    <a:cubicBezTo>
                      <a:pt x="25" y="426"/>
                      <a:pt x="0" y="476"/>
                      <a:pt x="0" y="527"/>
                    </a:cubicBezTo>
                    <a:lnTo>
                      <a:pt x="902" y="151"/>
                    </a:lnTo>
                    <a:cubicBezTo>
                      <a:pt x="902" y="101"/>
                      <a:pt x="902" y="50"/>
                      <a:pt x="902"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0" name="Google Shape;960;p28">
                <a:extLst>
                  <a:ext uri="{FF2B5EF4-FFF2-40B4-BE49-F238E27FC236}">
                    <a16:creationId xmlns:a16="http://schemas.microsoft.com/office/drawing/2014/main" id="{A811D987-1E7F-C6E1-8049-B072021ABD2E}"/>
                  </a:ext>
                </a:extLst>
              </p:cNvPr>
              <p:cNvSpPr/>
              <p:nvPr/>
            </p:nvSpPr>
            <p:spPr>
              <a:xfrm>
                <a:off x="2828964" y="1956212"/>
                <a:ext cx="17857" cy="9927"/>
              </a:xfrm>
              <a:custGeom>
                <a:avLst/>
                <a:gdLst/>
                <a:ahLst/>
                <a:cxnLst/>
                <a:rect l="l" t="t" r="r" b="b"/>
                <a:pathLst>
                  <a:path w="903" h="502" extrusionOk="0">
                    <a:moveTo>
                      <a:pt x="902" y="1"/>
                    </a:moveTo>
                    <a:lnTo>
                      <a:pt x="0" y="377"/>
                    </a:lnTo>
                    <a:cubicBezTo>
                      <a:pt x="0" y="402"/>
                      <a:pt x="0" y="452"/>
                      <a:pt x="0" y="502"/>
                    </a:cubicBezTo>
                    <a:lnTo>
                      <a:pt x="902" y="126"/>
                    </a:lnTo>
                    <a:cubicBezTo>
                      <a:pt x="902" y="76"/>
                      <a:pt x="902" y="26"/>
                      <a:pt x="902"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1" name="Google Shape;961;p28">
                <a:extLst>
                  <a:ext uri="{FF2B5EF4-FFF2-40B4-BE49-F238E27FC236}">
                    <a16:creationId xmlns:a16="http://schemas.microsoft.com/office/drawing/2014/main" id="{AF5987D0-14A9-5806-55DA-3361B622AC21}"/>
                  </a:ext>
                </a:extLst>
              </p:cNvPr>
              <p:cNvSpPr/>
              <p:nvPr/>
            </p:nvSpPr>
            <p:spPr>
              <a:xfrm>
                <a:off x="2828450" y="1958684"/>
                <a:ext cx="18371" cy="10441"/>
              </a:xfrm>
              <a:custGeom>
                <a:avLst/>
                <a:gdLst/>
                <a:ahLst/>
                <a:cxnLst/>
                <a:rect l="l" t="t" r="r" b="b"/>
                <a:pathLst>
                  <a:path w="929" h="528" extrusionOk="0">
                    <a:moveTo>
                      <a:pt x="928" y="1"/>
                    </a:moveTo>
                    <a:lnTo>
                      <a:pt x="26" y="377"/>
                    </a:lnTo>
                    <a:cubicBezTo>
                      <a:pt x="26" y="427"/>
                      <a:pt x="1" y="477"/>
                      <a:pt x="1" y="502"/>
                    </a:cubicBezTo>
                    <a:cubicBezTo>
                      <a:pt x="1" y="502"/>
                      <a:pt x="1" y="527"/>
                      <a:pt x="1" y="527"/>
                    </a:cubicBezTo>
                    <a:lnTo>
                      <a:pt x="903" y="151"/>
                    </a:lnTo>
                    <a:cubicBezTo>
                      <a:pt x="903" y="126"/>
                      <a:pt x="903" y="126"/>
                      <a:pt x="903" y="126"/>
                    </a:cubicBezTo>
                    <a:cubicBezTo>
                      <a:pt x="903" y="101"/>
                      <a:pt x="928" y="51"/>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2" name="Google Shape;962;p28">
                <a:extLst>
                  <a:ext uri="{FF2B5EF4-FFF2-40B4-BE49-F238E27FC236}">
                    <a16:creationId xmlns:a16="http://schemas.microsoft.com/office/drawing/2014/main" id="{FF5E57E7-AD20-B113-ACC7-DE94E49FBA5E}"/>
                  </a:ext>
                </a:extLst>
              </p:cNvPr>
              <p:cNvSpPr/>
              <p:nvPr/>
            </p:nvSpPr>
            <p:spPr>
              <a:xfrm>
                <a:off x="2827956" y="1961670"/>
                <a:ext cx="18371" cy="9927"/>
              </a:xfrm>
              <a:custGeom>
                <a:avLst/>
                <a:gdLst/>
                <a:ahLst/>
                <a:cxnLst/>
                <a:rect l="l" t="t" r="r" b="b"/>
                <a:pathLst>
                  <a:path w="929" h="502" extrusionOk="0">
                    <a:moveTo>
                      <a:pt x="928" y="0"/>
                    </a:moveTo>
                    <a:lnTo>
                      <a:pt x="26" y="376"/>
                    </a:lnTo>
                    <a:cubicBezTo>
                      <a:pt x="26" y="426"/>
                      <a:pt x="26" y="451"/>
                      <a:pt x="1" y="502"/>
                    </a:cubicBezTo>
                    <a:lnTo>
                      <a:pt x="903" y="126"/>
                    </a:lnTo>
                    <a:cubicBezTo>
                      <a:pt x="928" y="76"/>
                      <a:pt x="928" y="25"/>
                      <a:pt x="928"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3" name="Google Shape;963;p28">
                <a:extLst>
                  <a:ext uri="{FF2B5EF4-FFF2-40B4-BE49-F238E27FC236}">
                    <a16:creationId xmlns:a16="http://schemas.microsoft.com/office/drawing/2014/main" id="{CF3537F6-F44B-45DC-202D-5944D2501B07}"/>
                  </a:ext>
                </a:extLst>
              </p:cNvPr>
              <p:cNvSpPr/>
              <p:nvPr/>
            </p:nvSpPr>
            <p:spPr>
              <a:xfrm>
                <a:off x="2827461" y="1964142"/>
                <a:ext cx="18371" cy="9927"/>
              </a:xfrm>
              <a:custGeom>
                <a:avLst/>
                <a:gdLst/>
                <a:ahLst/>
                <a:cxnLst/>
                <a:rect l="l" t="t" r="r" b="b"/>
                <a:pathLst>
                  <a:path w="929" h="502" extrusionOk="0">
                    <a:moveTo>
                      <a:pt x="928" y="1"/>
                    </a:moveTo>
                    <a:lnTo>
                      <a:pt x="26" y="377"/>
                    </a:lnTo>
                    <a:cubicBezTo>
                      <a:pt x="26" y="427"/>
                      <a:pt x="26" y="477"/>
                      <a:pt x="1" y="502"/>
                    </a:cubicBezTo>
                    <a:lnTo>
                      <a:pt x="903" y="126"/>
                    </a:lnTo>
                    <a:cubicBezTo>
                      <a:pt x="928" y="101"/>
                      <a:pt x="928" y="51"/>
                      <a:pt x="928"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4" name="Google Shape;964;p28">
                <a:extLst>
                  <a:ext uri="{FF2B5EF4-FFF2-40B4-BE49-F238E27FC236}">
                    <a16:creationId xmlns:a16="http://schemas.microsoft.com/office/drawing/2014/main" id="{2016AFCE-867E-1F64-55FD-D3C43F511DC0}"/>
                  </a:ext>
                </a:extLst>
              </p:cNvPr>
              <p:cNvSpPr/>
              <p:nvPr/>
            </p:nvSpPr>
            <p:spPr>
              <a:xfrm>
                <a:off x="2826967" y="1966614"/>
                <a:ext cx="18371" cy="10441"/>
              </a:xfrm>
              <a:custGeom>
                <a:avLst/>
                <a:gdLst/>
                <a:ahLst/>
                <a:cxnLst/>
                <a:rect l="l" t="t" r="r" b="b"/>
                <a:pathLst>
                  <a:path w="929" h="528" extrusionOk="0">
                    <a:moveTo>
                      <a:pt x="928" y="1"/>
                    </a:moveTo>
                    <a:lnTo>
                      <a:pt x="26" y="377"/>
                    </a:lnTo>
                    <a:cubicBezTo>
                      <a:pt x="26" y="427"/>
                      <a:pt x="26" y="477"/>
                      <a:pt x="1" y="527"/>
                    </a:cubicBezTo>
                    <a:lnTo>
                      <a:pt x="903" y="151"/>
                    </a:lnTo>
                    <a:cubicBezTo>
                      <a:pt x="903" y="101"/>
                      <a:pt x="928" y="51"/>
                      <a:pt x="928"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5" name="Google Shape;965;p28">
                <a:extLst>
                  <a:ext uri="{FF2B5EF4-FFF2-40B4-BE49-F238E27FC236}">
                    <a16:creationId xmlns:a16="http://schemas.microsoft.com/office/drawing/2014/main" id="{CAA4CDDF-98AD-0FB6-69A9-F090BD86991A}"/>
                  </a:ext>
                </a:extLst>
              </p:cNvPr>
              <p:cNvSpPr/>
              <p:nvPr/>
            </p:nvSpPr>
            <p:spPr>
              <a:xfrm>
                <a:off x="2826472" y="1969600"/>
                <a:ext cx="18351" cy="9927"/>
              </a:xfrm>
              <a:custGeom>
                <a:avLst/>
                <a:gdLst/>
                <a:ahLst/>
                <a:cxnLst/>
                <a:rect l="l" t="t" r="r" b="b"/>
                <a:pathLst>
                  <a:path w="928" h="502" extrusionOk="0">
                    <a:moveTo>
                      <a:pt x="928" y="0"/>
                    </a:moveTo>
                    <a:lnTo>
                      <a:pt x="26" y="376"/>
                    </a:lnTo>
                    <a:cubicBezTo>
                      <a:pt x="26" y="426"/>
                      <a:pt x="1" y="451"/>
                      <a:pt x="1" y="502"/>
                    </a:cubicBezTo>
                    <a:lnTo>
                      <a:pt x="878" y="126"/>
                    </a:lnTo>
                    <a:cubicBezTo>
                      <a:pt x="903" y="76"/>
                      <a:pt x="903" y="50"/>
                      <a:pt x="928"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6" name="Google Shape;966;p28">
                <a:extLst>
                  <a:ext uri="{FF2B5EF4-FFF2-40B4-BE49-F238E27FC236}">
                    <a16:creationId xmlns:a16="http://schemas.microsoft.com/office/drawing/2014/main" id="{71345349-307C-B0D1-6049-01053E21DA4E}"/>
                  </a:ext>
                </a:extLst>
              </p:cNvPr>
              <p:cNvSpPr/>
              <p:nvPr/>
            </p:nvSpPr>
            <p:spPr>
              <a:xfrm>
                <a:off x="2825484" y="1972072"/>
                <a:ext cx="18351" cy="10421"/>
              </a:xfrm>
              <a:custGeom>
                <a:avLst/>
                <a:gdLst/>
                <a:ahLst/>
                <a:cxnLst/>
                <a:rect l="l" t="t" r="r" b="b"/>
                <a:pathLst>
                  <a:path w="928" h="527" extrusionOk="0">
                    <a:moveTo>
                      <a:pt x="928" y="1"/>
                    </a:moveTo>
                    <a:lnTo>
                      <a:pt x="51" y="377"/>
                    </a:lnTo>
                    <a:cubicBezTo>
                      <a:pt x="26" y="427"/>
                      <a:pt x="1" y="477"/>
                      <a:pt x="1" y="527"/>
                    </a:cubicBezTo>
                    <a:lnTo>
                      <a:pt x="903" y="151"/>
                    </a:lnTo>
                    <a:cubicBezTo>
                      <a:pt x="903" y="101"/>
                      <a:pt x="928" y="51"/>
                      <a:pt x="928"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7" name="Google Shape;967;p28">
                <a:extLst>
                  <a:ext uri="{FF2B5EF4-FFF2-40B4-BE49-F238E27FC236}">
                    <a16:creationId xmlns:a16="http://schemas.microsoft.com/office/drawing/2014/main" id="{AAC82BDB-5B87-FE57-2E18-8397AC46031A}"/>
                  </a:ext>
                </a:extLst>
              </p:cNvPr>
              <p:cNvSpPr/>
              <p:nvPr/>
            </p:nvSpPr>
            <p:spPr>
              <a:xfrm>
                <a:off x="2824000" y="1975058"/>
                <a:ext cx="19340" cy="9927"/>
              </a:xfrm>
              <a:custGeom>
                <a:avLst/>
                <a:gdLst/>
                <a:ahLst/>
                <a:cxnLst/>
                <a:rect l="l" t="t" r="r" b="b"/>
                <a:pathLst>
                  <a:path w="978" h="502" extrusionOk="0">
                    <a:moveTo>
                      <a:pt x="978" y="0"/>
                    </a:moveTo>
                    <a:lnTo>
                      <a:pt x="76" y="376"/>
                    </a:lnTo>
                    <a:cubicBezTo>
                      <a:pt x="51" y="426"/>
                      <a:pt x="25" y="451"/>
                      <a:pt x="0" y="501"/>
                    </a:cubicBezTo>
                    <a:lnTo>
                      <a:pt x="903" y="125"/>
                    </a:lnTo>
                    <a:cubicBezTo>
                      <a:pt x="928" y="75"/>
                      <a:pt x="953" y="50"/>
                      <a:pt x="978"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8" name="Google Shape;968;p28">
                <a:extLst>
                  <a:ext uri="{FF2B5EF4-FFF2-40B4-BE49-F238E27FC236}">
                    <a16:creationId xmlns:a16="http://schemas.microsoft.com/office/drawing/2014/main" id="{A7102171-B4BD-7F32-5381-B60A051ED883}"/>
                  </a:ext>
                </a:extLst>
              </p:cNvPr>
              <p:cNvSpPr/>
              <p:nvPr/>
            </p:nvSpPr>
            <p:spPr>
              <a:xfrm>
                <a:off x="2823012" y="1977530"/>
                <a:ext cx="18846" cy="10421"/>
              </a:xfrm>
              <a:custGeom>
                <a:avLst/>
                <a:gdLst/>
                <a:ahLst/>
                <a:cxnLst/>
                <a:rect l="l" t="t" r="r" b="b"/>
                <a:pathLst>
                  <a:path w="953" h="527" extrusionOk="0">
                    <a:moveTo>
                      <a:pt x="953" y="0"/>
                    </a:moveTo>
                    <a:lnTo>
                      <a:pt x="50" y="376"/>
                    </a:lnTo>
                    <a:cubicBezTo>
                      <a:pt x="50" y="426"/>
                      <a:pt x="25" y="477"/>
                      <a:pt x="0" y="527"/>
                    </a:cubicBezTo>
                    <a:lnTo>
                      <a:pt x="877" y="151"/>
                    </a:lnTo>
                    <a:cubicBezTo>
                      <a:pt x="903" y="101"/>
                      <a:pt x="928" y="50"/>
                      <a:pt x="95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69" name="Google Shape;969;p28">
                <a:extLst>
                  <a:ext uri="{FF2B5EF4-FFF2-40B4-BE49-F238E27FC236}">
                    <a16:creationId xmlns:a16="http://schemas.microsoft.com/office/drawing/2014/main" id="{8155FCDD-260A-6DB9-8E4E-554371FBAA23}"/>
                  </a:ext>
                </a:extLst>
              </p:cNvPr>
              <p:cNvSpPr/>
              <p:nvPr/>
            </p:nvSpPr>
            <p:spPr>
              <a:xfrm>
                <a:off x="2821014" y="1980497"/>
                <a:ext cx="19360" cy="10441"/>
              </a:xfrm>
              <a:custGeom>
                <a:avLst/>
                <a:gdLst/>
                <a:ahLst/>
                <a:cxnLst/>
                <a:rect l="l" t="t" r="r" b="b"/>
                <a:pathLst>
                  <a:path w="979" h="528" extrusionOk="0">
                    <a:moveTo>
                      <a:pt x="978" y="1"/>
                    </a:moveTo>
                    <a:lnTo>
                      <a:pt x="101" y="377"/>
                    </a:lnTo>
                    <a:cubicBezTo>
                      <a:pt x="76" y="427"/>
                      <a:pt x="26" y="477"/>
                      <a:pt x="1" y="527"/>
                    </a:cubicBezTo>
                    <a:lnTo>
                      <a:pt x="903" y="151"/>
                    </a:lnTo>
                    <a:cubicBezTo>
                      <a:pt x="928" y="101"/>
                      <a:pt x="953" y="51"/>
                      <a:pt x="978"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0" name="Google Shape;970;p28">
                <a:extLst>
                  <a:ext uri="{FF2B5EF4-FFF2-40B4-BE49-F238E27FC236}">
                    <a16:creationId xmlns:a16="http://schemas.microsoft.com/office/drawing/2014/main" id="{7E0659F3-09B9-CB3E-17CD-12029ECB43FB}"/>
                  </a:ext>
                </a:extLst>
              </p:cNvPr>
              <p:cNvSpPr/>
              <p:nvPr/>
            </p:nvSpPr>
            <p:spPr>
              <a:xfrm>
                <a:off x="2818542" y="1983483"/>
                <a:ext cx="20348" cy="10916"/>
              </a:xfrm>
              <a:custGeom>
                <a:avLst/>
                <a:gdLst/>
                <a:ahLst/>
                <a:cxnLst/>
                <a:rect l="l" t="t" r="r" b="b"/>
                <a:pathLst>
                  <a:path w="1029" h="552" extrusionOk="0">
                    <a:moveTo>
                      <a:pt x="1028" y="0"/>
                    </a:moveTo>
                    <a:lnTo>
                      <a:pt x="126" y="376"/>
                    </a:lnTo>
                    <a:cubicBezTo>
                      <a:pt x="76" y="451"/>
                      <a:pt x="51" y="501"/>
                      <a:pt x="1" y="551"/>
                    </a:cubicBezTo>
                    <a:lnTo>
                      <a:pt x="903" y="176"/>
                    </a:lnTo>
                    <a:cubicBezTo>
                      <a:pt x="928" y="125"/>
                      <a:pt x="978" y="75"/>
                      <a:pt x="1028" y="0"/>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1" name="Google Shape;971;p28">
                <a:extLst>
                  <a:ext uri="{FF2B5EF4-FFF2-40B4-BE49-F238E27FC236}">
                    <a16:creationId xmlns:a16="http://schemas.microsoft.com/office/drawing/2014/main" id="{9EF5E9AA-5636-93FB-FD60-5AFBCF3F9EEA}"/>
                  </a:ext>
                </a:extLst>
              </p:cNvPr>
              <p:cNvSpPr/>
              <p:nvPr/>
            </p:nvSpPr>
            <p:spPr>
              <a:xfrm>
                <a:off x="2807646" y="1986944"/>
                <a:ext cx="28753" cy="15879"/>
              </a:xfrm>
              <a:custGeom>
                <a:avLst/>
                <a:gdLst/>
                <a:ahLst/>
                <a:cxnLst/>
                <a:rect l="l" t="t" r="r" b="b"/>
                <a:pathLst>
                  <a:path w="1454" h="803" extrusionOk="0">
                    <a:moveTo>
                      <a:pt x="1454" y="1"/>
                    </a:moveTo>
                    <a:lnTo>
                      <a:pt x="552" y="376"/>
                    </a:lnTo>
                    <a:cubicBezTo>
                      <a:pt x="399" y="551"/>
                      <a:pt x="245" y="688"/>
                      <a:pt x="76" y="770"/>
                    </a:cubicBezTo>
                    <a:lnTo>
                      <a:pt x="76" y="770"/>
                    </a:lnTo>
                    <a:lnTo>
                      <a:pt x="878" y="427"/>
                    </a:lnTo>
                    <a:cubicBezTo>
                      <a:pt x="1103" y="351"/>
                      <a:pt x="1279" y="201"/>
                      <a:pt x="1454" y="1"/>
                    </a:cubicBezTo>
                    <a:close/>
                    <a:moveTo>
                      <a:pt x="76" y="770"/>
                    </a:moveTo>
                    <a:lnTo>
                      <a:pt x="0" y="803"/>
                    </a:lnTo>
                    <a:cubicBezTo>
                      <a:pt x="26" y="793"/>
                      <a:pt x="51" y="782"/>
                      <a:pt x="76" y="770"/>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2" name="Google Shape;972;p28">
                <a:extLst>
                  <a:ext uri="{FF2B5EF4-FFF2-40B4-BE49-F238E27FC236}">
                    <a16:creationId xmlns:a16="http://schemas.microsoft.com/office/drawing/2014/main" id="{32C9E84D-C820-9D61-10A6-B75549A0D489}"/>
                  </a:ext>
                </a:extLst>
              </p:cNvPr>
              <p:cNvSpPr/>
              <p:nvPr/>
            </p:nvSpPr>
            <p:spPr>
              <a:xfrm>
                <a:off x="2789294" y="1824366"/>
                <a:ext cx="18371" cy="7950"/>
              </a:xfrm>
              <a:custGeom>
                <a:avLst/>
                <a:gdLst/>
                <a:ahLst/>
                <a:cxnLst/>
                <a:rect l="l" t="t" r="r" b="b"/>
                <a:pathLst>
                  <a:path w="929" h="402" extrusionOk="0">
                    <a:moveTo>
                      <a:pt x="878" y="1"/>
                    </a:moveTo>
                    <a:lnTo>
                      <a:pt x="1" y="377"/>
                    </a:lnTo>
                    <a:cubicBezTo>
                      <a:pt x="1" y="377"/>
                      <a:pt x="26" y="402"/>
                      <a:pt x="26" y="402"/>
                    </a:cubicBezTo>
                    <a:lnTo>
                      <a:pt x="928" y="26"/>
                    </a:lnTo>
                    <a:cubicBezTo>
                      <a:pt x="903" y="26"/>
                      <a:pt x="903" y="1"/>
                      <a:pt x="878"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3" name="Google Shape;973;p28">
                <a:extLst>
                  <a:ext uri="{FF2B5EF4-FFF2-40B4-BE49-F238E27FC236}">
                    <a16:creationId xmlns:a16="http://schemas.microsoft.com/office/drawing/2014/main" id="{06D3022F-9510-4CE0-2E3B-C495FD2F6B0D}"/>
                  </a:ext>
                </a:extLst>
              </p:cNvPr>
              <p:cNvSpPr/>
              <p:nvPr/>
            </p:nvSpPr>
            <p:spPr>
              <a:xfrm>
                <a:off x="2789808" y="1824880"/>
                <a:ext cx="21317" cy="10421"/>
              </a:xfrm>
              <a:custGeom>
                <a:avLst/>
                <a:gdLst/>
                <a:ahLst/>
                <a:cxnLst/>
                <a:rect l="l" t="t" r="r" b="b"/>
                <a:pathLst>
                  <a:path w="1078" h="527" extrusionOk="0">
                    <a:moveTo>
                      <a:pt x="902" y="0"/>
                    </a:moveTo>
                    <a:lnTo>
                      <a:pt x="0" y="376"/>
                    </a:lnTo>
                    <a:cubicBezTo>
                      <a:pt x="50" y="426"/>
                      <a:pt x="125" y="476"/>
                      <a:pt x="175" y="526"/>
                    </a:cubicBezTo>
                    <a:lnTo>
                      <a:pt x="1078" y="125"/>
                    </a:lnTo>
                    <a:cubicBezTo>
                      <a:pt x="1003" y="100"/>
                      <a:pt x="952" y="50"/>
                      <a:pt x="902"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4" name="Google Shape;974;p28">
                <a:extLst>
                  <a:ext uri="{FF2B5EF4-FFF2-40B4-BE49-F238E27FC236}">
                    <a16:creationId xmlns:a16="http://schemas.microsoft.com/office/drawing/2014/main" id="{1059C4DB-8EAB-6C4A-3528-FD561D060489}"/>
                  </a:ext>
                </a:extLst>
              </p:cNvPr>
              <p:cNvSpPr/>
              <p:nvPr/>
            </p:nvSpPr>
            <p:spPr>
              <a:xfrm>
                <a:off x="2793269" y="1827352"/>
                <a:ext cx="20843" cy="10421"/>
              </a:xfrm>
              <a:custGeom>
                <a:avLst/>
                <a:gdLst/>
                <a:ahLst/>
                <a:cxnLst/>
                <a:rect l="l" t="t" r="r" b="b"/>
                <a:pathLst>
                  <a:path w="1054" h="527" extrusionOk="0">
                    <a:moveTo>
                      <a:pt x="903" y="0"/>
                    </a:moveTo>
                    <a:lnTo>
                      <a:pt x="0" y="401"/>
                    </a:lnTo>
                    <a:cubicBezTo>
                      <a:pt x="51" y="426"/>
                      <a:pt x="101" y="477"/>
                      <a:pt x="151" y="527"/>
                    </a:cubicBezTo>
                    <a:lnTo>
                      <a:pt x="1053" y="151"/>
                    </a:lnTo>
                    <a:cubicBezTo>
                      <a:pt x="1003" y="101"/>
                      <a:pt x="953" y="50"/>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5" name="Google Shape;975;p28">
                <a:extLst>
                  <a:ext uri="{FF2B5EF4-FFF2-40B4-BE49-F238E27FC236}">
                    <a16:creationId xmlns:a16="http://schemas.microsoft.com/office/drawing/2014/main" id="{8DFF9ED1-1370-3C13-D3F0-9A5A3CD57316}"/>
                  </a:ext>
                </a:extLst>
              </p:cNvPr>
              <p:cNvSpPr/>
              <p:nvPr/>
            </p:nvSpPr>
            <p:spPr>
              <a:xfrm>
                <a:off x="2796235" y="1830318"/>
                <a:ext cx="21337" cy="10441"/>
              </a:xfrm>
              <a:custGeom>
                <a:avLst/>
                <a:gdLst/>
                <a:ahLst/>
                <a:cxnLst/>
                <a:rect l="l" t="t" r="r" b="b"/>
                <a:pathLst>
                  <a:path w="1079" h="528" extrusionOk="0">
                    <a:moveTo>
                      <a:pt x="903" y="1"/>
                    </a:moveTo>
                    <a:lnTo>
                      <a:pt x="1" y="377"/>
                    </a:lnTo>
                    <a:cubicBezTo>
                      <a:pt x="76" y="427"/>
                      <a:pt x="126" y="477"/>
                      <a:pt x="176" y="527"/>
                    </a:cubicBezTo>
                    <a:lnTo>
                      <a:pt x="1079" y="151"/>
                    </a:lnTo>
                    <a:cubicBezTo>
                      <a:pt x="1028" y="101"/>
                      <a:pt x="953" y="51"/>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6" name="Google Shape;976;p28">
                <a:extLst>
                  <a:ext uri="{FF2B5EF4-FFF2-40B4-BE49-F238E27FC236}">
                    <a16:creationId xmlns:a16="http://schemas.microsoft.com/office/drawing/2014/main" id="{F9B1EAA0-A5FA-6197-B903-F703FAA09666}"/>
                  </a:ext>
                </a:extLst>
              </p:cNvPr>
              <p:cNvSpPr/>
              <p:nvPr/>
            </p:nvSpPr>
            <p:spPr>
              <a:xfrm>
                <a:off x="2799716" y="1833304"/>
                <a:ext cx="21317" cy="10916"/>
              </a:xfrm>
              <a:custGeom>
                <a:avLst/>
                <a:gdLst/>
                <a:ahLst/>
                <a:cxnLst/>
                <a:rect l="l" t="t" r="r" b="b"/>
                <a:pathLst>
                  <a:path w="1078" h="552" extrusionOk="0">
                    <a:moveTo>
                      <a:pt x="903" y="0"/>
                    </a:moveTo>
                    <a:lnTo>
                      <a:pt x="0" y="376"/>
                    </a:lnTo>
                    <a:cubicBezTo>
                      <a:pt x="50" y="451"/>
                      <a:pt x="126" y="501"/>
                      <a:pt x="176" y="551"/>
                    </a:cubicBezTo>
                    <a:lnTo>
                      <a:pt x="1078" y="176"/>
                    </a:lnTo>
                    <a:cubicBezTo>
                      <a:pt x="1003" y="125"/>
                      <a:pt x="953" y="75"/>
                      <a:pt x="903" y="0"/>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7" name="Google Shape;977;p28">
                <a:extLst>
                  <a:ext uri="{FF2B5EF4-FFF2-40B4-BE49-F238E27FC236}">
                    <a16:creationId xmlns:a16="http://schemas.microsoft.com/office/drawing/2014/main" id="{92321FD0-0134-822A-12FC-A49632C61586}"/>
                  </a:ext>
                </a:extLst>
              </p:cNvPr>
              <p:cNvSpPr/>
              <p:nvPr/>
            </p:nvSpPr>
            <p:spPr>
              <a:xfrm>
                <a:off x="2803176" y="1836765"/>
                <a:ext cx="20843" cy="10916"/>
              </a:xfrm>
              <a:custGeom>
                <a:avLst/>
                <a:gdLst/>
                <a:ahLst/>
                <a:cxnLst/>
                <a:rect l="l" t="t" r="r" b="b"/>
                <a:pathLst>
                  <a:path w="1054" h="552" extrusionOk="0">
                    <a:moveTo>
                      <a:pt x="903" y="1"/>
                    </a:moveTo>
                    <a:lnTo>
                      <a:pt x="1" y="376"/>
                    </a:lnTo>
                    <a:cubicBezTo>
                      <a:pt x="51" y="427"/>
                      <a:pt x="101" y="502"/>
                      <a:pt x="176" y="552"/>
                    </a:cubicBezTo>
                    <a:lnTo>
                      <a:pt x="1053" y="176"/>
                    </a:lnTo>
                    <a:cubicBezTo>
                      <a:pt x="1003" y="126"/>
                      <a:pt x="953" y="51"/>
                      <a:pt x="903"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8" name="Google Shape;978;p28">
                <a:extLst>
                  <a:ext uri="{FF2B5EF4-FFF2-40B4-BE49-F238E27FC236}">
                    <a16:creationId xmlns:a16="http://schemas.microsoft.com/office/drawing/2014/main" id="{4427A982-53C3-4746-0FF9-B8E188353DFC}"/>
                  </a:ext>
                </a:extLst>
              </p:cNvPr>
              <p:cNvSpPr/>
              <p:nvPr/>
            </p:nvSpPr>
            <p:spPr>
              <a:xfrm>
                <a:off x="2806657" y="1840226"/>
                <a:ext cx="20823" cy="11430"/>
              </a:xfrm>
              <a:custGeom>
                <a:avLst/>
                <a:gdLst/>
                <a:ahLst/>
                <a:cxnLst/>
                <a:rect l="l" t="t" r="r" b="b"/>
                <a:pathLst>
                  <a:path w="1053" h="578" extrusionOk="0">
                    <a:moveTo>
                      <a:pt x="877" y="1"/>
                    </a:moveTo>
                    <a:lnTo>
                      <a:pt x="0" y="377"/>
                    </a:lnTo>
                    <a:cubicBezTo>
                      <a:pt x="50" y="452"/>
                      <a:pt x="100" y="502"/>
                      <a:pt x="151" y="577"/>
                    </a:cubicBezTo>
                    <a:lnTo>
                      <a:pt x="1053" y="201"/>
                    </a:lnTo>
                    <a:cubicBezTo>
                      <a:pt x="1003" y="126"/>
                      <a:pt x="953" y="76"/>
                      <a:pt x="877"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79" name="Google Shape;979;p28">
                <a:extLst>
                  <a:ext uri="{FF2B5EF4-FFF2-40B4-BE49-F238E27FC236}">
                    <a16:creationId xmlns:a16="http://schemas.microsoft.com/office/drawing/2014/main" id="{01394E4A-A17C-E795-8335-87F3E7A0FDE8}"/>
                  </a:ext>
                </a:extLst>
              </p:cNvPr>
              <p:cNvSpPr/>
              <p:nvPr/>
            </p:nvSpPr>
            <p:spPr>
              <a:xfrm>
                <a:off x="2809623" y="1844201"/>
                <a:ext cx="21337" cy="11410"/>
              </a:xfrm>
              <a:custGeom>
                <a:avLst/>
                <a:gdLst/>
                <a:ahLst/>
                <a:cxnLst/>
                <a:rect l="l" t="t" r="r" b="b"/>
                <a:pathLst>
                  <a:path w="1079" h="577" extrusionOk="0">
                    <a:moveTo>
                      <a:pt x="903" y="0"/>
                    </a:moveTo>
                    <a:lnTo>
                      <a:pt x="1" y="376"/>
                    </a:lnTo>
                    <a:cubicBezTo>
                      <a:pt x="76" y="427"/>
                      <a:pt x="126" y="502"/>
                      <a:pt x="176" y="577"/>
                    </a:cubicBezTo>
                    <a:lnTo>
                      <a:pt x="1078" y="201"/>
                    </a:lnTo>
                    <a:cubicBezTo>
                      <a:pt x="1028" y="126"/>
                      <a:pt x="953" y="51"/>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0" name="Google Shape;980;p28">
                <a:extLst>
                  <a:ext uri="{FF2B5EF4-FFF2-40B4-BE49-F238E27FC236}">
                    <a16:creationId xmlns:a16="http://schemas.microsoft.com/office/drawing/2014/main" id="{10F58613-5254-9698-1992-814291B83279}"/>
                  </a:ext>
                </a:extLst>
              </p:cNvPr>
              <p:cNvSpPr/>
              <p:nvPr/>
            </p:nvSpPr>
            <p:spPr>
              <a:xfrm>
                <a:off x="2813084" y="1848156"/>
                <a:ext cx="20843" cy="11430"/>
              </a:xfrm>
              <a:custGeom>
                <a:avLst/>
                <a:gdLst/>
                <a:ahLst/>
                <a:cxnLst/>
                <a:rect l="l" t="t" r="r" b="b"/>
                <a:pathLst>
                  <a:path w="1054" h="578" extrusionOk="0">
                    <a:moveTo>
                      <a:pt x="903" y="1"/>
                    </a:moveTo>
                    <a:lnTo>
                      <a:pt x="1" y="377"/>
                    </a:lnTo>
                    <a:cubicBezTo>
                      <a:pt x="51" y="427"/>
                      <a:pt x="101" y="502"/>
                      <a:pt x="151" y="577"/>
                    </a:cubicBezTo>
                    <a:lnTo>
                      <a:pt x="1054" y="201"/>
                    </a:lnTo>
                    <a:cubicBezTo>
                      <a:pt x="1004" y="126"/>
                      <a:pt x="953" y="51"/>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1" name="Google Shape;981;p28">
                <a:extLst>
                  <a:ext uri="{FF2B5EF4-FFF2-40B4-BE49-F238E27FC236}">
                    <a16:creationId xmlns:a16="http://schemas.microsoft.com/office/drawing/2014/main" id="{94333892-0191-7364-8F0F-FD4BFD735320}"/>
                  </a:ext>
                </a:extLst>
              </p:cNvPr>
              <p:cNvSpPr/>
              <p:nvPr/>
            </p:nvSpPr>
            <p:spPr>
              <a:xfrm>
                <a:off x="2816070" y="1852131"/>
                <a:ext cx="20823" cy="11410"/>
              </a:xfrm>
              <a:custGeom>
                <a:avLst/>
                <a:gdLst/>
                <a:ahLst/>
                <a:cxnLst/>
                <a:rect l="l" t="t" r="r" b="b"/>
                <a:pathLst>
                  <a:path w="1053" h="577" extrusionOk="0">
                    <a:moveTo>
                      <a:pt x="903" y="0"/>
                    </a:moveTo>
                    <a:lnTo>
                      <a:pt x="0" y="376"/>
                    </a:lnTo>
                    <a:cubicBezTo>
                      <a:pt x="50" y="452"/>
                      <a:pt x="101" y="502"/>
                      <a:pt x="151" y="577"/>
                    </a:cubicBezTo>
                    <a:lnTo>
                      <a:pt x="1053" y="201"/>
                    </a:lnTo>
                    <a:cubicBezTo>
                      <a:pt x="1003" y="126"/>
                      <a:pt x="953" y="51"/>
                      <a:pt x="903"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2" name="Google Shape;982;p28">
                <a:extLst>
                  <a:ext uri="{FF2B5EF4-FFF2-40B4-BE49-F238E27FC236}">
                    <a16:creationId xmlns:a16="http://schemas.microsoft.com/office/drawing/2014/main" id="{96D1DE6B-AEDF-62D0-8A40-BC75FF015D6E}"/>
                  </a:ext>
                </a:extLst>
              </p:cNvPr>
              <p:cNvSpPr/>
              <p:nvPr/>
            </p:nvSpPr>
            <p:spPr>
              <a:xfrm>
                <a:off x="2819037" y="1856086"/>
                <a:ext cx="20843" cy="11430"/>
              </a:xfrm>
              <a:custGeom>
                <a:avLst/>
                <a:gdLst/>
                <a:ahLst/>
                <a:cxnLst/>
                <a:rect l="l" t="t" r="r" b="b"/>
                <a:pathLst>
                  <a:path w="1054" h="578" extrusionOk="0">
                    <a:moveTo>
                      <a:pt x="903" y="1"/>
                    </a:moveTo>
                    <a:lnTo>
                      <a:pt x="1" y="377"/>
                    </a:lnTo>
                    <a:cubicBezTo>
                      <a:pt x="51" y="452"/>
                      <a:pt x="101" y="502"/>
                      <a:pt x="151" y="577"/>
                    </a:cubicBezTo>
                    <a:lnTo>
                      <a:pt x="1053" y="201"/>
                    </a:lnTo>
                    <a:cubicBezTo>
                      <a:pt x="1003" y="126"/>
                      <a:pt x="953" y="7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3" name="Google Shape;983;p28">
                <a:extLst>
                  <a:ext uri="{FF2B5EF4-FFF2-40B4-BE49-F238E27FC236}">
                    <a16:creationId xmlns:a16="http://schemas.microsoft.com/office/drawing/2014/main" id="{D0AC4F22-2EC2-D3E9-AB14-21E618F88B99}"/>
                  </a:ext>
                </a:extLst>
              </p:cNvPr>
              <p:cNvSpPr/>
              <p:nvPr/>
            </p:nvSpPr>
            <p:spPr>
              <a:xfrm>
                <a:off x="2822023" y="1860061"/>
                <a:ext cx="20329" cy="11905"/>
              </a:xfrm>
              <a:custGeom>
                <a:avLst/>
                <a:gdLst/>
                <a:ahLst/>
                <a:cxnLst/>
                <a:rect l="l" t="t" r="r" b="b"/>
                <a:pathLst>
                  <a:path w="1028" h="602" extrusionOk="0">
                    <a:moveTo>
                      <a:pt x="902" y="0"/>
                    </a:moveTo>
                    <a:lnTo>
                      <a:pt x="0" y="376"/>
                    </a:lnTo>
                    <a:cubicBezTo>
                      <a:pt x="50" y="452"/>
                      <a:pt x="100" y="527"/>
                      <a:pt x="125" y="602"/>
                    </a:cubicBezTo>
                    <a:lnTo>
                      <a:pt x="1028" y="226"/>
                    </a:lnTo>
                    <a:cubicBezTo>
                      <a:pt x="978" y="151"/>
                      <a:pt x="953" y="76"/>
                      <a:pt x="902"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4" name="Google Shape;984;p28">
                <a:extLst>
                  <a:ext uri="{FF2B5EF4-FFF2-40B4-BE49-F238E27FC236}">
                    <a16:creationId xmlns:a16="http://schemas.microsoft.com/office/drawing/2014/main" id="{252DEA2E-E06F-C928-E0CB-6133D40F4810}"/>
                  </a:ext>
                </a:extLst>
              </p:cNvPr>
              <p:cNvSpPr/>
              <p:nvPr/>
            </p:nvSpPr>
            <p:spPr>
              <a:xfrm>
                <a:off x="2824495" y="1864531"/>
                <a:ext cx="20843" cy="11905"/>
              </a:xfrm>
              <a:custGeom>
                <a:avLst/>
                <a:gdLst/>
                <a:ahLst/>
                <a:cxnLst/>
                <a:rect l="l" t="t" r="r" b="b"/>
                <a:pathLst>
                  <a:path w="1054" h="602" extrusionOk="0">
                    <a:moveTo>
                      <a:pt x="903" y="0"/>
                    </a:moveTo>
                    <a:lnTo>
                      <a:pt x="0" y="376"/>
                    </a:lnTo>
                    <a:cubicBezTo>
                      <a:pt x="51" y="451"/>
                      <a:pt x="101" y="526"/>
                      <a:pt x="151" y="602"/>
                    </a:cubicBezTo>
                    <a:lnTo>
                      <a:pt x="1053" y="226"/>
                    </a:lnTo>
                    <a:cubicBezTo>
                      <a:pt x="1003" y="150"/>
                      <a:pt x="953" y="75"/>
                      <a:pt x="903"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5" name="Google Shape;985;p28">
                <a:extLst>
                  <a:ext uri="{FF2B5EF4-FFF2-40B4-BE49-F238E27FC236}">
                    <a16:creationId xmlns:a16="http://schemas.microsoft.com/office/drawing/2014/main" id="{A0AA637B-A283-40CB-412C-D9762D6528EC}"/>
                  </a:ext>
                </a:extLst>
              </p:cNvPr>
              <p:cNvSpPr/>
              <p:nvPr/>
            </p:nvSpPr>
            <p:spPr>
              <a:xfrm>
                <a:off x="2827461" y="1868980"/>
                <a:ext cx="20843" cy="12913"/>
              </a:xfrm>
              <a:custGeom>
                <a:avLst/>
                <a:gdLst/>
                <a:ahLst/>
                <a:cxnLst/>
                <a:rect l="l" t="t" r="r" b="b"/>
                <a:pathLst>
                  <a:path w="1054" h="653" extrusionOk="0">
                    <a:moveTo>
                      <a:pt x="903" y="1"/>
                    </a:moveTo>
                    <a:lnTo>
                      <a:pt x="1" y="377"/>
                    </a:lnTo>
                    <a:cubicBezTo>
                      <a:pt x="51" y="452"/>
                      <a:pt x="101" y="552"/>
                      <a:pt x="151" y="652"/>
                    </a:cubicBezTo>
                    <a:lnTo>
                      <a:pt x="1053" y="276"/>
                    </a:lnTo>
                    <a:cubicBezTo>
                      <a:pt x="1003" y="176"/>
                      <a:pt x="953" y="76"/>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6" name="Google Shape;986;p28">
                <a:extLst>
                  <a:ext uri="{FF2B5EF4-FFF2-40B4-BE49-F238E27FC236}">
                    <a16:creationId xmlns:a16="http://schemas.microsoft.com/office/drawing/2014/main" id="{147041D2-12AD-8D09-673C-8293DD3F555A}"/>
                  </a:ext>
                </a:extLst>
              </p:cNvPr>
              <p:cNvSpPr/>
              <p:nvPr/>
            </p:nvSpPr>
            <p:spPr>
              <a:xfrm>
                <a:off x="2830447" y="1874438"/>
                <a:ext cx="22326" cy="15385"/>
              </a:xfrm>
              <a:custGeom>
                <a:avLst/>
                <a:gdLst/>
                <a:ahLst/>
                <a:cxnLst/>
                <a:rect l="l" t="t" r="r" b="b"/>
                <a:pathLst>
                  <a:path w="1129" h="778" extrusionOk="0">
                    <a:moveTo>
                      <a:pt x="902" y="0"/>
                    </a:moveTo>
                    <a:lnTo>
                      <a:pt x="0" y="376"/>
                    </a:lnTo>
                    <a:cubicBezTo>
                      <a:pt x="75" y="502"/>
                      <a:pt x="151" y="652"/>
                      <a:pt x="226" y="777"/>
                    </a:cubicBezTo>
                    <a:lnTo>
                      <a:pt x="1128" y="401"/>
                    </a:lnTo>
                    <a:cubicBezTo>
                      <a:pt x="1053" y="276"/>
                      <a:pt x="978" y="126"/>
                      <a:pt x="902"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7" name="Google Shape;987;p28">
                <a:extLst>
                  <a:ext uri="{FF2B5EF4-FFF2-40B4-BE49-F238E27FC236}">
                    <a16:creationId xmlns:a16="http://schemas.microsoft.com/office/drawing/2014/main" id="{92C99FD1-D514-5FBA-03CC-D33740A556CB}"/>
                  </a:ext>
                </a:extLst>
              </p:cNvPr>
              <p:cNvSpPr/>
              <p:nvPr/>
            </p:nvSpPr>
            <p:spPr>
              <a:xfrm>
                <a:off x="2834897" y="1882369"/>
                <a:ext cx="22820" cy="18351"/>
              </a:xfrm>
              <a:custGeom>
                <a:avLst/>
                <a:gdLst/>
                <a:ahLst/>
                <a:cxnLst/>
                <a:rect l="l" t="t" r="r" b="b"/>
                <a:pathLst>
                  <a:path w="1154" h="928" extrusionOk="0">
                    <a:moveTo>
                      <a:pt x="903" y="0"/>
                    </a:moveTo>
                    <a:lnTo>
                      <a:pt x="1" y="376"/>
                    </a:lnTo>
                    <a:cubicBezTo>
                      <a:pt x="101" y="577"/>
                      <a:pt x="176" y="752"/>
                      <a:pt x="251" y="928"/>
                    </a:cubicBezTo>
                    <a:lnTo>
                      <a:pt x="1154" y="552"/>
                    </a:lnTo>
                    <a:cubicBezTo>
                      <a:pt x="1078" y="376"/>
                      <a:pt x="978" y="201"/>
                      <a:pt x="903"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8" name="Google Shape;988;p28">
                <a:extLst>
                  <a:ext uri="{FF2B5EF4-FFF2-40B4-BE49-F238E27FC236}">
                    <a16:creationId xmlns:a16="http://schemas.microsoft.com/office/drawing/2014/main" id="{FB49A128-1827-7954-A9E3-0C52DC438579}"/>
                  </a:ext>
                </a:extLst>
              </p:cNvPr>
              <p:cNvSpPr/>
              <p:nvPr/>
            </p:nvSpPr>
            <p:spPr>
              <a:xfrm>
                <a:off x="2839861" y="1893265"/>
                <a:ext cx="20843" cy="15385"/>
              </a:xfrm>
              <a:custGeom>
                <a:avLst/>
                <a:gdLst/>
                <a:ahLst/>
                <a:cxnLst/>
                <a:rect l="l" t="t" r="r" b="b"/>
                <a:pathLst>
                  <a:path w="1054" h="778" extrusionOk="0">
                    <a:moveTo>
                      <a:pt x="903" y="1"/>
                    </a:moveTo>
                    <a:lnTo>
                      <a:pt x="0" y="377"/>
                    </a:lnTo>
                    <a:cubicBezTo>
                      <a:pt x="51" y="527"/>
                      <a:pt x="126" y="652"/>
                      <a:pt x="176" y="778"/>
                    </a:cubicBezTo>
                    <a:lnTo>
                      <a:pt x="1053" y="402"/>
                    </a:lnTo>
                    <a:cubicBezTo>
                      <a:pt x="1003" y="276"/>
                      <a:pt x="953" y="126"/>
                      <a:pt x="903"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89" name="Google Shape;989;p28">
                <a:extLst>
                  <a:ext uri="{FF2B5EF4-FFF2-40B4-BE49-F238E27FC236}">
                    <a16:creationId xmlns:a16="http://schemas.microsoft.com/office/drawing/2014/main" id="{E76C66A8-AA5F-0259-0416-09622BAC2FDD}"/>
                  </a:ext>
                </a:extLst>
              </p:cNvPr>
              <p:cNvSpPr/>
              <p:nvPr/>
            </p:nvSpPr>
            <p:spPr>
              <a:xfrm>
                <a:off x="2843322" y="1901195"/>
                <a:ext cx="19360" cy="12913"/>
              </a:xfrm>
              <a:custGeom>
                <a:avLst/>
                <a:gdLst/>
                <a:ahLst/>
                <a:cxnLst/>
                <a:rect l="l" t="t" r="r" b="b"/>
                <a:pathLst>
                  <a:path w="979" h="653" extrusionOk="0">
                    <a:moveTo>
                      <a:pt x="878" y="1"/>
                    </a:moveTo>
                    <a:lnTo>
                      <a:pt x="1" y="377"/>
                    </a:lnTo>
                    <a:cubicBezTo>
                      <a:pt x="26" y="477"/>
                      <a:pt x="51" y="577"/>
                      <a:pt x="101" y="652"/>
                    </a:cubicBezTo>
                    <a:lnTo>
                      <a:pt x="978" y="276"/>
                    </a:lnTo>
                    <a:cubicBezTo>
                      <a:pt x="953" y="176"/>
                      <a:pt x="928" y="101"/>
                      <a:pt x="878"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0" name="Google Shape;990;p28">
                <a:extLst>
                  <a:ext uri="{FF2B5EF4-FFF2-40B4-BE49-F238E27FC236}">
                    <a16:creationId xmlns:a16="http://schemas.microsoft.com/office/drawing/2014/main" id="{6240DBEC-C281-53AD-7142-0BBBFFFFEF85}"/>
                  </a:ext>
                </a:extLst>
              </p:cNvPr>
              <p:cNvSpPr/>
              <p:nvPr/>
            </p:nvSpPr>
            <p:spPr>
              <a:xfrm>
                <a:off x="2845319" y="1906653"/>
                <a:ext cx="19340" cy="12399"/>
              </a:xfrm>
              <a:custGeom>
                <a:avLst/>
                <a:gdLst/>
                <a:ahLst/>
                <a:cxnLst/>
                <a:rect l="l" t="t" r="r" b="b"/>
                <a:pathLst>
                  <a:path w="978" h="627" extrusionOk="0">
                    <a:moveTo>
                      <a:pt x="877" y="0"/>
                    </a:moveTo>
                    <a:lnTo>
                      <a:pt x="0" y="376"/>
                    </a:lnTo>
                    <a:cubicBezTo>
                      <a:pt x="25" y="452"/>
                      <a:pt x="50" y="527"/>
                      <a:pt x="75" y="627"/>
                    </a:cubicBezTo>
                    <a:lnTo>
                      <a:pt x="978" y="251"/>
                    </a:lnTo>
                    <a:cubicBezTo>
                      <a:pt x="952" y="151"/>
                      <a:pt x="902" y="76"/>
                      <a:pt x="877"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1" name="Google Shape;991;p28">
                <a:extLst>
                  <a:ext uri="{FF2B5EF4-FFF2-40B4-BE49-F238E27FC236}">
                    <a16:creationId xmlns:a16="http://schemas.microsoft.com/office/drawing/2014/main" id="{735E0B08-496F-8010-3E13-CB9BF75171A3}"/>
                  </a:ext>
                </a:extLst>
              </p:cNvPr>
              <p:cNvSpPr/>
              <p:nvPr/>
            </p:nvSpPr>
            <p:spPr>
              <a:xfrm>
                <a:off x="2846802" y="1911617"/>
                <a:ext cx="18846" cy="11410"/>
              </a:xfrm>
              <a:custGeom>
                <a:avLst/>
                <a:gdLst/>
                <a:ahLst/>
                <a:cxnLst/>
                <a:rect l="l" t="t" r="r" b="b"/>
                <a:pathLst>
                  <a:path w="953" h="577" extrusionOk="0">
                    <a:moveTo>
                      <a:pt x="903" y="0"/>
                    </a:moveTo>
                    <a:lnTo>
                      <a:pt x="0" y="376"/>
                    </a:lnTo>
                    <a:cubicBezTo>
                      <a:pt x="25" y="451"/>
                      <a:pt x="50" y="501"/>
                      <a:pt x="50" y="576"/>
                    </a:cubicBezTo>
                    <a:lnTo>
                      <a:pt x="953" y="201"/>
                    </a:lnTo>
                    <a:cubicBezTo>
                      <a:pt x="928" y="125"/>
                      <a:pt x="903" y="75"/>
                      <a:pt x="903"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2" name="Google Shape;992;p28">
                <a:extLst>
                  <a:ext uri="{FF2B5EF4-FFF2-40B4-BE49-F238E27FC236}">
                    <a16:creationId xmlns:a16="http://schemas.microsoft.com/office/drawing/2014/main" id="{743F098A-3754-09EC-4886-F93865E8309B}"/>
                  </a:ext>
                </a:extLst>
              </p:cNvPr>
              <p:cNvSpPr/>
              <p:nvPr/>
            </p:nvSpPr>
            <p:spPr>
              <a:xfrm>
                <a:off x="2847791" y="1915572"/>
                <a:ext cx="19340" cy="11924"/>
              </a:xfrm>
              <a:custGeom>
                <a:avLst/>
                <a:gdLst/>
                <a:ahLst/>
                <a:cxnLst/>
                <a:rect l="l" t="t" r="r" b="b"/>
                <a:pathLst>
                  <a:path w="978" h="603" extrusionOk="0">
                    <a:moveTo>
                      <a:pt x="903" y="1"/>
                    </a:moveTo>
                    <a:lnTo>
                      <a:pt x="0" y="376"/>
                    </a:lnTo>
                    <a:cubicBezTo>
                      <a:pt x="25" y="452"/>
                      <a:pt x="51" y="527"/>
                      <a:pt x="76" y="602"/>
                    </a:cubicBezTo>
                    <a:lnTo>
                      <a:pt x="978" y="226"/>
                    </a:lnTo>
                    <a:cubicBezTo>
                      <a:pt x="953" y="151"/>
                      <a:pt x="928" y="76"/>
                      <a:pt x="903" y="1"/>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3" name="Google Shape;993;p28">
                <a:extLst>
                  <a:ext uri="{FF2B5EF4-FFF2-40B4-BE49-F238E27FC236}">
                    <a16:creationId xmlns:a16="http://schemas.microsoft.com/office/drawing/2014/main" id="{537F1DA2-F968-5A2E-C851-8CF4A44C0962}"/>
                  </a:ext>
                </a:extLst>
              </p:cNvPr>
              <p:cNvSpPr/>
              <p:nvPr/>
            </p:nvSpPr>
            <p:spPr>
              <a:xfrm>
                <a:off x="2849274" y="1920042"/>
                <a:ext cx="18846" cy="11905"/>
              </a:xfrm>
              <a:custGeom>
                <a:avLst/>
                <a:gdLst/>
                <a:ahLst/>
                <a:cxnLst/>
                <a:rect l="l" t="t" r="r" b="b"/>
                <a:pathLst>
                  <a:path w="953" h="602" extrusionOk="0">
                    <a:moveTo>
                      <a:pt x="903" y="0"/>
                    </a:moveTo>
                    <a:lnTo>
                      <a:pt x="1" y="376"/>
                    </a:lnTo>
                    <a:cubicBezTo>
                      <a:pt x="26" y="451"/>
                      <a:pt x="26" y="526"/>
                      <a:pt x="51" y="602"/>
                    </a:cubicBezTo>
                    <a:lnTo>
                      <a:pt x="953" y="226"/>
                    </a:lnTo>
                    <a:cubicBezTo>
                      <a:pt x="928" y="150"/>
                      <a:pt x="903" y="75"/>
                      <a:pt x="903" y="0"/>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4" name="Google Shape;994;p28">
                <a:extLst>
                  <a:ext uri="{FF2B5EF4-FFF2-40B4-BE49-F238E27FC236}">
                    <a16:creationId xmlns:a16="http://schemas.microsoft.com/office/drawing/2014/main" id="{2550678A-DB70-678D-48DE-5EB28AB3DAAC}"/>
                  </a:ext>
                </a:extLst>
              </p:cNvPr>
              <p:cNvSpPr/>
              <p:nvPr/>
            </p:nvSpPr>
            <p:spPr>
              <a:xfrm>
                <a:off x="2850263" y="1924491"/>
                <a:ext cx="18865" cy="11430"/>
              </a:xfrm>
              <a:custGeom>
                <a:avLst/>
                <a:gdLst/>
                <a:ahLst/>
                <a:cxnLst/>
                <a:rect l="l" t="t" r="r" b="b"/>
                <a:pathLst>
                  <a:path w="954" h="578" extrusionOk="0">
                    <a:moveTo>
                      <a:pt x="903" y="1"/>
                    </a:moveTo>
                    <a:lnTo>
                      <a:pt x="1" y="377"/>
                    </a:lnTo>
                    <a:cubicBezTo>
                      <a:pt x="26" y="452"/>
                      <a:pt x="51" y="527"/>
                      <a:pt x="51" y="577"/>
                    </a:cubicBezTo>
                    <a:lnTo>
                      <a:pt x="953" y="201"/>
                    </a:lnTo>
                    <a:cubicBezTo>
                      <a:pt x="928" y="126"/>
                      <a:pt x="928" y="76"/>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5" name="Google Shape;995;p28">
                <a:extLst>
                  <a:ext uri="{FF2B5EF4-FFF2-40B4-BE49-F238E27FC236}">
                    <a16:creationId xmlns:a16="http://schemas.microsoft.com/office/drawing/2014/main" id="{0DA4E57F-8AC2-7E66-C839-DB6766B84887}"/>
                  </a:ext>
                </a:extLst>
              </p:cNvPr>
              <p:cNvSpPr/>
              <p:nvPr/>
            </p:nvSpPr>
            <p:spPr>
              <a:xfrm>
                <a:off x="2851252" y="1928466"/>
                <a:ext cx="18865" cy="12399"/>
              </a:xfrm>
              <a:custGeom>
                <a:avLst/>
                <a:gdLst/>
                <a:ahLst/>
                <a:cxnLst/>
                <a:rect l="l" t="t" r="r" b="b"/>
                <a:pathLst>
                  <a:path w="954" h="627" extrusionOk="0">
                    <a:moveTo>
                      <a:pt x="903" y="0"/>
                    </a:moveTo>
                    <a:lnTo>
                      <a:pt x="1" y="376"/>
                    </a:lnTo>
                    <a:cubicBezTo>
                      <a:pt x="26" y="451"/>
                      <a:pt x="26" y="552"/>
                      <a:pt x="51" y="627"/>
                    </a:cubicBezTo>
                    <a:lnTo>
                      <a:pt x="953" y="226"/>
                    </a:lnTo>
                    <a:cubicBezTo>
                      <a:pt x="928" y="151"/>
                      <a:pt x="928" y="75"/>
                      <a:pt x="903" y="0"/>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6" name="Google Shape;996;p28">
                <a:extLst>
                  <a:ext uri="{FF2B5EF4-FFF2-40B4-BE49-F238E27FC236}">
                    <a16:creationId xmlns:a16="http://schemas.microsoft.com/office/drawing/2014/main" id="{DD2347F3-8BA8-70B6-40F1-2E5BA0909EAD}"/>
                  </a:ext>
                </a:extLst>
              </p:cNvPr>
              <p:cNvSpPr/>
              <p:nvPr/>
            </p:nvSpPr>
            <p:spPr>
              <a:xfrm>
                <a:off x="2852240" y="1932916"/>
                <a:ext cx="18865" cy="12419"/>
              </a:xfrm>
              <a:custGeom>
                <a:avLst/>
                <a:gdLst/>
                <a:ahLst/>
                <a:cxnLst/>
                <a:rect l="l" t="t" r="r" b="b"/>
                <a:pathLst>
                  <a:path w="954" h="628" extrusionOk="0">
                    <a:moveTo>
                      <a:pt x="903" y="1"/>
                    </a:moveTo>
                    <a:lnTo>
                      <a:pt x="1" y="402"/>
                    </a:lnTo>
                    <a:cubicBezTo>
                      <a:pt x="26" y="477"/>
                      <a:pt x="26" y="552"/>
                      <a:pt x="51" y="627"/>
                    </a:cubicBezTo>
                    <a:lnTo>
                      <a:pt x="953" y="251"/>
                    </a:lnTo>
                    <a:cubicBezTo>
                      <a:pt x="928" y="176"/>
                      <a:pt x="903" y="101"/>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7" name="Google Shape;997;p28">
                <a:extLst>
                  <a:ext uri="{FF2B5EF4-FFF2-40B4-BE49-F238E27FC236}">
                    <a16:creationId xmlns:a16="http://schemas.microsoft.com/office/drawing/2014/main" id="{F2F0EAFB-5893-9FEC-31CB-5D0939D1B2A0}"/>
                  </a:ext>
                </a:extLst>
              </p:cNvPr>
              <p:cNvSpPr/>
              <p:nvPr/>
            </p:nvSpPr>
            <p:spPr>
              <a:xfrm>
                <a:off x="2853249" y="1937879"/>
                <a:ext cx="18351" cy="11905"/>
              </a:xfrm>
              <a:custGeom>
                <a:avLst/>
                <a:gdLst/>
                <a:ahLst/>
                <a:cxnLst/>
                <a:rect l="l" t="t" r="r" b="b"/>
                <a:pathLst>
                  <a:path w="928" h="602" extrusionOk="0">
                    <a:moveTo>
                      <a:pt x="902" y="0"/>
                    </a:moveTo>
                    <a:lnTo>
                      <a:pt x="0" y="376"/>
                    </a:lnTo>
                    <a:cubicBezTo>
                      <a:pt x="0" y="451"/>
                      <a:pt x="25" y="527"/>
                      <a:pt x="25" y="602"/>
                    </a:cubicBezTo>
                    <a:lnTo>
                      <a:pt x="927" y="226"/>
                    </a:lnTo>
                    <a:cubicBezTo>
                      <a:pt x="927" y="151"/>
                      <a:pt x="902" y="76"/>
                      <a:pt x="902"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8" name="Google Shape;998;p28">
                <a:extLst>
                  <a:ext uri="{FF2B5EF4-FFF2-40B4-BE49-F238E27FC236}">
                    <a16:creationId xmlns:a16="http://schemas.microsoft.com/office/drawing/2014/main" id="{08907D35-FDB4-0F6B-D956-9215F3A4C809}"/>
                  </a:ext>
                </a:extLst>
              </p:cNvPr>
              <p:cNvSpPr/>
              <p:nvPr/>
            </p:nvSpPr>
            <p:spPr>
              <a:xfrm>
                <a:off x="2853743" y="1942329"/>
                <a:ext cx="18351" cy="11924"/>
              </a:xfrm>
              <a:custGeom>
                <a:avLst/>
                <a:gdLst/>
                <a:ahLst/>
                <a:cxnLst/>
                <a:rect l="l" t="t" r="r" b="b"/>
                <a:pathLst>
                  <a:path w="928" h="603" extrusionOk="0">
                    <a:moveTo>
                      <a:pt x="902" y="1"/>
                    </a:moveTo>
                    <a:lnTo>
                      <a:pt x="0" y="377"/>
                    </a:lnTo>
                    <a:cubicBezTo>
                      <a:pt x="25" y="452"/>
                      <a:pt x="25" y="527"/>
                      <a:pt x="25" y="602"/>
                    </a:cubicBezTo>
                    <a:lnTo>
                      <a:pt x="927" y="226"/>
                    </a:lnTo>
                    <a:cubicBezTo>
                      <a:pt x="927" y="151"/>
                      <a:pt x="902" y="76"/>
                      <a:pt x="902"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99" name="Google Shape;999;p28">
                <a:extLst>
                  <a:ext uri="{FF2B5EF4-FFF2-40B4-BE49-F238E27FC236}">
                    <a16:creationId xmlns:a16="http://schemas.microsoft.com/office/drawing/2014/main" id="{70948E83-D38A-4A99-8784-892EF020A100}"/>
                  </a:ext>
                </a:extLst>
              </p:cNvPr>
              <p:cNvSpPr/>
              <p:nvPr/>
            </p:nvSpPr>
            <p:spPr>
              <a:xfrm>
                <a:off x="2854238" y="1946798"/>
                <a:ext cx="18351" cy="12419"/>
              </a:xfrm>
              <a:custGeom>
                <a:avLst/>
                <a:gdLst/>
                <a:ahLst/>
                <a:cxnLst/>
                <a:rect l="l" t="t" r="r" b="b"/>
                <a:pathLst>
                  <a:path w="928" h="628" extrusionOk="0">
                    <a:moveTo>
                      <a:pt x="902" y="0"/>
                    </a:moveTo>
                    <a:lnTo>
                      <a:pt x="0" y="376"/>
                    </a:lnTo>
                    <a:cubicBezTo>
                      <a:pt x="25" y="452"/>
                      <a:pt x="25" y="552"/>
                      <a:pt x="25" y="627"/>
                    </a:cubicBezTo>
                    <a:lnTo>
                      <a:pt x="928" y="251"/>
                    </a:lnTo>
                    <a:cubicBezTo>
                      <a:pt x="928" y="151"/>
                      <a:pt x="928" y="76"/>
                      <a:pt x="902"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0" name="Google Shape;1000;p28">
                <a:extLst>
                  <a:ext uri="{FF2B5EF4-FFF2-40B4-BE49-F238E27FC236}">
                    <a16:creationId xmlns:a16="http://schemas.microsoft.com/office/drawing/2014/main" id="{D23E0D37-394D-4721-6856-773D361BA979}"/>
                  </a:ext>
                </a:extLst>
              </p:cNvPr>
              <p:cNvSpPr/>
              <p:nvPr/>
            </p:nvSpPr>
            <p:spPr>
              <a:xfrm>
                <a:off x="2854732" y="1951762"/>
                <a:ext cx="18351" cy="11905"/>
              </a:xfrm>
              <a:custGeom>
                <a:avLst/>
                <a:gdLst/>
                <a:ahLst/>
                <a:cxnLst/>
                <a:rect l="l" t="t" r="r" b="b"/>
                <a:pathLst>
                  <a:path w="928" h="602" extrusionOk="0">
                    <a:moveTo>
                      <a:pt x="903" y="0"/>
                    </a:moveTo>
                    <a:lnTo>
                      <a:pt x="0" y="376"/>
                    </a:lnTo>
                    <a:cubicBezTo>
                      <a:pt x="25" y="451"/>
                      <a:pt x="25" y="526"/>
                      <a:pt x="25" y="602"/>
                    </a:cubicBezTo>
                    <a:lnTo>
                      <a:pt x="928" y="226"/>
                    </a:lnTo>
                    <a:cubicBezTo>
                      <a:pt x="928" y="150"/>
                      <a:pt x="903" y="75"/>
                      <a:pt x="903"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1" name="Google Shape;1001;p28">
                <a:extLst>
                  <a:ext uri="{FF2B5EF4-FFF2-40B4-BE49-F238E27FC236}">
                    <a16:creationId xmlns:a16="http://schemas.microsoft.com/office/drawing/2014/main" id="{EFFCC0A7-38E5-F248-C797-7914BB88EA08}"/>
                  </a:ext>
                </a:extLst>
              </p:cNvPr>
              <p:cNvSpPr/>
              <p:nvPr/>
            </p:nvSpPr>
            <p:spPr>
              <a:xfrm>
                <a:off x="2855227" y="1956212"/>
                <a:ext cx="17857" cy="11924"/>
              </a:xfrm>
              <a:custGeom>
                <a:avLst/>
                <a:gdLst/>
                <a:ahLst/>
                <a:cxnLst/>
                <a:rect l="l" t="t" r="r" b="b"/>
                <a:pathLst>
                  <a:path w="903" h="603" extrusionOk="0">
                    <a:moveTo>
                      <a:pt x="903" y="1"/>
                    </a:moveTo>
                    <a:lnTo>
                      <a:pt x="0" y="377"/>
                    </a:lnTo>
                    <a:cubicBezTo>
                      <a:pt x="0" y="452"/>
                      <a:pt x="0" y="527"/>
                      <a:pt x="0" y="602"/>
                    </a:cubicBezTo>
                    <a:lnTo>
                      <a:pt x="903" y="201"/>
                    </a:lnTo>
                    <a:cubicBezTo>
                      <a:pt x="903" y="151"/>
                      <a:pt x="903" y="76"/>
                      <a:pt x="903"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2" name="Google Shape;1002;p28">
                <a:extLst>
                  <a:ext uri="{FF2B5EF4-FFF2-40B4-BE49-F238E27FC236}">
                    <a16:creationId xmlns:a16="http://schemas.microsoft.com/office/drawing/2014/main" id="{D5027143-AD1A-5C4B-7FC2-4AD6F97B0FE9}"/>
                  </a:ext>
                </a:extLst>
              </p:cNvPr>
              <p:cNvSpPr/>
              <p:nvPr/>
            </p:nvSpPr>
            <p:spPr>
              <a:xfrm>
                <a:off x="2855227" y="1960187"/>
                <a:ext cx="17857" cy="11905"/>
              </a:xfrm>
              <a:custGeom>
                <a:avLst/>
                <a:gdLst/>
                <a:ahLst/>
                <a:cxnLst/>
                <a:rect l="l" t="t" r="r" b="b"/>
                <a:pathLst>
                  <a:path w="903" h="602" extrusionOk="0">
                    <a:moveTo>
                      <a:pt x="903" y="0"/>
                    </a:moveTo>
                    <a:lnTo>
                      <a:pt x="0" y="401"/>
                    </a:lnTo>
                    <a:cubicBezTo>
                      <a:pt x="0" y="451"/>
                      <a:pt x="0" y="526"/>
                      <a:pt x="0" y="602"/>
                    </a:cubicBezTo>
                    <a:lnTo>
                      <a:pt x="903" y="226"/>
                    </a:lnTo>
                    <a:cubicBezTo>
                      <a:pt x="903" y="151"/>
                      <a:pt x="903" y="75"/>
                      <a:pt x="903"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3" name="Google Shape;1003;p28">
                <a:extLst>
                  <a:ext uri="{FF2B5EF4-FFF2-40B4-BE49-F238E27FC236}">
                    <a16:creationId xmlns:a16="http://schemas.microsoft.com/office/drawing/2014/main" id="{B14BDA2B-D9AC-BFFA-EA67-DEE9CE27AED3}"/>
                  </a:ext>
                </a:extLst>
              </p:cNvPr>
              <p:cNvSpPr/>
              <p:nvPr/>
            </p:nvSpPr>
            <p:spPr>
              <a:xfrm>
                <a:off x="2855227" y="1964636"/>
                <a:ext cx="17857" cy="11924"/>
              </a:xfrm>
              <a:custGeom>
                <a:avLst/>
                <a:gdLst/>
                <a:ahLst/>
                <a:cxnLst/>
                <a:rect l="l" t="t" r="r" b="b"/>
                <a:pathLst>
                  <a:path w="903" h="603" extrusionOk="0">
                    <a:moveTo>
                      <a:pt x="903" y="1"/>
                    </a:moveTo>
                    <a:lnTo>
                      <a:pt x="0" y="377"/>
                    </a:lnTo>
                    <a:cubicBezTo>
                      <a:pt x="0" y="452"/>
                      <a:pt x="0" y="527"/>
                      <a:pt x="0" y="602"/>
                    </a:cubicBezTo>
                    <a:lnTo>
                      <a:pt x="903" y="226"/>
                    </a:lnTo>
                    <a:cubicBezTo>
                      <a:pt x="903" y="151"/>
                      <a:pt x="903" y="76"/>
                      <a:pt x="903"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4" name="Google Shape;1004;p28">
                <a:extLst>
                  <a:ext uri="{FF2B5EF4-FFF2-40B4-BE49-F238E27FC236}">
                    <a16:creationId xmlns:a16="http://schemas.microsoft.com/office/drawing/2014/main" id="{3CEF037C-0528-B6FF-8BFD-A495DD0F29C9}"/>
                  </a:ext>
                </a:extLst>
              </p:cNvPr>
              <p:cNvSpPr/>
              <p:nvPr/>
            </p:nvSpPr>
            <p:spPr>
              <a:xfrm>
                <a:off x="2855227" y="1969106"/>
                <a:ext cx="17857" cy="11410"/>
              </a:xfrm>
              <a:custGeom>
                <a:avLst/>
                <a:gdLst/>
                <a:ahLst/>
                <a:cxnLst/>
                <a:rect l="l" t="t" r="r" b="b"/>
                <a:pathLst>
                  <a:path w="903" h="577" extrusionOk="0">
                    <a:moveTo>
                      <a:pt x="903" y="0"/>
                    </a:moveTo>
                    <a:lnTo>
                      <a:pt x="0" y="376"/>
                    </a:lnTo>
                    <a:cubicBezTo>
                      <a:pt x="0" y="451"/>
                      <a:pt x="0" y="502"/>
                      <a:pt x="0" y="577"/>
                    </a:cubicBezTo>
                    <a:lnTo>
                      <a:pt x="903" y="201"/>
                    </a:lnTo>
                    <a:cubicBezTo>
                      <a:pt x="903" y="126"/>
                      <a:pt x="903" y="50"/>
                      <a:pt x="903"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5" name="Google Shape;1005;p28">
                <a:extLst>
                  <a:ext uri="{FF2B5EF4-FFF2-40B4-BE49-F238E27FC236}">
                    <a16:creationId xmlns:a16="http://schemas.microsoft.com/office/drawing/2014/main" id="{D8DFF16A-4898-590F-1E6C-224F9BC44E6B}"/>
                  </a:ext>
                </a:extLst>
              </p:cNvPr>
              <p:cNvSpPr/>
              <p:nvPr/>
            </p:nvSpPr>
            <p:spPr>
              <a:xfrm>
                <a:off x="2854732" y="1973061"/>
                <a:ext cx="18351" cy="11430"/>
              </a:xfrm>
              <a:custGeom>
                <a:avLst/>
                <a:gdLst/>
                <a:ahLst/>
                <a:cxnLst/>
                <a:rect l="l" t="t" r="r" b="b"/>
                <a:pathLst>
                  <a:path w="928" h="578" extrusionOk="0">
                    <a:moveTo>
                      <a:pt x="928" y="1"/>
                    </a:moveTo>
                    <a:lnTo>
                      <a:pt x="25" y="377"/>
                    </a:lnTo>
                    <a:cubicBezTo>
                      <a:pt x="25" y="452"/>
                      <a:pt x="25" y="527"/>
                      <a:pt x="0" y="577"/>
                    </a:cubicBezTo>
                    <a:lnTo>
                      <a:pt x="903" y="201"/>
                    </a:lnTo>
                    <a:cubicBezTo>
                      <a:pt x="903" y="151"/>
                      <a:pt x="928" y="76"/>
                      <a:pt x="928" y="1"/>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6" name="Google Shape;1006;p28">
                <a:extLst>
                  <a:ext uri="{FF2B5EF4-FFF2-40B4-BE49-F238E27FC236}">
                    <a16:creationId xmlns:a16="http://schemas.microsoft.com/office/drawing/2014/main" id="{31E7561F-C932-C656-9927-F78762A549BD}"/>
                  </a:ext>
                </a:extLst>
              </p:cNvPr>
              <p:cNvSpPr/>
              <p:nvPr/>
            </p:nvSpPr>
            <p:spPr>
              <a:xfrm>
                <a:off x="2854238" y="1977036"/>
                <a:ext cx="18351" cy="11905"/>
              </a:xfrm>
              <a:custGeom>
                <a:avLst/>
                <a:gdLst/>
                <a:ahLst/>
                <a:cxnLst/>
                <a:rect l="l" t="t" r="r" b="b"/>
                <a:pathLst>
                  <a:path w="928" h="602" extrusionOk="0">
                    <a:moveTo>
                      <a:pt x="928" y="0"/>
                    </a:moveTo>
                    <a:lnTo>
                      <a:pt x="25" y="376"/>
                    </a:lnTo>
                    <a:cubicBezTo>
                      <a:pt x="25" y="451"/>
                      <a:pt x="25" y="527"/>
                      <a:pt x="0" y="577"/>
                    </a:cubicBezTo>
                    <a:cubicBezTo>
                      <a:pt x="0" y="577"/>
                      <a:pt x="0" y="577"/>
                      <a:pt x="0" y="602"/>
                    </a:cubicBezTo>
                    <a:lnTo>
                      <a:pt x="902" y="226"/>
                    </a:lnTo>
                    <a:cubicBezTo>
                      <a:pt x="902" y="201"/>
                      <a:pt x="902" y="201"/>
                      <a:pt x="902" y="201"/>
                    </a:cubicBezTo>
                    <a:cubicBezTo>
                      <a:pt x="928" y="126"/>
                      <a:pt x="928" y="75"/>
                      <a:pt x="92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7" name="Google Shape;1007;p28">
                <a:extLst>
                  <a:ext uri="{FF2B5EF4-FFF2-40B4-BE49-F238E27FC236}">
                    <a16:creationId xmlns:a16="http://schemas.microsoft.com/office/drawing/2014/main" id="{E0B8F5A0-5CA6-521B-478D-29C6EB9C7142}"/>
                  </a:ext>
                </a:extLst>
              </p:cNvPr>
              <p:cNvSpPr/>
              <p:nvPr/>
            </p:nvSpPr>
            <p:spPr>
              <a:xfrm>
                <a:off x="2853743" y="1981485"/>
                <a:ext cx="18351" cy="11430"/>
              </a:xfrm>
              <a:custGeom>
                <a:avLst/>
                <a:gdLst/>
                <a:ahLst/>
                <a:cxnLst/>
                <a:rect l="l" t="t" r="r" b="b"/>
                <a:pathLst>
                  <a:path w="928" h="578" extrusionOk="0">
                    <a:moveTo>
                      <a:pt x="927" y="1"/>
                    </a:moveTo>
                    <a:lnTo>
                      <a:pt x="25" y="377"/>
                    </a:lnTo>
                    <a:cubicBezTo>
                      <a:pt x="25" y="427"/>
                      <a:pt x="0" y="502"/>
                      <a:pt x="0" y="577"/>
                    </a:cubicBezTo>
                    <a:lnTo>
                      <a:pt x="902" y="201"/>
                    </a:lnTo>
                    <a:cubicBezTo>
                      <a:pt x="902" y="126"/>
                      <a:pt x="927" y="51"/>
                      <a:pt x="927"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8" name="Google Shape;1008;p28">
                <a:extLst>
                  <a:ext uri="{FF2B5EF4-FFF2-40B4-BE49-F238E27FC236}">
                    <a16:creationId xmlns:a16="http://schemas.microsoft.com/office/drawing/2014/main" id="{1F5A042C-DDC3-EAD4-7D94-33757E80CDAD}"/>
                  </a:ext>
                </a:extLst>
              </p:cNvPr>
              <p:cNvSpPr/>
              <p:nvPr/>
            </p:nvSpPr>
            <p:spPr>
              <a:xfrm>
                <a:off x="2852755" y="1985460"/>
                <a:ext cx="18846" cy="11410"/>
              </a:xfrm>
              <a:custGeom>
                <a:avLst/>
                <a:gdLst/>
                <a:ahLst/>
                <a:cxnLst/>
                <a:rect l="l" t="t" r="r" b="b"/>
                <a:pathLst>
                  <a:path w="953" h="577" extrusionOk="0">
                    <a:moveTo>
                      <a:pt x="952" y="0"/>
                    </a:moveTo>
                    <a:lnTo>
                      <a:pt x="50" y="376"/>
                    </a:lnTo>
                    <a:cubicBezTo>
                      <a:pt x="50" y="451"/>
                      <a:pt x="25" y="502"/>
                      <a:pt x="0" y="577"/>
                    </a:cubicBezTo>
                    <a:lnTo>
                      <a:pt x="902" y="201"/>
                    </a:lnTo>
                    <a:cubicBezTo>
                      <a:pt x="927" y="126"/>
                      <a:pt x="927" y="50"/>
                      <a:pt x="952"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09" name="Google Shape;1009;p28">
                <a:extLst>
                  <a:ext uri="{FF2B5EF4-FFF2-40B4-BE49-F238E27FC236}">
                    <a16:creationId xmlns:a16="http://schemas.microsoft.com/office/drawing/2014/main" id="{A963BA12-A04D-F89E-D82E-85BB251BEC21}"/>
                  </a:ext>
                </a:extLst>
              </p:cNvPr>
              <p:cNvSpPr/>
              <p:nvPr/>
            </p:nvSpPr>
            <p:spPr>
              <a:xfrm>
                <a:off x="2852240" y="1989416"/>
                <a:ext cx="18371" cy="11430"/>
              </a:xfrm>
              <a:custGeom>
                <a:avLst/>
                <a:gdLst/>
                <a:ahLst/>
                <a:cxnLst/>
                <a:rect l="l" t="t" r="r" b="b"/>
                <a:pathLst>
                  <a:path w="929" h="578" extrusionOk="0">
                    <a:moveTo>
                      <a:pt x="928" y="1"/>
                    </a:moveTo>
                    <a:lnTo>
                      <a:pt x="26" y="377"/>
                    </a:lnTo>
                    <a:cubicBezTo>
                      <a:pt x="26" y="452"/>
                      <a:pt x="1" y="502"/>
                      <a:pt x="1" y="577"/>
                    </a:cubicBezTo>
                    <a:lnTo>
                      <a:pt x="878" y="201"/>
                    </a:lnTo>
                    <a:cubicBezTo>
                      <a:pt x="903" y="126"/>
                      <a:pt x="928" y="51"/>
                      <a:pt x="928"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0" name="Google Shape;1010;p28">
                <a:extLst>
                  <a:ext uri="{FF2B5EF4-FFF2-40B4-BE49-F238E27FC236}">
                    <a16:creationId xmlns:a16="http://schemas.microsoft.com/office/drawing/2014/main" id="{0EC7D4E4-3D17-626D-763A-16E74FA52FA4}"/>
                  </a:ext>
                </a:extLst>
              </p:cNvPr>
              <p:cNvSpPr/>
              <p:nvPr/>
            </p:nvSpPr>
            <p:spPr>
              <a:xfrm>
                <a:off x="2850757" y="1993390"/>
                <a:ext cx="18865" cy="11410"/>
              </a:xfrm>
              <a:custGeom>
                <a:avLst/>
                <a:gdLst/>
                <a:ahLst/>
                <a:cxnLst/>
                <a:rect l="l" t="t" r="r" b="b"/>
                <a:pathLst>
                  <a:path w="954" h="577" extrusionOk="0">
                    <a:moveTo>
                      <a:pt x="953" y="0"/>
                    </a:moveTo>
                    <a:lnTo>
                      <a:pt x="76" y="376"/>
                    </a:lnTo>
                    <a:cubicBezTo>
                      <a:pt x="51" y="451"/>
                      <a:pt x="26" y="502"/>
                      <a:pt x="1" y="577"/>
                    </a:cubicBezTo>
                    <a:lnTo>
                      <a:pt x="903" y="201"/>
                    </a:lnTo>
                    <a:cubicBezTo>
                      <a:pt x="928" y="126"/>
                      <a:pt x="953" y="76"/>
                      <a:pt x="953" y="0"/>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1" name="Google Shape;1011;p28">
                <a:extLst>
                  <a:ext uri="{FF2B5EF4-FFF2-40B4-BE49-F238E27FC236}">
                    <a16:creationId xmlns:a16="http://schemas.microsoft.com/office/drawing/2014/main" id="{51863E45-562D-3605-39C3-6AF2AE4C5F70}"/>
                  </a:ext>
                </a:extLst>
              </p:cNvPr>
              <p:cNvSpPr/>
              <p:nvPr/>
            </p:nvSpPr>
            <p:spPr>
              <a:xfrm>
                <a:off x="2849769" y="1997346"/>
                <a:ext cx="18865" cy="11430"/>
              </a:xfrm>
              <a:custGeom>
                <a:avLst/>
                <a:gdLst/>
                <a:ahLst/>
                <a:cxnLst/>
                <a:rect l="l" t="t" r="r" b="b"/>
                <a:pathLst>
                  <a:path w="954" h="578" extrusionOk="0">
                    <a:moveTo>
                      <a:pt x="953" y="1"/>
                    </a:moveTo>
                    <a:lnTo>
                      <a:pt x="51" y="377"/>
                    </a:lnTo>
                    <a:cubicBezTo>
                      <a:pt x="26" y="452"/>
                      <a:pt x="26" y="502"/>
                      <a:pt x="1" y="577"/>
                    </a:cubicBezTo>
                    <a:lnTo>
                      <a:pt x="878" y="201"/>
                    </a:lnTo>
                    <a:cubicBezTo>
                      <a:pt x="903" y="126"/>
                      <a:pt x="928" y="76"/>
                      <a:pt x="953" y="1"/>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2" name="Google Shape;1012;p28">
                <a:extLst>
                  <a:ext uri="{FF2B5EF4-FFF2-40B4-BE49-F238E27FC236}">
                    <a16:creationId xmlns:a16="http://schemas.microsoft.com/office/drawing/2014/main" id="{98C1C025-A3AD-5714-2CA1-5151B02B04CC}"/>
                  </a:ext>
                </a:extLst>
              </p:cNvPr>
              <p:cNvSpPr/>
              <p:nvPr/>
            </p:nvSpPr>
            <p:spPr>
              <a:xfrm>
                <a:off x="2847791" y="2001321"/>
                <a:ext cx="19340" cy="11410"/>
              </a:xfrm>
              <a:custGeom>
                <a:avLst/>
                <a:gdLst/>
                <a:ahLst/>
                <a:cxnLst/>
                <a:rect l="l" t="t" r="r" b="b"/>
                <a:pathLst>
                  <a:path w="978" h="577" extrusionOk="0">
                    <a:moveTo>
                      <a:pt x="978" y="0"/>
                    </a:moveTo>
                    <a:lnTo>
                      <a:pt x="101" y="376"/>
                    </a:lnTo>
                    <a:cubicBezTo>
                      <a:pt x="76" y="452"/>
                      <a:pt x="25" y="527"/>
                      <a:pt x="0" y="577"/>
                    </a:cubicBezTo>
                    <a:lnTo>
                      <a:pt x="903" y="201"/>
                    </a:lnTo>
                    <a:cubicBezTo>
                      <a:pt x="928" y="151"/>
                      <a:pt x="953" y="76"/>
                      <a:pt x="97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3" name="Google Shape;1013;p28">
                <a:extLst>
                  <a:ext uri="{FF2B5EF4-FFF2-40B4-BE49-F238E27FC236}">
                    <a16:creationId xmlns:a16="http://schemas.microsoft.com/office/drawing/2014/main" id="{5700DCF6-6C3D-ACC5-C4C6-7102256F8A82}"/>
                  </a:ext>
                </a:extLst>
              </p:cNvPr>
              <p:cNvSpPr/>
              <p:nvPr/>
            </p:nvSpPr>
            <p:spPr>
              <a:xfrm>
                <a:off x="2845813" y="2005276"/>
                <a:ext cx="19834" cy="11924"/>
              </a:xfrm>
              <a:custGeom>
                <a:avLst/>
                <a:gdLst/>
                <a:ahLst/>
                <a:cxnLst/>
                <a:rect l="l" t="t" r="r" b="b"/>
                <a:pathLst>
                  <a:path w="1003" h="603" extrusionOk="0">
                    <a:moveTo>
                      <a:pt x="1003" y="1"/>
                    </a:moveTo>
                    <a:lnTo>
                      <a:pt x="100" y="377"/>
                    </a:lnTo>
                    <a:cubicBezTo>
                      <a:pt x="75" y="452"/>
                      <a:pt x="25" y="527"/>
                      <a:pt x="0" y="602"/>
                    </a:cubicBezTo>
                    <a:lnTo>
                      <a:pt x="902" y="226"/>
                    </a:lnTo>
                    <a:cubicBezTo>
                      <a:pt x="927" y="151"/>
                      <a:pt x="978" y="76"/>
                      <a:pt x="1003" y="1"/>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4" name="Google Shape;1014;p28">
                <a:extLst>
                  <a:ext uri="{FF2B5EF4-FFF2-40B4-BE49-F238E27FC236}">
                    <a16:creationId xmlns:a16="http://schemas.microsoft.com/office/drawing/2014/main" id="{155B97ED-5D7F-1F38-DD2C-82D8E6272B75}"/>
                  </a:ext>
                </a:extLst>
              </p:cNvPr>
              <p:cNvSpPr/>
              <p:nvPr/>
            </p:nvSpPr>
            <p:spPr>
              <a:xfrm>
                <a:off x="2843322" y="2009745"/>
                <a:ext cx="20348" cy="11905"/>
              </a:xfrm>
              <a:custGeom>
                <a:avLst/>
                <a:gdLst/>
                <a:ahLst/>
                <a:cxnLst/>
                <a:rect l="l" t="t" r="r" b="b"/>
                <a:pathLst>
                  <a:path w="1029" h="602" extrusionOk="0">
                    <a:moveTo>
                      <a:pt x="1028" y="0"/>
                    </a:moveTo>
                    <a:lnTo>
                      <a:pt x="126" y="376"/>
                    </a:lnTo>
                    <a:cubicBezTo>
                      <a:pt x="76" y="452"/>
                      <a:pt x="51" y="527"/>
                      <a:pt x="1" y="602"/>
                    </a:cubicBezTo>
                    <a:lnTo>
                      <a:pt x="903" y="226"/>
                    </a:lnTo>
                    <a:cubicBezTo>
                      <a:pt x="928" y="151"/>
                      <a:pt x="978" y="76"/>
                      <a:pt x="1028" y="0"/>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5" name="Google Shape;1015;p28">
                <a:extLst>
                  <a:ext uri="{FF2B5EF4-FFF2-40B4-BE49-F238E27FC236}">
                    <a16:creationId xmlns:a16="http://schemas.microsoft.com/office/drawing/2014/main" id="{989DFD22-6D35-E06E-2BA6-355401C26916}"/>
                  </a:ext>
                </a:extLst>
              </p:cNvPr>
              <p:cNvSpPr/>
              <p:nvPr/>
            </p:nvSpPr>
            <p:spPr>
              <a:xfrm>
                <a:off x="2839366" y="2014214"/>
                <a:ext cx="21832" cy="12893"/>
              </a:xfrm>
              <a:custGeom>
                <a:avLst/>
                <a:gdLst/>
                <a:ahLst/>
                <a:cxnLst/>
                <a:rect l="l" t="t" r="r" b="b"/>
                <a:pathLst>
                  <a:path w="1104" h="652" extrusionOk="0">
                    <a:moveTo>
                      <a:pt x="1103" y="0"/>
                    </a:moveTo>
                    <a:lnTo>
                      <a:pt x="201" y="376"/>
                    </a:lnTo>
                    <a:cubicBezTo>
                      <a:pt x="126" y="476"/>
                      <a:pt x="76" y="576"/>
                      <a:pt x="0" y="652"/>
                    </a:cubicBezTo>
                    <a:lnTo>
                      <a:pt x="903" y="276"/>
                    </a:lnTo>
                    <a:cubicBezTo>
                      <a:pt x="953" y="201"/>
                      <a:pt x="1028" y="100"/>
                      <a:pt x="1103" y="0"/>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6" name="Google Shape;1016;p28">
                <a:extLst>
                  <a:ext uri="{FF2B5EF4-FFF2-40B4-BE49-F238E27FC236}">
                    <a16:creationId xmlns:a16="http://schemas.microsoft.com/office/drawing/2014/main" id="{06AC610D-1DD1-9166-371F-7699580155C5}"/>
                  </a:ext>
                </a:extLst>
              </p:cNvPr>
              <p:cNvSpPr/>
              <p:nvPr/>
            </p:nvSpPr>
            <p:spPr>
              <a:xfrm>
                <a:off x="2823012" y="2019653"/>
                <a:ext cx="34211" cy="19854"/>
              </a:xfrm>
              <a:custGeom>
                <a:avLst/>
                <a:gdLst/>
                <a:ahLst/>
                <a:cxnLst/>
                <a:rect l="l" t="t" r="r" b="b"/>
                <a:pathLst>
                  <a:path w="1730" h="1004" extrusionOk="0">
                    <a:moveTo>
                      <a:pt x="1730" y="1"/>
                    </a:moveTo>
                    <a:lnTo>
                      <a:pt x="827" y="377"/>
                    </a:lnTo>
                    <a:cubicBezTo>
                      <a:pt x="585" y="643"/>
                      <a:pt x="319" y="863"/>
                      <a:pt x="29" y="991"/>
                    </a:cubicBezTo>
                    <a:lnTo>
                      <a:pt x="29" y="991"/>
                    </a:lnTo>
                    <a:lnTo>
                      <a:pt x="877" y="627"/>
                    </a:lnTo>
                    <a:cubicBezTo>
                      <a:pt x="1203" y="502"/>
                      <a:pt x="1479" y="276"/>
                      <a:pt x="1730" y="1"/>
                    </a:cubicBezTo>
                    <a:close/>
                    <a:moveTo>
                      <a:pt x="29" y="991"/>
                    </a:moveTo>
                    <a:lnTo>
                      <a:pt x="0" y="1003"/>
                    </a:lnTo>
                    <a:cubicBezTo>
                      <a:pt x="10" y="999"/>
                      <a:pt x="20" y="995"/>
                      <a:pt x="29" y="99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7" name="Google Shape;1017;p28">
                <a:extLst>
                  <a:ext uri="{FF2B5EF4-FFF2-40B4-BE49-F238E27FC236}">
                    <a16:creationId xmlns:a16="http://schemas.microsoft.com/office/drawing/2014/main" id="{21D8B8AF-2286-2D70-83AD-56158FAC80C9}"/>
                  </a:ext>
                </a:extLst>
              </p:cNvPr>
              <p:cNvSpPr/>
              <p:nvPr/>
            </p:nvSpPr>
            <p:spPr>
              <a:xfrm>
                <a:off x="2714956" y="1772335"/>
                <a:ext cx="27290" cy="10421"/>
              </a:xfrm>
              <a:custGeom>
                <a:avLst/>
                <a:gdLst/>
                <a:ahLst/>
                <a:cxnLst/>
                <a:rect l="l" t="t" r="r" b="b"/>
                <a:pathLst>
                  <a:path w="1380" h="527" extrusionOk="0">
                    <a:moveTo>
                      <a:pt x="1379" y="0"/>
                    </a:moveTo>
                    <a:lnTo>
                      <a:pt x="1379" y="0"/>
                    </a:lnTo>
                    <a:cubicBezTo>
                      <a:pt x="1204" y="25"/>
                      <a:pt x="1053" y="76"/>
                      <a:pt x="903" y="151"/>
                    </a:cubicBezTo>
                    <a:lnTo>
                      <a:pt x="215" y="437"/>
                    </a:lnTo>
                    <a:lnTo>
                      <a:pt x="215" y="437"/>
                    </a:lnTo>
                    <a:cubicBezTo>
                      <a:pt x="298" y="410"/>
                      <a:pt x="384" y="390"/>
                      <a:pt x="477" y="376"/>
                    </a:cubicBezTo>
                    <a:lnTo>
                      <a:pt x="1379" y="0"/>
                    </a:lnTo>
                    <a:close/>
                    <a:moveTo>
                      <a:pt x="215" y="437"/>
                    </a:moveTo>
                    <a:lnTo>
                      <a:pt x="215" y="437"/>
                    </a:lnTo>
                    <a:cubicBezTo>
                      <a:pt x="142" y="462"/>
                      <a:pt x="71" y="491"/>
                      <a:pt x="1" y="527"/>
                    </a:cubicBezTo>
                    <a:lnTo>
                      <a:pt x="215" y="437"/>
                    </a:ln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8" name="Google Shape;1018;p28">
                <a:extLst>
                  <a:ext uri="{FF2B5EF4-FFF2-40B4-BE49-F238E27FC236}">
                    <a16:creationId xmlns:a16="http://schemas.microsoft.com/office/drawing/2014/main" id="{2A8A5D6E-F068-05A5-47AE-B525FBD6AF52}"/>
                  </a:ext>
                </a:extLst>
              </p:cNvPr>
              <p:cNvSpPr/>
              <p:nvPr/>
            </p:nvSpPr>
            <p:spPr>
              <a:xfrm>
                <a:off x="2724369" y="1770852"/>
                <a:ext cx="25806" cy="8938"/>
              </a:xfrm>
              <a:custGeom>
                <a:avLst/>
                <a:gdLst/>
                <a:ahLst/>
                <a:cxnLst/>
                <a:rect l="l" t="t" r="r" b="b"/>
                <a:pathLst>
                  <a:path w="1305" h="452" extrusionOk="0">
                    <a:moveTo>
                      <a:pt x="1304" y="0"/>
                    </a:moveTo>
                    <a:cubicBezTo>
                      <a:pt x="1179" y="25"/>
                      <a:pt x="1028" y="50"/>
                      <a:pt x="903" y="75"/>
                    </a:cubicBezTo>
                    <a:lnTo>
                      <a:pt x="1" y="451"/>
                    </a:lnTo>
                    <a:cubicBezTo>
                      <a:pt x="126" y="426"/>
                      <a:pt x="276" y="401"/>
                      <a:pt x="402" y="401"/>
                    </a:cubicBezTo>
                    <a:lnTo>
                      <a:pt x="1304" y="0"/>
                    </a:ln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19" name="Google Shape;1019;p28">
                <a:extLst>
                  <a:ext uri="{FF2B5EF4-FFF2-40B4-BE49-F238E27FC236}">
                    <a16:creationId xmlns:a16="http://schemas.microsoft.com/office/drawing/2014/main" id="{02E4C2BC-5836-9BE7-C679-EEAA2CB930B1}"/>
                  </a:ext>
                </a:extLst>
              </p:cNvPr>
              <p:cNvSpPr/>
              <p:nvPr/>
            </p:nvSpPr>
            <p:spPr>
              <a:xfrm>
                <a:off x="2732300" y="1770852"/>
                <a:ext cx="24303" cy="7950"/>
              </a:xfrm>
              <a:custGeom>
                <a:avLst/>
                <a:gdLst/>
                <a:ahLst/>
                <a:cxnLst/>
                <a:rect l="l" t="t" r="r" b="b"/>
                <a:pathLst>
                  <a:path w="1229" h="402" extrusionOk="0">
                    <a:moveTo>
                      <a:pt x="903" y="0"/>
                    </a:moveTo>
                    <a:lnTo>
                      <a:pt x="1" y="401"/>
                    </a:lnTo>
                    <a:cubicBezTo>
                      <a:pt x="126" y="376"/>
                      <a:pt x="226" y="376"/>
                      <a:pt x="352" y="376"/>
                    </a:cubicBezTo>
                    <a:lnTo>
                      <a:pt x="1229" y="0"/>
                    </a:ln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0" name="Google Shape;1020;p28">
                <a:extLst>
                  <a:ext uri="{FF2B5EF4-FFF2-40B4-BE49-F238E27FC236}">
                    <a16:creationId xmlns:a16="http://schemas.microsoft.com/office/drawing/2014/main" id="{6A7F6119-2DC6-C62E-E5ED-74303751F5E8}"/>
                  </a:ext>
                </a:extLst>
              </p:cNvPr>
              <p:cNvSpPr/>
              <p:nvPr/>
            </p:nvSpPr>
            <p:spPr>
              <a:xfrm>
                <a:off x="2739241" y="1770852"/>
                <a:ext cx="23315" cy="7950"/>
              </a:xfrm>
              <a:custGeom>
                <a:avLst/>
                <a:gdLst/>
                <a:ahLst/>
                <a:cxnLst/>
                <a:rect l="l" t="t" r="r" b="b"/>
                <a:pathLst>
                  <a:path w="1179" h="402" extrusionOk="0">
                    <a:moveTo>
                      <a:pt x="878" y="0"/>
                    </a:moveTo>
                    <a:lnTo>
                      <a:pt x="1" y="376"/>
                    </a:lnTo>
                    <a:cubicBezTo>
                      <a:pt x="76" y="376"/>
                      <a:pt x="176" y="401"/>
                      <a:pt x="276" y="401"/>
                    </a:cubicBezTo>
                    <a:lnTo>
                      <a:pt x="1179" y="25"/>
                    </a:lnTo>
                    <a:cubicBezTo>
                      <a:pt x="1078" y="25"/>
                      <a:pt x="978" y="0"/>
                      <a:pt x="878"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1" name="Google Shape;1021;p28">
                <a:extLst>
                  <a:ext uri="{FF2B5EF4-FFF2-40B4-BE49-F238E27FC236}">
                    <a16:creationId xmlns:a16="http://schemas.microsoft.com/office/drawing/2014/main" id="{FC29EFB2-23A6-A751-554C-097F450DCBDE}"/>
                  </a:ext>
                </a:extLst>
              </p:cNvPr>
              <p:cNvSpPr/>
              <p:nvPr/>
            </p:nvSpPr>
            <p:spPr>
              <a:xfrm>
                <a:off x="2744699" y="1771347"/>
                <a:ext cx="23315" cy="8444"/>
              </a:xfrm>
              <a:custGeom>
                <a:avLst/>
                <a:gdLst/>
                <a:ahLst/>
                <a:cxnLst/>
                <a:rect l="l" t="t" r="r" b="b"/>
                <a:pathLst>
                  <a:path w="1179" h="427" extrusionOk="0">
                    <a:moveTo>
                      <a:pt x="903" y="0"/>
                    </a:moveTo>
                    <a:lnTo>
                      <a:pt x="0" y="376"/>
                    </a:lnTo>
                    <a:cubicBezTo>
                      <a:pt x="101" y="401"/>
                      <a:pt x="176" y="401"/>
                      <a:pt x="276" y="426"/>
                    </a:cubicBezTo>
                    <a:lnTo>
                      <a:pt x="1178" y="50"/>
                    </a:lnTo>
                    <a:cubicBezTo>
                      <a:pt x="1078" y="25"/>
                      <a:pt x="1003" y="25"/>
                      <a:pt x="903" y="0"/>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2" name="Google Shape;1022;p28">
                <a:extLst>
                  <a:ext uri="{FF2B5EF4-FFF2-40B4-BE49-F238E27FC236}">
                    <a16:creationId xmlns:a16="http://schemas.microsoft.com/office/drawing/2014/main" id="{22B0F80A-51A5-A158-EA02-F61DD7675C6D}"/>
                  </a:ext>
                </a:extLst>
              </p:cNvPr>
              <p:cNvSpPr/>
              <p:nvPr/>
            </p:nvSpPr>
            <p:spPr>
              <a:xfrm>
                <a:off x="2750157" y="1772335"/>
                <a:ext cx="22801" cy="8444"/>
              </a:xfrm>
              <a:custGeom>
                <a:avLst/>
                <a:gdLst/>
                <a:ahLst/>
                <a:cxnLst/>
                <a:rect l="l" t="t" r="r" b="b"/>
                <a:pathLst>
                  <a:path w="1153" h="427" extrusionOk="0">
                    <a:moveTo>
                      <a:pt x="902" y="0"/>
                    </a:moveTo>
                    <a:lnTo>
                      <a:pt x="0" y="376"/>
                    </a:lnTo>
                    <a:cubicBezTo>
                      <a:pt x="75" y="401"/>
                      <a:pt x="150" y="401"/>
                      <a:pt x="251" y="426"/>
                    </a:cubicBezTo>
                    <a:lnTo>
                      <a:pt x="1153" y="50"/>
                    </a:lnTo>
                    <a:cubicBezTo>
                      <a:pt x="1053" y="25"/>
                      <a:pt x="977" y="25"/>
                      <a:pt x="902" y="0"/>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3" name="Google Shape;1023;p28">
                <a:extLst>
                  <a:ext uri="{FF2B5EF4-FFF2-40B4-BE49-F238E27FC236}">
                    <a16:creationId xmlns:a16="http://schemas.microsoft.com/office/drawing/2014/main" id="{A9037E0E-5E6D-B839-09DC-E78C7715DD9E}"/>
                  </a:ext>
                </a:extLst>
              </p:cNvPr>
              <p:cNvSpPr/>
              <p:nvPr/>
            </p:nvSpPr>
            <p:spPr>
              <a:xfrm>
                <a:off x="2755101" y="1773324"/>
                <a:ext cx="22326" cy="8938"/>
              </a:xfrm>
              <a:custGeom>
                <a:avLst/>
                <a:gdLst/>
                <a:ahLst/>
                <a:cxnLst/>
                <a:rect l="l" t="t" r="r" b="b"/>
                <a:pathLst>
                  <a:path w="1129" h="452" extrusionOk="0">
                    <a:moveTo>
                      <a:pt x="903" y="0"/>
                    </a:moveTo>
                    <a:lnTo>
                      <a:pt x="1" y="376"/>
                    </a:lnTo>
                    <a:cubicBezTo>
                      <a:pt x="76" y="401"/>
                      <a:pt x="151" y="427"/>
                      <a:pt x="226" y="452"/>
                    </a:cubicBezTo>
                    <a:lnTo>
                      <a:pt x="1128" y="76"/>
                    </a:lnTo>
                    <a:cubicBezTo>
                      <a:pt x="1053" y="51"/>
                      <a:pt x="978" y="26"/>
                      <a:pt x="90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4" name="Google Shape;1024;p28">
                <a:extLst>
                  <a:ext uri="{FF2B5EF4-FFF2-40B4-BE49-F238E27FC236}">
                    <a16:creationId xmlns:a16="http://schemas.microsoft.com/office/drawing/2014/main" id="{10DD5999-C777-0C4E-77C5-64407F3EADB0}"/>
                  </a:ext>
                </a:extLst>
              </p:cNvPr>
              <p:cNvSpPr/>
              <p:nvPr/>
            </p:nvSpPr>
            <p:spPr>
              <a:xfrm>
                <a:off x="2759571" y="1774807"/>
                <a:ext cx="22326" cy="8938"/>
              </a:xfrm>
              <a:custGeom>
                <a:avLst/>
                <a:gdLst/>
                <a:ahLst/>
                <a:cxnLst/>
                <a:rect l="l" t="t" r="r" b="b"/>
                <a:pathLst>
                  <a:path w="1129" h="452" extrusionOk="0">
                    <a:moveTo>
                      <a:pt x="902" y="1"/>
                    </a:moveTo>
                    <a:lnTo>
                      <a:pt x="0" y="377"/>
                    </a:lnTo>
                    <a:cubicBezTo>
                      <a:pt x="75" y="402"/>
                      <a:pt x="151" y="427"/>
                      <a:pt x="226" y="452"/>
                    </a:cubicBezTo>
                    <a:lnTo>
                      <a:pt x="1128" y="76"/>
                    </a:lnTo>
                    <a:cubicBezTo>
                      <a:pt x="1053" y="51"/>
                      <a:pt x="978" y="26"/>
                      <a:pt x="902"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5" name="Google Shape;1025;p28">
                <a:extLst>
                  <a:ext uri="{FF2B5EF4-FFF2-40B4-BE49-F238E27FC236}">
                    <a16:creationId xmlns:a16="http://schemas.microsoft.com/office/drawing/2014/main" id="{9312F9FF-AFA4-3377-C8BB-BB56BFDB14E1}"/>
                  </a:ext>
                </a:extLst>
              </p:cNvPr>
              <p:cNvSpPr/>
              <p:nvPr/>
            </p:nvSpPr>
            <p:spPr>
              <a:xfrm>
                <a:off x="2764020" y="1776291"/>
                <a:ext cx="22326" cy="9452"/>
              </a:xfrm>
              <a:custGeom>
                <a:avLst/>
                <a:gdLst/>
                <a:ahLst/>
                <a:cxnLst/>
                <a:rect l="l" t="t" r="r" b="b"/>
                <a:pathLst>
                  <a:path w="1129" h="478" extrusionOk="0">
                    <a:moveTo>
                      <a:pt x="903" y="1"/>
                    </a:moveTo>
                    <a:lnTo>
                      <a:pt x="1" y="377"/>
                    </a:lnTo>
                    <a:cubicBezTo>
                      <a:pt x="76" y="427"/>
                      <a:pt x="151" y="452"/>
                      <a:pt x="226" y="477"/>
                    </a:cubicBezTo>
                    <a:lnTo>
                      <a:pt x="1129" y="101"/>
                    </a:lnTo>
                    <a:cubicBezTo>
                      <a:pt x="1053" y="76"/>
                      <a:pt x="978" y="51"/>
                      <a:pt x="90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6" name="Google Shape;1026;p28">
                <a:extLst>
                  <a:ext uri="{FF2B5EF4-FFF2-40B4-BE49-F238E27FC236}">
                    <a16:creationId xmlns:a16="http://schemas.microsoft.com/office/drawing/2014/main" id="{E20ABECB-2C31-EB0C-D007-3614EBA11C7F}"/>
                  </a:ext>
                </a:extLst>
              </p:cNvPr>
              <p:cNvSpPr/>
              <p:nvPr/>
            </p:nvSpPr>
            <p:spPr>
              <a:xfrm>
                <a:off x="2768489" y="1778288"/>
                <a:ext cx="22326" cy="9433"/>
              </a:xfrm>
              <a:custGeom>
                <a:avLst/>
                <a:gdLst/>
                <a:ahLst/>
                <a:cxnLst/>
                <a:rect l="l" t="t" r="r" b="b"/>
                <a:pathLst>
                  <a:path w="1129" h="477" extrusionOk="0">
                    <a:moveTo>
                      <a:pt x="903" y="0"/>
                    </a:moveTo>
                    <a:lnTo>
                      <a:pt x="0" y="376"/>
                    </a:lnTo>
                    <a:cubicBezTo>
                      <a:pt x="76" y="401"/>
                      <a:pt x="151" y="451"/>
                      <a:pt x="226" y="476"/>
                    </a:cubicBezTo>
                    <a:lnTo>
                      <a:pt x="1128" y="100"/>
                    </a:lnTo>
                    <a:cubicBezTo>
                      <a:pt x="1053" y="75"/>
                      <a:pt x="978" y="25"/>
                      <a:pt x="90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7" name="Google Shape;1027;p28">
                <a:extLst>
                  <a:ext uri="{FF2B5EF4-FFF2-40B4-BE49-F238E27FC236}">
                    <a16:creationId xmlns:a16="http://schemas.microsoft.com/office/drawing/2014/main" id="{AB7C5216-9462-0150-DCB6-375B7A62774C}"/>
                  </a:ext>
                </a:extLst>
              </p:cNvPr>
              <p:cNvSpPr/>
              <p:nvPr/>
            </p:nvSpPr>
            <p:spPr>
              <a:xfrm>
                <a:off x="2772939" y="1780266"/>
                <a:ext cx="21832" cy="9927"/>
              </a:xfrm>
              <a:custGeom>
                <a:avLst/>
                <a:gdLst/>
                <a:ahLst/>
                <a:cxnLst/>
                <a:rect l="l" t="t" r="r" b="b"/>
                <a:pathLst>
                  <a:path w="1104" h="502" extrusionOk="0">
                    <a:moveTo>
                      <a:pt x="903" y="0"/>
                    </a:moveTo>
                    <a:lnTo>
                      <a:pt x="1" y="376"/>
                    </a:lnTo>
                    <a:cubicBezTo>
                      <a:pt x="76" y="426"/>
                      <a:pt x="151" y="451"/>
                      <a:pt x="226" y="502"/>
                    </a:cubicBezTo>
                    <a:lnTo>
                      <a:pt x="1104" y="126"/>
                    </a:lnTo>
                    <a:cubicBezTo>
                      <a:pt x="1028" y="76"/>
                      <a:pt x="978" y="50"/>
                      <a:pt x="903"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8" name="Google Shape;1028;p28">
                <a:extLst>
                  <a:ext uri="{FF2B5EF4-FFF2-40B4-BE49-F238E27FC236}">
                    <a16:creationId xmlns:a16="http://schemas.microsoft.com/office/drawing/2014/main" id="{40141048-A333-8D64-0296-0ABBD3695E49}"/>
                  </a:ext>
                </a:extLst>
              </p:cNvPr>
              <p:cNvSpPr/>
              <p:nvPr/>
            </p:nvSpPr>
            <p:spPr>
              <a:xfrm>
                <a:off x="2777408" y="1782738"/>
                <a:ext cx="21832" cy="9927"/>
              </a:xfrm>
              <a:custGeom>
                <a:avLst/>
                <a:gdLst/>
                <a:ahLst/>
                <a:cxnLst/>
                <a:rect l="l" t="t" r="r" b="b"/>
                <a:pathLst>
                  <a:path w="1104" h="502" extrusionOk="0">
                    <a:moveTo>
                      <a:pt x="878" y="1"/>
                    </a:moveTo>
                    <a:lnTo>
                      <a:pt x="0" y="377"/>
                    </a:lnTo>
                    <a:cubicBezTo>
                      <a:pt x="51" y="427"/>
                      <a:pt x="126" y="452"/>
                      <a:pt x="201" y="502"/>
                    </a:cubicBezTo>
                    <a:lnTo>
                      <a:pt x="1103" y="126"/>
                    </a:lnTo>
                    <a:cubicBezTo>
                      <a:pt x="1028" y="76"/>
                      <a:pt x="953" y="26"/>
                      <a:pt x="878"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29" name="Google Shape;1029;p28">
                <a:extLst>
                  <a:ext uri="{FF2B5EF4-FFF2-40B4-BE49-F238E27FC236}">
                    <a16:creationId xmlns:a16="http://schemas.microsoft.com/office/drawing/2014/main" id="{AFEA45E4-6636-EC9C-F5A5-01571B725E57}"/>
                  </a:ext>
                </a:extLst>
              </p:cNvPr>
              <p:cNvSpPr/>
              <p:nvPr/>
            </p:nvSpPr>
            <p:spPr>
              <a:xfrm>
                <a:off x="2781364" y="1785209"/>
                <a:ext cx="21832" cy="9947"/>
              </a:xfrm>
              <a:custGeom>
                <a:avLst/>
                <a:gdLst/>
                <a:ahLst/>
                <a:cxnLst/>
                <a:rect l="l" t="t" r="r" b="b"/>
                <a:pathLst>
                  <a:path w="1104" h="503" extrusionOk="0">
                    <a:moveTo>
                      <a:pt x="903" y="1"/>
                    </a:moveTo>
                    <a:lnTo>
                      <a:pt x="1" y="377"/>
                    </a:lnTo>
                    <a:cubicBezTo>
                      <a:pt x="76" y="427"/>
                      <a:pt x="151" y="452"/>
                      <a:pt x="227" y="502"/>
                    </a:cubicBezTo>
                    <a:lnTo>
                      <a:pt x="1104" y="126"/>
                    </a:lnTo>
                    <a:cubicBezTo>
                      <a:pt x="1054" y="76"/>
                      <a:pt x="978" y="51"/>
                      <a:pt x="90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0" name="Google Shape;1030;p28">
                <a:extLst>
                  <a:ext uri="{FF2B5EF4-FFF2-40B4-BE49-F238E27FC236}">
                    <a16:creationId xmlns:a16="http://schemas.microsoft.com/office/drawing/2014/main" id="{781EE9CD-B17B-ECEB-08CE-12F683977A92}"/>
                  </a:ext>
                </a:extLst>
              </p:cNvPr>
              <p:cNvSpPr/>
              <p:nvPr/>
            </p:nvSpPr>
            <p:spPr>
              <a:xfrm>
                <a:off x="2785833" y="1787701"/>
                <a:ext cx="21832" cy="10421"/>
              </a:xfrm>
              <a:custGeom>
                <a:avLst/>
                <a:gdLst/>
                <a:ahLst/>
                <a:cxnLst/>
                <a:rect l="l" t="t" r="r" b="b"/>
                <a:pathLst>
                  <a:path w="1104" h="527" extrusionOk="0">
                    <a:moveTo>
                      <a:pt x="878" y="0"/>
                    </a:moveTo>
                    <a:lnTo>
                      <a:pt x="1" y="376"/>
                    </a:lnTo>
                    <a:cubicBezTo>
                      <a:pt x="51" y="426"/>
                      <a:pt x="126" y="477"/>
                      <a:pt x="201" y="527"/>
                    </a:cubicBezTo>
                    <a:lnTo>
                      <a:pt x="1103" y="151"/>
                    </a:lnTo>
                    <a:cubicBezTo>
                      <a:pt x="1028" y="101"/>
                      <a:pt x="953" y="50"/>
                      <a:pt x="878"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1" name="Google Shape;1031;p28">
                <a:extLst>
                  <a:ext uri="{FF2B5EF4-FFF2-40B4-BE49-F238E27FC236}">
                    <a16:creationId xmlns:a16="http://schemas.microsoft.com/office/drawing/2014/main" id="{833001FD-B95A-387A-E73E-793D944A07F8}"/>
                  </a:ext>
                </a:extLst>
              </p:cNvPr>
              <p:cNvSpPr/>
              <p:nvPr/>
            </p:nvSpPr>
            <p:spPr>
              <a:xfrm>
                <a:off x="2789808" y="1790668"/>
                <a:ext cx="21317" cy="9927"/>
              </a:xfrm>
              <a:custGeom>
                <a:avLst/>
                <a:gdLst/>
                <a:ahLst/>
                <a:cxnLst/>
                <a:rect l="l" t="t" r="r" b="b"/>
                <a:pathLst>
                  <a:path w="1078" h="502" extrusionOk="0">
                    <a:moveTo>
                      <a:pt x="902" y="1"/>
                    </a:moveTo>
                    <a:lnTo>
                      <a:pt x="0" y="377"/>
                    </a:lnTo>
                    <a:cubicBezTo>
                      <a:pt x="50" y="427"/>
                      <a:pt x="125" y="477"/>
                      <a:pt x="175" y="502"/>
                    </a:cubicBezTo>
                    <a:lnTo>
                      <a:pt x="1078" y="126"/>
                    </a:lnTo>
                    <a:cubicBezTo>
                      <a:pt x="1003" y="101"/>
                      <a:pt x="952" y="51"/>
                      <a:pt x="902"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2" name="Google Shape;1032;p28">
                <a:extLst>
                  <a:ext uri="{FF2B5EF4-FFF2-40B4-BE49-F238E27FC236}">
                    <a16:creationId xmlns:a16="http://schemas.microsoft.com/office/drawing/2014/main" id="{5CFB268E-CE82-F50F-C7FC-981F8C84CF4B}"/>
                  </a:ext>
                </a:extLst>
              </p:cNvPr>
              <p:cNvSpPr/>
              <p:nvPr/>
            </p:nvSpPr>
            <p:spPr>
              <a:xfrm>
                <a:off x="2793269" y="1793140"/>
                <a:ext cx="18846" cy="8464"/>
              </a:xfrm>
              <a:custGeom>
                <a:avLst/>
                <a:gdLst/>
                <a:ahLst/>
                <a:cxnLst/>
                <a:rect l="l" t="t" r="r" b="b"/>
                <a:pathLst>
                  <a:path w="953" h="428" extrusionOk="0">
                    <a:moveTo>
                      <a:pt x="903" y="1"/>
                    </a:moveTo>
                    <a:lnTo>
                      <a:pt x="0" y="377"/>
                    </a:lnTo>
                    <a:cubicBezTo>
                      <a:pt x="26" y="402"/>
                      <a:pt x="26" y="402"/>
                      <a:pt x="51" y="427"/>
                    </a:cubicBezTo>
                    <a:lnTo>
                      <a:pt x="953" y="51"/>
                    </a:lnTo>
                    <a:cubicBezTo>
                      <a:pt x="928" y="26"/>
                      <a:pt x="903" y="26"/>
                      <a:pt x="903"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3" name="Google Shape;1033;p28">
                <a:extLst>
                  <a:ext uri="{FF2B5EF4-FFF2-40B4-BE49-F238E27FC236}">
                    <a16:creationId xmlns:a16="http://schemas.microsoft.com/office/drawing/2014/main" id="{DD505505-77EE-D04D-44FD-13C551CA8B5A}"/>
                  </a:ext>
                </a:extLst>
              </p:cNvPr>
              <p:cNvSpPr/>
              <p:nvPr/>
            </p:nvSpPr>
            <p:spPr>
              <a:xfrm>
                <a:off x="2794257" y="1794148"/>
                <a:ext cx="21832" cy="10916"/>
              </a:xfrm>
              <a:custGeom>
                <a:avLst/>
                <a:gdLst/>
                <a:ahLst/>
                <a:cxnLst/>
                <a:rect l="l" t="t" r="r" b="b"/>
                <a:pathLst>
                  <a:path w="1104" h="552" extrusionOk="0">
                    <a:moveTo>
                      <a:pt x="903" y="0"/>
                    </a:moveTo>
                    <a:lnTo>
                      <a:pt x="1" y="376"/>
                    </a:lnTo>
                    <a:cubicBezTo>
                      <a:pt x="76" y="426"/>
                      <a:pt x="151" y="476"/>
                      <a:pt x="226" y="552"/>
                    </a:cubicBezTo>
                    <a:lnTo>
                      <a:pt x="1103" y="176"/>
                    </a:lnTo>
                    <a:cubicBezTo>
                      <a:pt x="1053" y="100"/>
                      <a:pt x="978" y="50"/>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4" name="Google Shape;1034;p28">
                <a:extLst>
                  <a:ext uri="{FF2B5EF4-FFF2-40B4-BE49-F238E27FC236}">
                    <a16:creationId xmlns:a16="http://schemas.microsoft.com/office/drawing/2014/main" id="{BB6E6C83-8371-EF40-41DB-82AB4FE0373F}"/>
                  </a:ext>
                </a:extLst>
              </p:cNvPr>
              <p:cNvSpPr/>
              <p:nvPr/>
            </p:nvSpPr>
            <p:spPr>
              <a:xfrm>
                <a:off x="2798727" y="1797609"/>
                <a:ext cx="21812" cy="10916"/>
              </a:xfrm>
              <a:custGeom>
                <a:avLst/>
                <a:gdLst/>
                <a:ahLst/>
                <a:cxnLst/>
                <a:rect l="l" t="t" r="r" b="b"/>
                <a:pathLst>
                  <a:path w="1103" h="552" extrusionOk="0">
                    <a:moveTo>
                      <a:pt x="877" y="1"/>
                    </a:moveTo>
                    <a:lnTo>
                      <a:pt x="0" y="377"/>
                    </a:lnTo>
                    <a:cubicBezTo>
                      <a:pt x="75" y="427"/>
                      <a:pt x="151" y="502"/>
                      <a:pt x="201" y="552"/>
                    </a:cubicBezTo>
                    <a:lnTo>
                      <a:pt x="1103" y="176"/>
                    </a:lnTo>
                    <a:cubicBezTo>
                      <a:pt x="1028" y="126"/>
                      <a:pt x="953" y="51"/>
                      <a:pt x="877"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5" name="Google Shape;1035;p28">
                <a:extLst>
                  <a:ext uri="{FF2B5EF4-FFF2-40B4-BE49-F238E27FC236}">
                    <a16:creationId xmlns:a16="http://schemas.microsoft.com/office/drawing/2014/main" id="{E1AB6AFD-316C-BB15-8466-9BCBEC5C8339}"/>
                  </a:ext>
                </a:extLst>
              </p:cNvPr>
              <p:cNvSpPr/>
              <p:nvPr/>
            </p:nvSpPr>
            <p:spPr>
              <a:xfrm>
                <a:off x="2802682" y="1801090"/>
                <a:ext cx="22326" cy="11905"/>
              </a:xfrm>
              <a:custGeom>
                <a:avLst/>
                <a:gdLst/>
                <a:ahLst/>
                <a:cxnLst/>
                <a:rect l="l" t="t" r="r" b="b"/>
                <a:pathLst>
                  <a:path w="1129" h="602" extrusionOk="0">
                    <a:moveTo>
                      <a:pt x="903" y="0"/>
                    </a:moveTo>
                    <a:lnTo>
                      <a:pt x="1" y="376"/>
                    </a:lnTo>
                    <a:cubicBezTo>
                      <a:pt x="76" y="451"/>
                      <a:pt x="151" y="526"/>
                      <a:pt x="226" y="602"/>
                    </a:cubicBezTo>
                    <a:lnTo>
                      <a:pt x="1129" y="226"/>
                    </a:lnTo>
                    <a:cubicBezTo>
                      <a:pt x="1053" y="150"/>
                      <a:pt x="978" y="75"/>
                      <a:pt x="903"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6" name="Google Shape;1036;p28">
                <a:extLst>
                  <a:ext uri="{FF2B5EF4-FFF2-40B4-BE49-F238E27FC236}">
                    <a16:creationId xmlns:a16="http://schemas.microsoft.com/office/drawing/2014/main" id="{B4E52AB3-8C70-30B5-7018-97DBD2AC1F6F}"/>
                  </a:ext>
                </a:extLst>
              </p:cNvPr>
              <p:cNvSpPr/>
              <p:nvPr/>
            </p:nvSpPr>
            <p:spPr>
              <a:xfrm>
                <a:off x="2807151" y="1805539"/>
                <a:ext cx="22326" cy="11430"/>
              </a:xfrm>
              <a:custGeom>
                <a:avLst/>
                <a:gdLst/>
                <a:ahLst/>
                <a:cxnLst/>
                <a:rect l="l" t="t" r="r" b="b"/>
                <a:pathLst>
                  <a:path w="1129" h="578" extrusionOk="0">
                    <a:moveTo>
                      <a:pt x="903" y="1"/>
                    </a:moveTo>
                    <a:lnTo>
                      <a:pt x="0" y="377"/>
                    </a:lnTo>
                    <a:cubicBezTo>
                      <a:pt x="75" y="452"/>
                      <a:pt x="151" y="502"/>
                      <a:pt x="226" y="577"/>
                    </a:cubicBezTo>
                    <a:lnTo>
                      <a:pt x="1128" y="201"/>
                    </a:lnTo>
                    <a:cubicBezTo>
                      <a:pt x="1053" y="126"/>
                      <a:pt x="978" y="51"/>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7" name="Google Shape;1037;p28">
                <a:extLst>
                  <a:ext uri="{FF2B5EF4-FFF2-40B4-BE49-F238E27FC236}">
                    <a16:creationId xmlns:a16="http://schemas.microsoft.com/office/drawing/2014/main" id="{825170CC-1004-6A02-26BE-A415C25C3DF7}"/>
                  </a:ext>
                </a:extLst>
              </p:cNvPr>
              <p:cNvSpPr/>
              <p:nvPr/>
            </p:nvSpPr>
            <p:spPr>
              <a:xfrm>
                <a:off x="2811601" y="1809514"/>
                <a:ext cx="22326" cy="12399"/>
              </a:xfrm>
              <a:custGeom>
                <a:avLst/>
                <a:gdLst/>
                <a:ahLst/>
                <a:cxnLst/>
                <a:rect l="l" t="t" r="r" b="b"/>
                <a:pathLst>
                  <a:path w="1129" h="627" extrusionOk="0">
                    <a:moveTo>
                      <a:pt x="903" y="0"/>
                    </a:moveTo>
                    <a:lnTo>
                      <a:pt x="1" y="376"/>
                    </a:lnTo>
                    <a:cubicBezTo>
                      <a:pt x="76" y="476"/>
                      <a:pt x="151" y="551"/>
                      <a:pt x="226" y="627"/>
                    </a:cubicBezTo>
                    <a:lnTo>
                      <a:pt x="1129" y="251"/>
                    </a:lnTo>
                    <a:cubicBezTo>
                      <a:pt x="1053" y="176"/>
                      <a:pt x="978" y="100"/>
                      <a:pt x="903" y="0"/>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8" name="Google Shape;1038;p28">
                <a:extLst>
                  <a:ext uri="{FF2B5EF4-FFF2-40B4-BE49-F238E27FC236}">
                    <a16:creationId xmlns:a16="http://schemas.microsoft.com/office/drawing/2014/main" id="{FFDBC343-993E-508C-35C0-9F49E45A25D4}"/>
                  </a:ext>
                </a:extLst>
              </p:cNvPr>
              <p:cNvSpPr/>
              <p:nvPr/>
            </p:nvSpPr>
            <p:spPr>
              <a:xfrm>
                <a:off x="2816070" y="1814458"/>
                <a:ext cx="22326" cy="12419"/>
              </a:xfrm>
              <a:custGeom>
                <a:avLst/>
                <a:gdLst/>
                <a:ahLst/>
                <a:cxnLst/>
                <a:rect l="l" t="t" r="r" b="b"/>
                <a:pathLst>
                  <a:path w="1129" h="628" extrusionOk="0">
                    <a:moveTo>
                      <a:pt x="903" y="1"/>
                    </a:moveTo>
                    <a:lnTo>
                      <a:pt x="0" y="377"/>
                    </a:lnTo>
                    <a:cubicBezTo>
                      <a:pt x="76" y="452"/>
                      <a:pt x="151" y="552"/>
                      <a:pt x="226" y="627"/>
                    </a:cubicBezTo>
                    <a:lnTo>
                      <a:pt x="1128" y="251"/>
                    </a:lnTo>
                    <a:cubicBezTo>
                      <a:pt x="1053" y="151"/>
                      <a:pt x="978" y="76"/>
                      <a:pt x="903"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39" name="Google Shape;1039;p28">
                <a:extLst>
                  <a:ext uri="{FF2B5EF4-FFF2-40B4-BE49-F238E27FC236}">
                    <a16:creationId xmlns:a16="http://schemas.microsoft.com/office/drawing/2014/main" id="{52A439FD-D857-36D7-8432-0FBCE187B079}"/>
                  </a:ext>
                </a:extLst>
              </p:cNvPr>
              <p:cNvSpPr/>
              <p:nvPr/>
            </p:nvSpPr>
            <p:spPr>
              <a:xfrm>
                <a:off x="2820520" y="1819422"/>
                <a:ext cx="22326" cy="12399"/>
              </a:xfrm>
              <a:custGeom>
                <a:avLst/>
                <a:gdLst/>
                <a:ahLst/>
                <a:cxnLst/>
                <a:rect l="l" t="t" r="r" b="b"/>
                <a:pathLst>
                  <a:path w="1129" h="627" extrusionOk="0">
                    <a:moveTo>
                      <a:pt x="903" y="0"/>
                    </a:moveTo>
                    <a:lnTo>
                      <a:pt x="1" y="376"/>
                    </a:lnTo>
                    <a:cubicBezTo>
                      <a:pt x="76" y="451"/>
                      <a:pt x="151" y="552"/>
                      <a:pt x="227" y="627"/>
                    </a:cubicBezTo>
                    <a:lnTo>
                      <a:pt x="1129" y="251"/>
                    </a:lnTo>
                    <a:cubicBezTo>
                      <a:pt x="1054" y="176"/>
                      <a:pt x="978" y="76"/>
                      <a:pt x="90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0" name="Google Shape;1040;p28">
                <a:extLst>
                  <a:ext uri="{FF2B5EF4-FFF2-40B4-BE49-F238E27FC236}">
                    <a16:creationId xmlns:a16="http://schemas.microsoft.com/office/drawing/2014/main" id="{BDBD685D-5CAE-91A0-725A-84351DD5C3F2}"/>
                  </a:ext>
                </a:extLst>
              </p:cNvPr>
              <p:cNvSpPr/>
              <p:nvPr/>
            </p:nvSpPr>
            <p:spPr>
              <a:xfrm>
                <a:off x="2824989" y="1824366"/>
                <a:ext cx="21832" cy="12913"/>
              </a:xfrm>
              <a:custGeom>
                <a:avLst/>
                <a:gdLst/>
                <a:ahLst/>
                <a:cxnLst/>
                <a:rect l="l" t="t" r="r" b="b"/>
                <a:pathLst>
                  <a:path w="1104" h="653" extrusionOk="0">
                    <a:moveTo>
                      <a:pt x="903" y="1"/>
                    </a:moveTo>
                    <a:lnTo>
                      <a:pt x="1" y="377"/>
                    </a:lnTo>
                    <a:cubicBezTo>
                      <a:pt x="51" y="477"/>
                      <a:pt x="126" y="552"/>
                      <a:pt x="201" y="653"/>
                    </a:cubicBezTo>
                    <a:lnTo>
                      <a:pt x="1103" y="277"/>
                    </a:lnTo>
                    <a:cubicBezTo>
                      <a:pt x="1028" y="176"/>
                      <a:pt x="953" y="101"/>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1" name="Google Shape;1041;p28">
                <a:extLst>
                  <a:ext uri="{FF2B5EF4-FFF2-40B4-BE49-F238E27FC236}">
                    <a16:creationId xmlns:a16="http://schemas.microsoft.com/office/drawing/2014/main" id="{74757D4A-13DC-7903-3804-35EA1588A63C}"/>
                  </a:ext>
                </a:extLst>
              </p:cNvPr>
              <p:cNvSpPr/>
              <p:nvPr/>
            </p:nvSpPr>
            <p:spPr>
              <a:xfrm>
                <a:off x="2828964" y="1829824"/>
                <a:ext cx="21812" cy="12913"/>
              </a:xfrm>
              <a:custGeom>
                <a:avLst/>
                <a:gdLst/>
                <a:ahLst/>
                <a:cxnLst/>
                <a:rect l="l" t="t" r="r" b="b"/>
                <a:pathLst>
                  <a:path w="1103" h="653" extrusionOk="0">
                    <a:moveTo>
                      <a:pt x="902" y="1"/>
                    </a:moveTo>
                    <a:lnTo>
                      <a:pt x="0" y="377"/>
                    </a:lnTo>
                    <a:cubicBezTo>
                      <a:pt x="75" y="477"/>
                      <a:pt x="125" y="552"/>
                      <a:pt x="201" y="652"/>
                    </a:cubicBezTo>
                    <a:lnTo>
                      <a:pt x="1103" y="276"/>
                    </a:lnTo>
                    <a:cubicBezTo>
                      <a:pt x="1028" y="176"/>
                      <a:pt x="952" y="101"/>
                      <a:pt x="902"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2" name="Google Shape;1042;p28">
                <a:extLst>
                  <a:ext uri="{FF2B5EF4-FFF2-40B4-BE49-F238E27FC236}">
                    <a16:creationId xmlns:a16="http://schemas.microsoft.com/office/drawing/2014/main" id="{DCD6929B-4561-B41F-DE0B-319D82BF5E04}"/>
                  </a:ext>
                </a:extLst>
              </p:cNvPr>
              <p:cNvSpPr/>
              <p:nvPr/>
            </p:nvSpPr>
            <p:spPr>
              <a:xfrm>
                <a:off x="2832919" y="1835282"/>
                <a:ext cx="21337" cy="12893"/>
              </a:xfrm>
              <a:custGeom>
                <a:avLst/>
                <a:gdLst/>
                <a:ahLst/>
                <a:cxnLst/>
                <a:rect l="l" t="t" r="r" b="b"/>
                <a:pathLst>
                  <a:path w="1079" h="652" extrusionOk="0">
                    <a:moveTo>
                      <a:pt x="903" y="0"/>
                    </a:moveTo>
                    <a:lnTo>
                      <a:pt x="1" y="376"/>
                    </a:lnTo>
                    <a:cubicBezTo>
                      <a:pt x="51" y="451"/>
                      <a:pt x="126" y="552"/>
                      <a:pt x="176" y="652"/>
                    </a:cubicBezTo>
                    <a:lnTo>
                      <a:pt x="1078" y="276"/>
                    </a:lnTo>
                    <a:cubicBezTo>
                      <a:pt x="1028" y="176"/>
                      <a:pt x="953" y="76"/>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3" name="Google Shape;1043;p28">
                <a:extLst>
                  <a:ext uri="{FF2B5EF4-FFF2-40B4-BE49-F238E27FC236}">
                    <a16:creationId xmlns:a16="http://schemas.microsoft.com/office/drawing/2014/main" id="{FDEC9514-BE3F-B71C-8F5B-43E8C65C6825}"/>
                  </a:ext>
                </a:extLst>
              </p:cNvPr>
              <p:cNvSpPr/>
              <p:nvPr/>
            </p:nvSpPr>
            <p:spPr>
              <a:xfrm>
                <a:off x="2836380" y="1840740"/>
                <a:ext cx="21832" cy="12893"/>
              </a:xfrm>
              <a:custGeom>
                <a:avLst/>
                <a:gdLst/>
                <a:ahLst/>
                <a:cxnLst/>
                <a:rect l="l" t="t" r="r" b="b"/>
                <a:pathLst>
                  <a:path w="1104" h="652" extrusionOk="0">
                    <a:moveTo>
                      <a:pt x="903" y="0"/>
                    </a:moveTo>
                    <a:lnTo>
                      <a:pt x="1" y="376"/>
                    </a:lnTo>
                    <a:cubicBezTo>
                      <a:pt x="76" y="451"/>
                      <a:pt x="126" y="551"/>
                      <a:pt x="201" y="652"/>
                    </a:cubicBezTo>
                    <a:lnTo>
                      <a:pt x="1104" y="276"/>
                    </a:lnTo>
                    <a:cubicBezTo>
                      <a:pt x="1029" y="175"/>
                      <a:pt x="978" y="75"/>
                      <a:pt x="903" y="0"/>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4" name="Google Shape;1044;p28">
                <a:extLst>
                  <a:ext uri="{FF2B5EF4-FFF2-40B4-BE49-F238E27FC236}">
                    <a16:creationId xmlns:a16="http://schemas.microsoft.com/office/drawing/2014/main" id="{EF03BF9B-7115-D465-EDB3-39F3B30759CF}"/>
                  </a:ext>
                </a:extLst>
              </p:cNvPr>
              <p:cNvSpPr/>
              <p:nvPr/>
            </p:nvSpPr>
            <p:spPr>
              <a:xfrm>
                <a:off x="2840355" y="1846179"/>
                <a:ext cx="21337" cy="13407"/>
              </a:xfrm>
              <a:custGeom>
                <a:avLst/>
                <a:gdLst/>
                <a:ahLst/>
                <a:cxnLst/>
                <a:rect l="l" t="t" r="r" b="b"/>
                <a:pathLst>
                  <a:path w="1079" h="678" extrusionOk="0">
                    <a:moveTo>
                      <a:pt x="903" y="1"/>
                    </a:moveTo>
                    <a:lnTo>
                      <a:pt x="0" y="377"/>
                    </a:lnTo>
                    <a:cubicBezTo>
                      <a:pt x="51" y="477"/>
                      <a:pt x="126" y="577"/>
                      <a:pt x="176" y="677"/>
                    </a:cubicBezTo>
                    <a:lnTo>
                      <a:pt x="1078" y="301"/>
                    </a:lnTo>
                    <a:cubicBezTo>
                      <a:pt x="1028" y="201"/>
                      <a:pt x="953" y="101"/>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5" name="Google Shape;1045;p28">
                <a:extLst>
                  <a:ext uri="{FF2B5EF4-FFF2-40B4-BE49-F238E27FC236}">
                    <a16:creationId xmlns:a16="http://schemas.microsoft.com/office/drawing/2014/main" id="{D9338CD5-4D34-D84A-2BD5-1E1EB74018BA}"/>
                  </a:ext>
                </a:extLst>
              </p:cNvPr>
              <p:cNvSpPr/>
              <p:nvPr/>
            </p:nvSpPr>
            <p:spPr>
              <a:xfrm>
                <a:off x="2843816" y="1852131"/>
                <a:ext cx="21832" cy="14396"/>
              </a:xfrm>
              <a:custGeom>
                <a:avLst/>
                <a:gdLst/>
                <a:ahLst/>
                <a:cxnLst/>
                <a:rect l="l" t="t" r="r" b="b"/>
                <a:pathLst>
                  <a:path w="1104" h="728" extrusionOk="0">
                    <a:moveTo>
                      <a:pt x="903" y="0"/>
                    </a:moveTo>
                    <a:lnTo>
                      <a:pt x="1" y="376"/>
                    </a:lnTo>
                    <a:cubicBezTo>
                      <a:pt x="76" y="502"/>
                      <a:pt x="151" y="602"/>
                      <a:pt x="201" y="727"/>
                    </a:cubicBezTo>
                    <a:lnTo>
                      <a:pt x="1104" y="351"/>
                    </a:lnTo>
                    <a:cubicBezTo>
                      <a:pt x="1054" y="226"/>
                      <a:pt x="978" y="126"/>
                      <a:pt x="903" y="0"/>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6" name="Google Shape;1046;p28">
                <a:extLst>
                  <a:ext uri="{FF2B5EF4-FFF2-40B4-BE49-F238E27FC236}">
                    <a16:creationId xmlns:a16="http://schemas.microsoft.com/office/drawing/2014/main" id="{02AA3B29-41E4-5164-AFCE-A7ECC2869978}"/>
                  </a:ext>
                </a:extLst>
              </p:cNvPr>
              <p:cNvSpPr/>
              <p:nvPr/>
            </p:nvSpPr>
            <p:spPr>
              <a:xfrm>
                <a:off x="2847791" y="1859073"/>
                <a:ext cx="23809" cy="18351"/>
              </a:xfrm>
              <a:custGeom>
                <a:avLst/>
                <a:gdLst/>
                <a:ahLst/>
                <a:cxnLst/>
                <a:rect l="l" t="t" r="r" b="b"/>
                <a:pathLst>
                  <a:path w="1204" h="928" extrusionOk="0">
                    <a:moveTo>
                      <a:pt x="903" y="0"/>
                    </a:moveTo>
                    <a:lnTo>
                      <a:pt x="0" y="376"/>
                    </a:lnTo>
                    <a:cubicBezTo>
                      <a:pt x="101" y="577"/>
                      <a:pt x="201" y="752"/>
                      <a:pt x="301" y="928"/>
                    </a:cubicBezTo>
                    <a:lnTo>
                      <a:pt x="1203" y="552"/>
                    </a:lnTo>
                    <a:cubicBezTo>
                      <a:pt x="1103" y="376"/>
                      <a:pt x="1003" y="176"/>
                      <a:pt x="903" y="0"/>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7" name="Google Shape;1047;p28">
                <a:extLst>
                  <a:ext uri="{FF2B5EF4-FFF2-40B4-BE49-F238E27FC236}">
                    <a16:creationId xmlns:a16="http://schemas.microsoft.com/office/drawing/2014/main" id="{6F004283-D9FE-9B0C-F247-128F19864529}"/>
                  </a:ext>
                </a:extLst>
              </p:cNvPr>
              <p:cNvSpPr/>
              <p:nvPr/>
            </p:nvSpPr>
            <p:spPr>
              <a:xfrm>
                <a:off x="2853743" y="1869969"/>
                <a:ext cx="24303" cy="21832"/>
              </a:xfrm>
              <a:custGeom>
                <a:avLst/>
                <a:gdLst/>
                <a:ahLst/>
                <a:cxnLst/>
                <a:rect l="l" t="t" r="r" b="b"/>
                <a:pathLst>
                  <a:path w="1229" h="1104" extrusionOk="0">
                    <a:moveTo>
                      <a:pt x="902" y="1"/>
                    </a:moveTo>
                    <a:lnTo>
                      <a:pt x="0" y="377"/>
                    </a:lnTo>
                    <a:cubicBezTo>
                      <a:pt x="125" y="627"/>
                      <a:pt x="226" y="853"/>
                      <a:pt x="326" y="1103"/>
                    </a:cubicBezTo>
                    <a:lnTo>
                      <a:pt x="1228" y="728"/>
                    </a:lnTo>
                    <a:cubicBezTo>
                      <a:pt x="1128" y="477"/>
                      <a:pt x="1028" y="251"/>
                      <a:pt x="902"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8" name="Google Shape;1048;p28">
                <a:extLst>
                  <a:ext uri="{FF2B5EF4-FFF2-40B4-BE49-F238E27FC236}">
                    <a16:creationId xmlns:a16="http://schemas.microsoft.com/office/drawing/2014/main" id="{4E1BC92D-090C-E9AB-3FB4-3663540FD9D9}"/>
                  </a:ext>
                </a:extLst>
              </p:cNvPr>
              <p:cNvSpPr/>
              <p:nvPr/>
            </p:nvSpPr>
            <p:spPr>
              <a:xfrm>
                <a:off x="2860171" y="1884346"/>
                <a:ext cx="22326" cy="17857"/>
              </a:xfrm>
              <a:custGeom>
                <a:avLst/>
                <a:gdLst/>
                <a:ahLst/>
                <a:cxnLst/>
                <a:rect l="l" t="t" r="r" b="b"/>
                <a:pathLst>
                  <a:path w="1129" h="903" extrusionOk="0">
                    <a:moveTo>
                      <a:pt x="903" y="1"/>
                    </a:moveTo>
                    <a:lnTo>
                      <a:pt x="1" y="376"/>
                    </a:lnTo>
                    <a:cubicBezTo>
                      <a:pt x="76" y="552"/>
                      <a:pt x="151" y="727"/>
                      <a:pt x="227" y="903"/>
                    </a:cubicBezTo>
                    <a:lnTo>
                      <a:pt x="1129" y="527"/>
                    </a:lnTo>
                    <a:cubicBezTo>
                      <a:pt x="1054" y="351"/>
                      <a:pt x="978" y="176"/>
                      <a:pt x="903" y="1"/>
                    </a:cubicBezTo>
                    <a:close/>
                  </a:path>
                </a:pathLst>
              </a:custGeom>
              <a:solidFill>
                <a:srgbClr val="E4E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49" name="Google Shape;1049;p28">
                <a:extLst>
                  <a:ext uri="{FF2B5EF4-FFF2-40B4-BE49-F238E27FC236}">
                    <a16:creationId xmlns:a16="http://schemas.microsoft.com/office/drawing/2014/main" id="{16522C49-F87F-D1AE-48E1-3509FBA1F15A}"/>
                  </a:ext>
                </a:extLst>
              </p:cNvPr>
              <p:cNvSpPr/>
              <p:nvPr/>
            </p:nvSpPr>
            <p:spPr>
              <a:xfrm>
                <a:off x="2864640" y="1894748"/>
                <a:ext cx="20348" cy="14891"/>
              </a:xfrm>
              <a:custGeom>
                <a:avLst/>
                <a:gdLst/>
                <a:ahLst/>
                <a:cxnLst/>
                <a:rect l="l" t="t" r="r" b="b"/>
                <a:pathLst>
                  <a:path w="1029" h="753" extrusionOk="0">
                    <a:moveTo>
                      <a:pt x="903" y="1"/>
                    </a:moveTo>
                    <a:lnTo>
                      <a:pt x="1" y="377"/>
                    </a:lnTo>
                    <a:cubicBezTo>
                      <a:pt x="51" y="502"/>
                      <a:pt x="76" y="627"/>
                      <a:pt x="126" y="753"/>
                    </a:cubicBezTo>
                    <a:lnTo>
                      <a:pt x="1028" y="377"/>
                    </a:lnTo>
                    <a:cubicBezTo>
                      <a:pt x="978" y="252"/>
                      <a:pt x="928" y="126"/>
                      <a:pt x="903" y="1"/>
                    </a:cubicBezTo>
                    <a:close/>
                  </a:path>
                </a:pathLst>
              </a:custGeom>
              <a:solidFill>
                <a:srgbClr val="E2E2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0" name="Google Shape;1050;p28">
                <a:extLst>
                  <a:ext uri="{FF2B5EF4-FFF2-40B4-BE49-F238E27FC236}">
                    <a16:creationId xmlns:a16="http://schemas.microsoft.com/office/drawing/2014/main" id="{83212FDB-AF51-F7CF-BFDB-C534845172AA}"/>
                  </a:ext>
                </a:extLst>
              </p:cNvPr>
              <p:cNvSpPr/>
              <p:nvPr/>
            </p:nvSpPr>
            <p:spPr>
              <a:xfrm>
                <a:off x="2867112" y="1902184"/>
                <a:ext cx="19854" cy="13407"/>
              </a:xfrm>
              <a:custGeom>
                <a:avLst/>
                <a:gdLst/>
                <a:ahLst/>
                <a:cxnLst/>
                <a:rect l="l" t="t" r="r" b="b"/>
                <a:pathLst>
                  <a:path w="1004" h="678" extrusionOk="0">
                    <a:moveTo>
                      <a:pt x="903" y="1"/>
                    </a:moveTo>
                    <a:lnTo>
                      <a:pt x="1" y="377"/>
                    </a:lnTo>
                    <a:cubicBezTo>
                      <a:pt x="26" y="477"/>
                      <a:pt x="76" y="577"/>
                      <a:pt x="101" y="678"/>
                    </a:cubicBezTo>
                    <a:lnTo>
                      <a:pt x="1003" y="302"/>
                    </a:lnTo>
                    <a:cubicBezTo>
                      <a:pt x="978" y="201"/>
                      <a:pt x="928" y="101"/>
                      <a:pt x="903" y="1"/>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1" name="Google Shape;1051;p28">
                <a:extLst>
                  <a:ext uri="{FF2B5EF4-FFF2-40B4-BE49-F238E27FC236}">
                    <a16:creationId xmlns:a16="http://schemas.microsoft.com/office/drawing/2014/main" id="{A0D9870B-2B44-E88E-EFEE-535E3BA105C7}"/>
                  </a:ext>
                </a:extLst>
              </p:cNvPr>
              <p:cNvSpPr/>
              <p:nvPr/>
            </p:nvSpPr>
            <p:spPr>
              <a:xfrm>
                <a:off x="2869109" y="1908137"/>
                <a:ext cx="19834" cy="13407"/>
              </a:xfrm>
              <a:custGeom>
                <a:avLst/>
                <a:gdLst/>
                <a:ahLst/>
                <a:cxnLst/>
                <a:rect l="l" t="t" r="r" b="b"/>
                <a:pathLst>
                  <a:path w="1003" h="678" extrusionOk="0">
                    <a:moveTo>
                      <a:pt x="902" y="1"/>
                    </a:moveTo>
                    <a:lnTo>
                      <a:pt x="0" y="377"/>
                    </a:lnTo>
                    <a:cubicBezTo>
                      <a:pt x="25" y="477"/>
                      <a:pt x="75" y="577"/>
                      <a:pt x="100" y="677"/>
                    </a:cubicBezTo>
                    <a:lnTo>
                      <a:pt x="1003" y="301"/>
                    </a:lnTo>
                    <a:cubicBezTo>
                      <a:pt x="952" y="201"/>
                      <a:pt x="927" y="101"/>
                      <a:pt x="902" y="1"/>
                    </a:cubicBezTo>
                    <a:close/>
                  </a:path>
                </a:pathLst>
              </a:custGeom>
              <a:solidFill>
                <a:srgbClr val="D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2" name="Google Shape;1052;p28">
                <a:extLst>
                  <a:ext uri="{FF2B5EF4-FFF2-40B4-BE49-F238E27FC236}">
                    <a16:creationId xmlns:a16="http://schemas.microsoft.com/office/drawing/2014/main" id="{96C0AB97-44E5-6553-1516-1E244B99E116}"/>
                  </a:ext>
                </a:extLst>
              </p:cNvPr>
              <p:cNvSpPr/>
              <p:nvPr/>
            </p:nvSpPr>
            <p:spPr>
              <a:xfrm>
                <a:off x="2871087" y="1914089"/>
                <a:ext cx="19340" cy="12893"/>
              </a:xfrm>
              <a:custGeom>
                <a:avLst/>
                <a:gdLst/>
                <a:ahLst/>
                <a:cxnLst/>
                <a:rect l="l" t="t" r="r" b="b"/>
                <a:pathLst>
                  <a:path w="978" h="652" extrusionOk="0">
                    <a:moveTo>
                      <a:pt x="903" y="0"/>
                    </a:moveTo>
                    <a:lnTo>
                      <a:pt x="0" y="376"/>
                    </a:lnTo>
                    <a:cubicBezTo>
                      <a:pt x="25" y="477"/>
                      <a:pt x="50" y="552"/>
                      <a:pt x="76" y="652"/>
                    </a:cubicBezTo>
                    <a:lnTo>
                      <a:pt x="978" y="276"/>
                    </a:lnTo>
                    <a:cubicBezTo>
                      <a:pt x="953" y="176"/>
                      <a:pt x="928" y="101"/>
                      <a:pt x="903"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3" name="Google Shape;1053;p28">
                <a:extLst>
                  <a:ext uri="{FF2B5EF4-FFF2-40B4-BE49-F238E27FC236}">
                    <a16:creationId xmlns:a16="http://schemas.microsoft.com/office/drawing/2014/main" id="{D0338109-32A3-CF4C-40CA-C0D5F99CD927}"/>
                  </a:ext>
                </a:extLst>
              </p:cNvPr>
              <p:cNvSpPr/>
              <p:nvPr/>
            </p:nvSpPr>
            <p:spPr>
              <a:xfrm>
                <a:off x="2872570" y="1919547"/>
                <a:ext cx="19340" cy="13388"/>
              </a:xfrm>
              <a:custGeom>
                <a:avLst/>
                <a:gdLst/>
                <a:ahLst/>
                <a:cxnLst/>
                <a:rect l="l" t="t" r="r" b="b"/>
                <a:pathLst>
                  <a:path w="978" h="677" extrusionOk="0">
                    <a:moveTo>
                      <a:pt x="903" y="0"/>
                    </a:moveTo>
                    <a:lnTo>
                      <a:pt x="1" y="376"/>
                    </a:lnTo>
                    <a:cubicBezTo>
                      <a:pt x="26" y="476"/>
                      <a:pt x="51" y="576"/>
                      <a:pt x="76" y="677"/>
                    </a:cubicBezTo>
                    <a:lnTo>
                      <a:pt x="978" y="301"/>
                    </a:lnTo>
                    <a:cubicBezTo>
                      <a:pt x="953" y="201"/>
                      <a:pt x="928" y="100"/>
                      <a:pt x="903" y="0"/>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4" name="Google Shape;1054;p28">
                <a:extLst>
                  <a:ext uri="{FF2B5EF4-FFF2-40B4-BE49-F238E27FC236}">
                    <a16:creationId xmlns:a16="http://schemas.microsoft.com/office/drawing/2014/main" id="{F9523EE4-F02C-069E-49CB-46F39091B86C}"/>
                  </a:ext>
                </a:extLst>
              </p:cNvPr>
              <p:cNvSpPr/>
              <p:nvPr/>
            </p:nvSpPr>
            <p:spPr>
              <a:xfrm>
                <a:off x="2874053" y="1925480"/>
                <a:ext cx="19360" cy="12913"/>
              </a:xfrm>
              <a:custGeom>
                <a:avLst/>
                <a:gdLst/>
                <a:ahLst/>
                <a:cxnLst/>
                <a:rect l="l" t="t" r="r" b="b"/>
                <a:pathLst>
                  <a:path w="979" h="653" extrusionOk="0">
                    <a:moveTo>
                      <a:pt x="903" y="1"/>
                    </a:moveTo>
                    <a:lnTo>
                      <a:pt x="1" y="377"/>
                    </a:lnTo>
                    <a:cubicBezTo>
                      <a:pt x="26" y="477"/>
                      <a:pt x="51" y="552"/>
                      <a:pt x="76" y="652"/>
                    </a:cubicBezTo>
                    <a:lnTo>
                      <a:pt x="978" y="276"/>
                    </a:lnTo>
                    <a:cubicBezTo>
                      <a:pt x="953" y="176"/>
                      <a:pt x="928" y="76"/>
                      <a:pt x="903"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5" name="Google Shape;1055;p28">
                <a:extLst>
                  <a:ext uri="{FF2B5EF4-FFF2-40B4-BE49-F238E27FC236}">
                    <a16:creationId xmlns:a16="http://schemas.microsoft.com/office/drawing/2014/main" id="{0AE8842A-1004-C7F8-785B-B63A709F85D7}"/>
                  </a:ext>
                </a:extLst>
              </p:cNvPr>
              <p:cNvSpPr/>
              <p:nvPr/>
            </p:nvSpPr>
            <p:spPr>
              <a:xfrm>
                <a:off x="2875537" y="1930938"/>
                <a:ext cx="18865" cy="13407"/>
              </a:xfrm>
              <a:custGeom>
                <a:avLst/>
                <a:gdLst/>
                <a:ahLst/>
                <a:cxnLst/>
                <a:rect l="l" t="t" r="r" b="b"/>
                <a:pathLst>
                  <a:path w="954" h="678" extrusionOk="0">
                    <a:moveTo>
                      <a:pt x="903" y="0"/>
                    </a:moveTo>
                    <a:lnTo>
                      <a:pt x="1" y="376"/>
                    </a:lnTo>
                    <a:cubicBezTo>
                      <a:pt x="26" y="477"/>
                      <a:pt x="26" y="577"/>
                      <a:pt x="51" y="677"/>
                    </a:cubicBezTo>
                    <a:lnTo>
                      <a:pt x="953" y="301"/>
                    </a:lnTo>
                    <a:cubicBezTo>
                      <a:pt x="928" y="201"/>
                      <a:pt x="903" y="101"/>
                      <a:pt x="903"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6" name="Google Shape;1056;p28">
                <a:extLst>
                  <a:ext uri="{FF2B5EF4-FFF2-40B4-BE49-F238E27FC236}">
                    <a16:creationId xmlns:a16="http://schemas.microsoft.com/office/drawing/2014/main" id="{4E575997-88A2-4E0B-3C77-965E749D000F}"/>
                  </a:ext>
                </a:extLst>
              </p:cNvPr>
              <p:cNvSpPr/>
              <p:nvPr/>
            </p:nvSpPr>
            <p:spPr>
              <a:xfrm>
                <a:off x="2876545" y="1936891"/>
                <a:ext cx="18846" cy="13388"/>
              </a:xfrm>
              <a:custGeom>
                <a:avLst/>
                <a:gdLst/>
                <a:ahLst/>
                <a:cxnLst/>
                <a:rect l="l" t="t" r="r" b="b"/>
                <a:pathLst>
                  <a:path w="953" h="677" extrusionOk="0">
                    <a:moveTo>
                      <a:pt x="902" y="0"/>
                    </a:moveTo>
                    <a:lnTo>
                      <a:pt x="0" y="376"/>
                    </a:lnTo>
                    <a:cubicBezTo>
                      <a:pt x="25" y="476"/>
                      <a:pt x="50" y="577"/>
                      <a:pt x="50" y="677"/>
                    </a:cubicBezTo>
                    <a:lnTo>
                      <a:pt x="952" y="301"/>
                    </a:lnTo>
                    <a:cubicBezTo>
                      <a:pt x="952" y="201"/>
                      <a:pt x="927" y="100"/>
                      <a:pt x="902" y="0"/>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7" name="Google Shape;1057;p28">
                <a:extLst>
                  <a:ext uri="{FF2B5EF4-FFF2-40B4-BE49-F238E27FC236}">
                    <a16:creationId xmlns:a16="http://schemas.microsoft.com/office/drawing/2014/main" id="{D1007E0B-9285-92EA-E76F-21473A417711}"/>
                  </a:ext>
                </a:extLst>
              </p:cNvPr>
              <p:cNvSpPr/>
              <p:nvPr/>
            </p:nvSpPr>
            <p:spPr>
              <a:xfrm>
                <a:off x="2877534" y="1942823"/>
                <a:ext cx="18846" cy="13902"/>
              </a:xfrm>
              <a:custGeom>
                <a:avLst/>
                <a:gdLst/>
                <a:ahLst/>
                <a:cxnLst/>
                <a:rect l="l" t="t" r="r" b="b"/>
                <a:pathLst>
                  <a:path w="953" h="703" extrusionOk="0">
                    <a:moveTo>
                      <a:pt x="902" y="1"/>
                    </a:moveTo>
                    <a:lnTo>
                      <a:pt x="0" y="377"/>
                    </a:lnTo>
                    <a:cubicBezTo>
                      <a:pt x="25" y="477"/>
                      <a:pt x="50" y="602"/>
                      <a:pt x="50" y="703"/>
                    </a:cubicBezTo>
                    <a:lnTo>
                      <a:pt x="953" y="327"/>
                    </a:lnTo>
                    <a:cubicBezTo>
                      <a:pt x="953" y="201"/>
                      <a:pt x="927" y="101"/>
                      <a:pt x="902" y="1"/>
                    </a:cubicBez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8" name="Google Shape;1058;p28">
                <a:extLst>
                  <a:ext uri="{FF2B5EF4-FFF2-40B4-BE49-F238E27FC236}">
                    <a16:creationId xmlns:a16="http://schemas.microsoft.com/office/drawing/2014/main" id="{15B51787-946D-A9DE-80BD-25B4FD9D80F3}"/>
                  </a:ext>
                </a:extLst>
              </p:cNvPr>
              <p:cNvSpPr/>
              <p:nvPr/>
            </p:nvSpPr>
            <p:spPr>
              <a:xfrm>
                <a:off x="2878523" y="1949270"/>
                <a:ext cx="18846" cy="13407"/>
              </a:xfrm>
              <a:custGeom>
                <a:avLst/>
                <a:gdLst/>
                <a:ahLst/>
                <a:cxnLst/>
                <a:rect l="l" t="t" r="r" b="b"/>
                <a:pathLst>
                  <a:path w="953" h="678" extrusionOk="0">
                    <a:moveTo>
                      <a:pt x="903" y="1"/>
                    </a:moveTo>
                    <a:lnTo>
                      <a:pt x="0" y="377"/>
                    </a:lnTo>
                    <a:cubicBezTo>
                      <a:pt x="25" y="477"/>
                      <a:pt x="25" y="577"/>
                      <a:pt x="50" y="677"/>
                    </a:cubicBezTo>
                    <a:lnTo>
                      <a:pt x="953" y="302"/>
                    </a:lnTo>
                    <a:cubicBezTo>
                      <a:pt x="928" y="201"/>
                      <a:pt x="928" y="101"/>
                      <a:pt x="903"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59" name="Google Shape;1059;p28">
                <a:extLst>
                  <a:ext uri="{FF2B5EF4-FFF2-40B4-BE49-F238E27FC236}">
                    <a16:creationId xmlns:a16="http://schemas.microsoft.com/office/drawing/2014/main" id="{844BE87C-DA35-52AE-1C2A-CB8300CCC59F}"/>
                  </a:ext>
                </a:extLst>
              </p:cNvPr>
              <p:cNvSpPr/>
              <p:nvPr/>
            </p:nvSpPr>
            <p:spPr>
              <a:xfrm>
                <a:off x="2879511" y="1955223"/>
                <a:ext cx="18351" cy="13407"/>
              </a:xfrm>
              <a:custGeom>
                <a:avLst/>
                <a:gdLst/>
                <a:ahLst/>
                <a:cxnLst/>
                <a:rect l="l" t="t" r="r" b="b"/>
                <a:pathLst>
                  <a:path w="928" h="678" extrusionOk="0">
                    <a:moveTo>
                      <a:pt x="903" y="1"/>
                    </a:moveTo>
                    <a:lnTo>
                      <a:pt x="0" y="376"/>
                    </a:lnTo>
                    <a:cubicBezTo>
                      <a:pt x="0" y="477"/>
                      <a:pt x="25" y="577"/>
                      <a:pt x="25" y="677"/>
                    </a:cubicBezTo>
                    <a:lnTo>
                      <a:pt x="928" y="301"/>
                    </a:lnTo>
                    <a:cubicBezTo>
                      <a:pt x="928" y="201"/>
                      <a:pt x="903" y="10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0" name="Google Shape;1060;p28">
                <a:extLst>
                  <a:ext uri="{FF2B5EF4-FFF2-40B4-BE49-F238E27FC236}">
                    <a16:creationId xmlns:a16="http://schemas.microsoft.com/office/drawing/2014/main" id="{E58E799B-5F8D-A5C7-0EE6-E92C829C75F7}"/>
                  </a:ext>
                </a:extLst>
              </p:cNvPr>
              <p:cNvSpPr/>
              <p:nvPr/>
            </p:nvSpPr>
            <p:spPr>
              <a:xfrm>
                <a:off x="2880006" y="1961176"/>
                <a:ext cx="18351" cy="13388"/>
              </a:xfrm>
              <a:custGeom>
                <a:avLst/>
                <a:gdLst/>
                <a:ahLst/>
                <a:cxnLst/>
                <a:rect l="l" t="t" r="r" b="b"/>
                <a:pathLst>
                  <a:path w="928" h="677" extrusionOk="0">
                    <a:moveTo>
                      <a:pt x="903" y="0"/>
                    </a:moveTo>
                    <a:lnTo>
                      <a:pt x="0" y="376"/>
                    </a:lnTo>
                    <a:cubicBezTo>
                      <a:pt x="26" y="476"/>
                      <a:pt x="26" y="577"/>
                      <a:pt x="26" y="677"/>
                    </a:cubicBezTo>
                    <a:lnTo>
                      <a:pt x="928" y="301"/>
                    </a:lnTo>
                    <a:cubicBezTo>
                      <a:pt x="928" y="201"/>
                      <a:pt x="903" y="101"/>
                      <a:pt x="903" y="0"/>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1" name="Google Shape;1061;p28">
                <a:extLst>
                  <a:ext uri="{FF2B5EF4-FFF2-40B4-BE49-F238E27FC236}">
                    <a16:creationId xmlns:a16="http://schemas.microsoft.com/office/drawing/2014/main" id="{A8F1C9C4-E1A9-0622-A36C-371583AD7118}"/>
                  </a:ext>
                </a:extLst>
              </p:cNvPr>
              <p:cNvSpPr/>
              <p:nvPr/>
            </p:nvSpPr>
            <p:spPr>
              <a:xfrm>
                <a:off x="2880500" y="1967128"/>
                <a:ext cx="17857" cy="13388"/>
              </a:xfrm>
              <a:custGeom>
                <a:avLst/>
                <a:gdLst/>
                <a:ahLst/>
                <a:cxnLst/>
                <a:rect l="l" t="t" r="r" b="b"/>
                <a:pathLst>
                  <a:path w="903" h="677" extrusionOk="0">
                    <a:moveTo>
                      <a:pt x="903" y="0"/>
                    </a:moveTo>
                    <a:lnTo>
                      <a:pt x="1" y="376"/>
                    </a:lnTo>
                    <a:cubicBezTo>
                      <a:pt x="1" y="476"/>
                      <a:pt x="1" y="576"/>
                      <a:pt x="26" y="677"/>
                    </a:cubicBezTo>
                    <a:lnTo>
                      <a:pt x="903" y="301"/>
                    </a:lnTo>
                    <a:cubicBezTo>
                      <a:pt x="903" y="201"/>
                      <a:pt x="903" y="100"/>
                      <a:pt x="903" y="0"/>
                    </a:cubicBezTo>
                    <a:close/>
                  </a:path>
                </a:pathLst>
              </a:custGeom>
              <a:solidFill>
                <a:srgbClr val="B4B4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2" name="Google Shape;1062;p28">
                <a:extLst>
                  <a:ext uri="{FF2B5EF4-FFF2-40B4-BE49-F238E27FC236}">
                    <a16:creationId xmlns:a16="http://schemas.microsoft.com/office/drawing/2014/main" id="{3769B995-D279-CB2A-3E59-0E47E727DA5A}"/>
                  </a:ext>
                </a:extLst>
              </p:cNvPr>
              <p:cNvSpPr/>
              <p:nvPr/>
            </p:nvSpPr>
            <p:spPr>
              <a:xfrm>
                <a:off x="2880995" y="1973061"/>
                <a:ext cx="17857" cy="12913"/>
              </a:xfrm>
              <a:custGeom>
                <a:avLst/>
                <a:gdLst/>
                <a:ahLst/>
                <a:cxnLst/>
                <a:rect l="l" t="t" r="r" b="b"/>
                <a:pathLst>
                  <a:path w="903" h="653" extrusionOk="0">
                    <a:moveTo>
                      <a:pt x="878" y="1"/>
                    </a:moveTo>
                    <a:lnTo>
                      <a:pt x="1" y="377"/>
                    </a:lnTo>
                    <a:cubicBezTo>
                      <a:pt x="1" y="477"/>
                      <a:pt x="1" y="552"/>
                      <a:pt x="1" y="652"/>
                    </a:cubicBezTo>
                    <a:lnTo>
                      <a:pt x="903" y="276"/>
                    </a:lnTo>
                    <a:cubicBezTo>
                      <a:pt x="903" y="176"/>
                      <a:pt x="878" y="101"/>
                      <a:pt x="878" y="1"/>
                    </a:cubicBez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3" name="Google Shape;1063;p28">
                <a:extLst>
                  <a:ext uri="{FF2B5EF4-FFF2-40B4-BE49-F238E27FC236}">
                    <a16:creationId xmlns:a16="http://schemas.microsoft.com/office/drawing/2014/main" id="{112F02E1-0959-5694-B9B6-DA9376191425}"/>
                  </a:ext>
                </a:extLst>
              </p:cNvPr>
              <p:cNvSpPr/>
              <p:nvPr/>
            </p:nvSpPr>
            <p:spPr>
              <a:xfrm>
                <a:off x="2880500" y="1978519"/>
                <a:ext cx="18351" cy="12913"/>
              </a:xfrm>
              <a:custGeom>
                <a:avLst/>
                <a:gdLst/>
                <a:ahLst/>
                <a:cxnLst/>
                <a:rect l="l" t="t" r="r" b="b"/>
                <a:pathLst>
                  <a:path w="928" h="653" extrusionOk="0">
                    <a:moveTo>
                      <a:pt x="928" y="0"/>
                    </a:moveTo>
                    <a:lnTo>
                      <a:pt x="26" y="376"/>
                    </a:lnTo>
                    <a:cubicBezTo>
                      <a:pt x="26" y="477"/>
                      <a:pt x="26" y="577"/>
                      <a:pt x="1" y="652"/>
                    </a:cubicBezTo>
                    <a:lnTo>
                      <a:pt x="903" y="276"/>
                    </a:lnTo>
                    <a:cubicBezTo>
                      <a:pt x="903" y="201"/>
                      <a:pt x="903" y="101"/>
                      <a:pt x="928"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4" name="Google Shape;1064;p28">
                <a:extLst>
                  <a:ext uri="{FF2B5EF4-FFF2-40B4-BE49-F238E27FC236}">
                    <a16:creationId xmlns:a16="http://schemas.microsoft.com/office/drawing/2014/main" id="{DC70320A-C507-3694-5C04-2EAD1E951466}"/>
                  </a:ext>
                </a:extLst>
              </p:cNvPr>
              <p:cNvSpPr/>
              <p:nvPr/>
            </p:nvSpPr>
            <p:spPr>
              <a:xfrm>
                <a:off x="2880500" y="1983977"/>
                <a:ext cx="17857" cy="13388"/>
              </a:xfrm>
              <a:custGeom>
                <a:avLst/>
                <a:gdLst/>
                <a:ahLst/>
                <a:cxnLst/>
                <a:rect l="l" t="t" r="r" b="b"/>
                <a:pathLst>
                  <a:path w="903" h="677" extrusionOk="0">
                    <a:moveTo>
                      <a:pt x="903" y="0"/>
                    </a:moveTo>
                    <a:lnTo>
                      <a:pt x="1" y="376"/>
                    </a:lnTo>
                    <a:cubicBezTo>
                      <a:pt x="1" y="476"/>
                      <a:pt x="1" y="577"/>
                      <a:pt x="1" y="677"/>
                    </a:cubicBezTo>
                    <a:lnTo>
                      <a:pt x="903" y="276"/>
                    </a:lnTo>
                    <a:cubicBezTo>
                      <a:pt x="903" y="201"/>
                      <a:pt x="903" y="100"/>
                      <a:pt x="9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5" name="Google Shape;1065;p28">
                <a:extLst>
                  <a:ext uri="{FF2B5EF4-FFF2-40B4-BE49-F238E27FC236}">
                    <a16:creationId xmlns:a16="http://schemas.microsoft.com/office/drawing/2014/main" id="{678BB1EA-7734-C9CF-3BE3-E4244AB0D981}"/>
                  </a:ext>
                </a:extLst>
              </p:cNvPr>
              <p:cNvSpPr/>
              <p:nvPr/>
            </p:nvSpPr>
            <p:spPr>
              <a:xfrm>
                <a:off x="2880006" y="1989416"/>
                <a:ext cx="18351" cy="13407"/>
              </a:xfrm>
              <a:custGeom>
                <a:avLst/>
                <a:gdLst/>
                <a:ahLst/>
                <a:cxnLst/>
                <a:rect l="l" t="t" r="r" b="b"/>
                <a:pathLst>
                  <a:path w="928" h="678" extrusionOk="0">
                    <a:moveTo>
                      <a:pt x="928" y="1"/>
                    </a:moveTo>
                    <a:lnTo>
                      <a:pt x="26" y="402"/>
                    </a:lnTo>
                    <a:cubicBezTo>
                      <a:pt x="26" y="477"/>
                      <a:pt x="0" y="577"/>
                      <a:pt x="0" y="678"/>
                    </a:cubicBezTo>
                    <a:lnTo>
                      <a:pt x="903" y="277"/>
                    </a:lnTo>
                    <a:cubicBezTo>
                      <a:pt x="903" y="201"/>
                      <a:pt x="928" y="101"/>
                      <a:pt x="928" y="1"/>
                    </a:cubicBezTo>
                    <a:close/>
                  </a:path>
                </a:pathLst>
              </a:custGeom>
              <a:solidFill>
                <a:srgbClr val="A2A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6" name="Google Shape;1066;p28">
                <a:extLst>
                  <a:ext uri="{FF2B5EF4-FFF2-40B4-BE49-F238E27FC236}">
                    <a16:creationId xmlns:a16="http://schemas.microsoft.com/office/drawing/2014/main" id="{CAF9B347-CD19-00CA-3EA5-976C36A0DBBC}"/>
                  </a:ext>
                </a:extLst>
              </p:cNvPr>
              <p:cNvSpPr/>
              <p:nvPr/>
            </p:nvSpPr>
            <p:spPr>
              <a:xfrm>
                <a:off x="2879511" y="1994874"/>
                <a:ext cx="18351" cy="12913"/>
              </a:xfrm>
              <a:custGeom>
                <a:avLst/>
                <a:gdLst/>
                <a:ahLst/>
                <a:cxnLst/>
                <a:rect l="l" t="t" r="r" b="b"/>
                <a:pathLst>
                  <a:path w="928" h="653" extrusionOk="0">
                    <a:moveTo>
                      <a:pt x="928" y="1"/>
                    </a:moveTo>
                    <a:lnTo>
                      <a:pt x="25" y="402"/>
                    </a:lnTo>
                    <a:cubicBezTo>
                      <a:pt x="25" y="477"/>
                      <a:pt x="0" y="552"/>
                      <a:pt x="0" y="652"/>
                    </a:cubicBezTo>
                    <a:lnTo>
                      <a:pt x="903" y="276"/>
                    </a:lnTo>
                    <a:cubicBezTo>
                      <a:pt x="903" y="176"/>
                      <a:pt x="928" y="101"/>
                      <a:pt x="928"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7" name="Google Shape;1067;p28">
                <a:extLst>
                  <a:ext uri="{FF2B5EF4-FFF2-40B4-BE49-F238E27FC236}">
                    <a16:creationId xmlns:a16="http://schemas.microsoft.com/office/drawing/2014/main" id="{DE949A14-9019-FE74-CAB8-EFB424FD48DD}"/>
                  </a:ext>
                </a:extLst>
              </p:cNvPr>
              <p:cNvSpPr/>
              <p:nvPr/>
            </p:nvSpPr>
            <p:spPr>
              <a:xfrm>
                <a:off x="2878523" y="2000332"/>
                <a:ext cx="18846" cy="12893"/>
              </a:xfrm>
              <a:custGeom>
                <a:avLst/>
                <a:gdLst/>
                <a:ahLst/>
                <a:cxnLst/>
                <a:rect l="l" t="t" r="r" b="b"/>
                <a:pathLst>
                  <a:path w="953" h="652" extrusionOk="0">
                    <a:moveTo>
                      <a:pt x="953" y="0"/>
                    </a:moveTo>
                    <a:lnTo>
                      <a:pt x="50" y="376"/>
                    </a:lnTo>
                    <a:cubicBezTo>
                      <a:pt x="25" y="476"/>
                      <a:pt x="25" y="577"/>
                      <a:pt x="0" y="652"/>
                    </a:cubicBezTo>
                    <a:lnTo>
                      <a:pt x="903" y="276"/>
                    </a:lnTo>
                    <a:cubicBezTo>
                      <a:pt x="928" y="201"/>
                      <a:pt x="928" y="100"/>
                      <a:pt x="953"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8" name="Google Shape;1068;p28">
                <a:extLst>
                  <a:ext uri="{FF2B5EF4-FFF2-40B4-BE49-F238E27FC236}">
                    <a16:creationId xmlns:a16="http://schemas.microsoft.com/office/drawing/2014/main" id="{40A5525C-5A2B-FDA3-2B5E-94A1F798231B}"/>
                  </a:ext>
                </a:extLst>
              </p:cNvPr>
              <p:cNvSpPr/>
              <p:nvPr/>
            </p:nvSpPr>
            <p:spPr>
              <a:xfrm>
                <a:off x="2877534" y="2005770"/>
                <a:ext cx="18846" cy="12913"/>
              </a:xfrm>
              <a:custGeom>
                <a:avLst/>
                <a:gdLst/>
                <a:ahLst/>
                <a:cxnLst/>
                <a:rect l="l" t="t" r="r" b="b"/>
                <a:pathLst>
                  <a:path w="953" h="653" extrusionOk="0">
                    <a:moveTo>
                      <a:pt x="953" y="1"/>
                    </a:moveTo>
                    <a:lnTo>
                      <a:pt x="50" y="377"/>
                    </a:lnTo>
                    <a:cubicBezTo>
                      <a:pt x="50" y="477"/>
                      <a:pt x="25" y="552"/>
                      <a:pt x="0" y="653"/>
                    </a:cubicBezTo>
                    <a:lnTo>
                      <a:pt x="902" y="277"/>
                    </a:lnTo>
                    <a:cubicBezTo>
                      <a:pt x="927" y="176"/>
                      <a:pt x="927" y="101"/>
                      <a:pt x="953"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69" name="Google Shape;1069;p28">
                <a:extLst>
                  <a:ext uri="{FF2B5EF4-FFF2-40B4-BE49-F238E27FC236}">
                    <a16:creationId xmlns:a16="http://schemas.microsoft.com/office/drawing/2014/main" id="{C3113B5C-3B2D-EBA3-AB5D-87E2DAD0A911}"/>
                  </a:ext>
                </a:extLst>
              </p:cNvPr>
              <p:cNvSpPr/>
              <p:nvPr/>
            </p:nvSpPr>
            <p:spPr>
              <a:xfrm>
                <a:off x="2876545" y="2011228"/>
                <a:ext cx="18846" cy="12419"/>
              </a:xfrm>
              <a:custGeom>
                <a:avLst/>
                <a:gdLst/>
                <a:ahLst/>
                <a:cxnLst/>
                <a:rect l="l" t="t" r="r" b="b"/>
                <a:pathLst>
                  <a:path w="953" h="628" extrusionOk="0">
                    <a:moveTo>
                      <a:pt x="952" y="1"/>
                    </a:moveTo>
                    <a:lnTo>
                      <a:pt x="50" y="377"/>
                    </a:lnTo>
                    <a:cubicBezTo>
                      <a:pt x="25" y="452"/>
                      <a:pt x="0" y="552"/>
                      <a:pt x="0" y="627"/>
                    </a:cubicBezTo>
                    <a:lnTo>
                      <a:pt x="877" y="251"/>
                    </a:lnTo>
                    <a:cubicBezTo>
                      <a:pt x="902" y="176"/>
                      <a:pt x="927" y="76"/>
                      <a:pt x="952" y="1"/>
                    </a:cubicBezTo>
                    <a:close/>
                  </a:path>
                </a:pathLst>
              </a:custGeom>
              <a:solidFill>
                <a:srgbClr val="919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0" name="Google Shape;1070;p28">
                <a:extLst>
                  <a:ext uri="{FF2B5EF4-FFF2-40B4-BE49-F238E27FC236}">
                    <a16:creationId xmlns:a16="http://schemas.microsoft.com/office/drawing/2014/main" id="{A546AB4B-9903-5FD9-543D-CD6678B878AF}"/>
                  </a:ext>
                </a:extLst>
              </p:cNvPr>
              <p:cNvSpPr/>
              <p:nvPr/>
            </p:nvSpPr>
            <p:spPr>
              <a:xfrm>
                <a:off x="2875042" y="2016192"/>
                <a:ext cx="18865" cy="12893"/>
              </a:xfrm>
              <a:custGeom>
                <a:avLst/>
                <a:gdLst/>
                <a:ahLst/>
                <a:cxnLst/>
                <a:rect l="l" t="t" r="r" b="b"/>
                <a:pathLst>
                  <a:path w="954" h="652" extrusionOk="0">
                    <a:moveTo>
                      <a:pt x="953" y="0"/>
                    </a:moveTo>
                    <a:lnTo>
                      <a:pt x="76" y="376"/>
                    </a:lnTo>
                    <a:cubicBezTo>
                      <a:pt x="51" y="476"/>
                      <a:pt x="26" y="552"/>
                      <a:pt x="1" y="652"/>
                    </a:cubicBezTo>
                    <a:lnTo>
                      <a:pt x="878" y="276"/>
                    </a:lnTo>
                    <a:cubicBezTo>
                      <a:pt x="903" y="176"/>
                      <a:pt x="928" y="101"/>
                      <a:pt x="953"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1" name="Google Shape;1071;p28">
                <a:extLst>
                  <a:ext uri="{FF2B5EF4-FFF2-40B4-BE49-F238E27FC236}">
                    <a16:creationId xmlns:a16="http://schemas.microsoft.com/office/drawing/2014/main" id="{DC63AD5E-427D-FE1E-E97C-803457CACA44}"/>
                  </a:ext>
                </a:extLst>
              </p:cNvPr>
              <p:cNvSpPr/>
              <p:nvPr/>
            </p:nvSpPr>
            <p:spPr>
              <a:xfrm>
                <a:off x="2873065" y="2021630"/>
                <a:ext cx="19360" cy="12913"/>
              </a:xfrm>
              <a:custGeom>
                <a:avLst/>
                <a:gdLst/>
                <a:ahLst/>
                <a:cxnLst/>
                <a:rect l="l" t="t" r="r" b="b"/>
                <a:pathLst>
                  <a:path w="979" h="653" extrusionOk="0">
                    <a:moveTo>
                      <a:pt x="978" y="1"/>
                    </a:moveTo>
                    <a:lnTo>
                      <a:pt x="101" y="377"/>
                    </a:lnTo>
                    <a:cubicBezTo>
                      <a:pt x="51" y="477"/>
                      <a:pt x="26" y="552"/>
                      <a:pt x="1" y="653"/>
                    </a:cubicBezTo>
                    <a:lnTo>
                      <a:pt x="903" y="277"/>
                    </a:lnTo>
                    <a:cubicBezTo>
                      <a:pt x="928" y="176"/>
                      <a:pt x="953" y="101"/>
                      <a:pt x="978" y="1"/>
                    </a:cubicBezTo>
                    <a:close/>
                  </a:path>
                </a:pathLst>
              </a:custGeom>
              <a:solidFill>
                <a:srgbClr val="8888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2" name="Google Shape;1072;p28">
                <a:extLst>
                  <a:ext uri="{FF2B5EF4-FFF2-40B4-BE49-F238E27FC236}">
                    <a16:creationId xmlns:a16="http://schemas.microsoft.com/office/drawing/2014/main" id="{B8709DDF-992E-A00C-7D55-7D53B107D18E}"/>
                  </a:ext>
                </a:extLst>
              </p:cNvPr>
              <p:cNvSpPr/>
              <p:nvPr/>
            </p:nvSpPr>
            <p:spPr>
              <a:xfrm>
                <a:off x="2870593" y="2027089"/>
                <a:ext cx="20329" cy="12913"/>
              </a:xfrm>
              <a:custGeom>
                <a:avLst/>
                <a:gdLst/>
                <a:ahLst/>
                <a:cxnLst/>
                <a:rect l="l" t="t" r="r" b="b"/>
                <a:pathLst>
                  <a:path w="1028" h="653" extrusionOk="0">
                    <a:moveTo>
                      <a:pt x="1028" y="1"/>
                    </a:moveTo>
                    <a:lnTo>
                      <a:pt x="126" y="377"/>
                    </a:lnTo>
                    <a:cubicBezTo>
                      <a:pt x="101" y="452"/>
                      <a:pt x="50" y="552"/>
                      <a:pt x="0" y="652"/>
                    </a:cubicBezTo>
                    <a:lnTo>
                      <a:pt x="903" y="276"/>
                    </a:lnTo>
                    <a:cubicBezTo>
                      <a:pt x="953" y="176"/>
                      <a:pt x="978" y="76"/>
                      <a:pt x="1028" y="1"/>
                    </a:cubicBezTo>
                    <a:close/>
                  </a:path>
                </a:pathLst>
              </a:custGeom>
              <a:solidFill>
                <a:srgbClr val="83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3" name="Google Shape;1073;p28">
                <a:extLst>
                  <a:ext uri="{FF2B5EF4-FFF2-40B4-BE49-F238E27FC236}">
                    <a16:creationId xmlns:a16="http://schemas.microsoft.com/office/drawing/2014/main" id="{6374119C-7908-BE5B-684B-349B13405B8B}"/>
                  </a:ext>
                </a:extLst>
              </p:cNvPr>
              <p:cNvSpPr/>
              <p:nvPr/>
            </p:nvSpPr>
            <p:spPr>
              <a:xfrm>
                <a:off x="2868101" y="2032547"/>
                <a:ext cx="20348" cy="12893"/>
              </a:xfrm>
              <a:custGeom>
                <a:avLst/>
                <a:gdLst/>
                <a:ahLst/>
                <a:cxnLst/>
                <a:rect l="l" t="t" r="r" b="b"/>
                <a:pathLst>
                  <a:path w="1029" h="652" extrusionOk="0">
                    <a:moveTo>
                      <a:pt x="1029" y="0"/>
                    </a:moveTo>
                    <a:lnTo>
                      <a:pt x="126" y="376"/>
                    </a:lnTo>
                    <a:cubicBezTo>
                      <a:pt x="101" y="477"/>
                      <a:pt x="51" y="552"/>
                      <a:pt x="1" y="652"/>
                    </a:cubicBezTo>
                    <a:lnTo>
                      <a:pt x="903" y="276"/>
                    </a:lnTo>
                    <a:cubicBezTo>
                      <a:pt x="953" y="176"/>
                      <a:pt x="1003" y="101"/>
                      <a:pt x="1029"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4" name="Google Shape;1074;p28">
                <a:extLst>
                  <a:ext uri="{FF2B5EF4-FFF2-40B4-BE49-F238E27FC236}">
                    <a16:creationId xmlns:a16="http://schemas.microsoft.com/office/drawing/2014/main" id="{5E6571B1-3032-F0AE-31B5-C609BFE83CCF}"/>
                  </a:ext>
                </a:extLst>
              </p:cNvPr>
              <p:cNvSpPr/>
              <p:nvPr/>
            </p:nvSpPr>
            <p:spPr>
              <a:xfrm>
                <a:off x="2864640" y="2038005"/>
                <a:ext cx="21337" cy="13388"/>
              </a:xfrm>
              <a:custGeom>
                <a:avLst/>
                <a:gdLst/>
                <a:ahLst/>
                <a:cxnLst/>
                <a:rect l="l" t="t" r="r" b="b"/>
                <a:pathLst>
                  <a:path w="1079" h="677" extrusionOk="0">
                    <a:moveTo>
                      <a:pt x="1078" y="0"/>
                    </a:moveTo>
                    <a:lnTo>
                      <a:pt x="176" y="376"/>
                    </a:lnTo>
                    <a:cubicBezTo>
                      <a:pt x="126" y="476"/>
                      <a:pt x="51" y="576"/>
                      <a:pt x="1" y="677"/>
                    </a:cubicBezTo>
                    <a:lnTo>
                      <a:pt x="903" y="301"/>
                    </a:lnTo>
                    <a:cubicBezTo>
                      <a:pt x="953" y="201"/>
                      <a:pt x="1028" y="100"/>
                      <a:pt x="107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5" name="Google Shape;1075;p28">
                <a:extLst>
                  <a:ext uri="{FF2B5EF4-FFF2-40B4-BE49-F238E27FC236}">
                    <a16:creationId xmlns:a16="http://schemas.microsoft.com/office/drawing/2014/main" id="{41A00B9F-0F66-8E3B-EDC7-C278916D482F}"/>
                  </a:ext>
                </a:extLst>
              </p:cNvPr>
              <p:cNvSpPr/>
              <p:nvPr/>
            </p:nvSpPr>
            <p:spPr>
              <a:xfrm>
                <a:off x="2859182" y="2043938"/>
                <a:ext cx="23315" cy="14396"/>
              </a:xfrm>
              <a:custGeom>
                <a:avLst/>
                <a:gdLst/>
                <a:ahLst/>
                <a:cxnLst/>
                <a:rect l="l" t="t" r="r" b="b"/>
                <a:pathLst>
                  <a:path w="1179" h="728" extrusionOk="0">
                    <a:moveTo>
                      <a:pt x="1179" y="1"/>
                    </a:moveTo>
                    <a:lnTo>
                      <a:pt x="277" y="377"/>
                    </a:lnTo>
                    <a:cubicBezTo>
                      <a:pt x="201" y="502"/>
                      <a:pt x="101" y="627"/>
                      <a:pt x="1" y="728"/>
                    </a:cubicBezTo>
                    <a:lnTo>
                      <a:pt x="903" y="352"/>
                    </a:lnTo>
                    <a:cubicBezTo>
                      <a:pt x="1003" y="251"/>
                      <a:pt x="1104" y="126"/>
                      <a:pt x="1179" y="1"/>
                    </a:cubicBezTo>
                    <a:close/>
                  </a:path>
                </a:pathLst>
              </a:custGeom>
              <a:solidFill>
                <a:srgbClr val="7676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6" name="Google Shape;1076;p28">
                <a:extLst>
                  <a:ext uri="{FF2B5EF4-FFF2-40B4-BE49-F238E27FC236}">
                    <a16:creationId xmlns:a16="http://schemas.microsoft.com/office/drawing/2014/main" id="{9E3C9074-E009-E531-898E-A6A9A94C1FEB}"/>
                  </a:ext>
                </a:extLst>
              </p:cNvPr>
              <p:cNvSpPr/>
              <p:nvPr/>
            </p:nvSpPr>
            <p:spPr>
              <a:xfrm>
                <a:off x="2837883" y="2050879"/>
                <a:ext cx="39174" cy="23809"/>
              </a:xfrm>
              <a:custGeom>
                <a:avLst/>
                <a:gdLst/>
                <a:ahLst/>
                <a:cxnLst/>
                <a:rect l="l" t="t" r="r" b="b"/>
                <a:pathLst>
                  <a:path w="1981" h="1204" extrusionOk="0">
                    <a:moveTo>
                      <a:pt x="1980" y="1"/>
                    </a:moveTo>
                    <a:lnTo>
                      <a:pt x="1078" y="377"/>
                    </a:lnTo>
                    <a:cubicBezTo>
                      <a:pt x="818" y="702"/>
                      <a:pt x="502" y="970"/>
                      <a:pt x="161" y="1135"/>
                    </a:cubicBezTo>
                    <a:lnTo>
                      <a:pt x="161" y="1135"/>
                    </a:lnTo>
                    <a:lnTo>
                      <a:pt x="877" y="828"/>
                    </a:lnTo>
                    <a:cubicBezTo>
                      <a:pt x="1303" y="652"/>
                      <a:pt x="1679" y="377"/>
                      <a:pt x="1980" y="1"/>
                    </a:cubicBezTo>
                    <a:close/>
                    <a:moveTo>
                      <a:pt x="161" y="1135"/>
                    </a:moveTo>
                    <a:lnTo>
                      <a:pt x="0" y="1204"/>
                    </a:lnTo>
                    <a:cubicBezTo>
                      <a:pt x="54" y="1183"/>
                      <a:pt x="108" y="1160"/>
                      <a:pt x="161" y="1135"/>
                    </a:cubicBezTo>
                    <a:close/>
                  </a:path>
                </a:pathLst>
              </a:custGeom>
              <a:solidFill>
                <a:srgbClr val="72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7" name="Google Shape;1077;p28">
                <a:extLst>
                  <a:ext uri="{FF2B5EF4-FFF2-40B4-BE49-F238E27FC236}">
                    <a16:creationId xmlns:a16="http://schemas.microsoft.com/office/drawing/2014/main" id="{2E3EDFA6-FF17-40F8-A084-016CA8F89637}"/>
                  </a:ext>
                </a:extLst>
              </p:cNvPr>
              <p:cNvSpPr/>
              <p:nvPr/>
            </p:nvSpPr>
            <p:spPr>
              <a:xfrm>
                <a:off x="2698601" y="1732685"/>
                <a:ext cx="29761" cy="11410"/>
              </a:xfrm>
              <a:custGeom>
                <a:avLst/>
                <a:gdLst/>
                <a:ahLst/>
                <a:cxnLst/>
                <a:rect l="l" t="t" r="r" b="b"/>
                <a:pathLst>
                  <a:path w="1505" h="577" extrusionOk="0">
                    <a:moveTo>
                      <a:pt x="1504" y="0"/>
                    </a:moveTo>
                    <a:lnTo>
                      <a:pt x="1504" y="0"/>
                    </a:lnTo>
                    <a:cubicBezTo>
                      <a:pt x="1304" y="50"/>
                      <a:pt x="1103" y="126"/>
                      <a:pt x="903" y="201"/>
                    </a:cubicBezTo>
                    <a:lnTo>
                      <a:pt x="0" y="577"/>
                    </a:lnTo>
                    <a:cubicBezTo>
                      <a:pt x="201" y="502"/>
                      <a:pt x="401" y="426"/>
                      <a:pt x="602" y="376"/>
                    </a:cubicBezTo>
                    <a:lnTo>
                      <a:pt x="1504"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8" name="Google Shape;1078;p28">
                <a:extLst>
                  <a:ext uri="{FF2B5EF4-FFF2-40B4-BE49-F238E27FC236}">
                    <a16:creationId xmlns:a16="http://schemas.microsoft.com/office/drawing/2014/main" id="{3BADF47D-E469-3109-6DC2-D0847A454F3C}"/>
                  </a:ext>
                </a:extLst>
              </p:cNvPr>
              <p:cNvSpPr/>
              <p:nvPr/>
            </p:nvSpPr>
            <p:spPr>
              <a:xfrm>
                <a:off x="2710487" y="1731201"/>
                <a:ext cx="28278" cy="8938"/>
              </a:xfrm>
              <a:custGeom>
                <a:avLst/>
                <a:gdLst/>
                <a:ahLst/>
                <a:cxnLst/>
                <a:rect l="l" t="t" r="r" b="b"/>
                <a:pathLst>
                  <a:path w="1430" h="452" extrusionOk="0">
                    <a:moveTo>
                      <a:pt x="1430" y="0"/>
                    </a:moveTo>
                    <a:cubicBezTo>
                      <a:pt x="1254" y="25"/>
                      <a:pt x="1079" y="50"/>
                      <a:pt x="903" y="75"/>
                    </a:cubicBezTo>
                    <a:lnTo>
                      <a:pt x="1" y="451"/>
                    </a:lnTo>
                    <a:cubicBezTo>
                      <a:pt x="176" y="426"/>
                      <a:pt x="352" y="401"/>
                      <a:pt x="527" y="376"/>
                    </a:cubicBezTo>
                    <a:lnTo>
                      <a:pt x="1430" y="0"/>
                    </a:ln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79" name="Google Shape;1079;p28">
                <a:extLst>
                  <a:ext uri="{FF2B5EF4-FFF2-40B4-BE49-F238E27FC236}">
                    <a16:creationId xmlns:a16="http://schemas.microsoft.com/office/drawing/2014/main" id="{87F9EB65-48D0-D5B5-B082-C19D809A2519}"/>
                  </a:ext>
                </a:extLst>
              </p:cNvPr>
              <p:cNvSpPr/>
              <p:nvPr/>
            </p:nvSpPr>
            <p:spPr>
              <a:xfrm>
                <a:off x="2720909" y="1731201"/>
                <a:ext cx="26281" cy="7455"/>
              </a:xfrm>
              <a:custGeom>
                <a:avLst/>
                <a:gdLst/>
                <a:ahLst/>
                <a:cxnLst/>
                <a:rect l="l" t="t" r="r" b="b"/>
                <a:pathLst>
                  <a:path w="1329" h="377" extrusionOk="0">
                    <a:moveTo>
                      <a:pt x="903" y="0"/>
                    </a:moveTo>
                    <a:lnTo>
                      <a:pt x="0" y="376"/>
                    </a:lnTo>
                    <a:lnTo>
                      <a:pt x="426" y="376"/>
                    </a:lnTo>
                    <a:lnTo>
                      <a:pt x="1329" y="0"/>
                    </a:ln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0" name="Google Shape;1080;p28">
                <a:extLst>
                  <a:ext uri="{FF2B5EF4-FFF2-40B4-BE49-F238E27FC236}">
                    <a16:creationId xmlns:a16="http://schemas.microsoft.com/office/drawing/2014/main" id="{4E615525-0D1E-81FF-F01C-086BA79FB513}"/>
                  </a:ext>
                </a:extLst>
              </p:cNvPr>
              <p:cNvSpPr/>
              <p:nvPr/>
            </p:nvSpPr>
            <p:spPr>
              <a:xfrm>
                <a:off x="2729333" y="1731201"/>
                <a:ext cx="24798" cy="7950"/>
              </a:xfrm>
              <a:custGeom>
                <a:avLst/>
                <a:gdLst/>
                <a:ahLst/>
                <a:cxnLst/>
                <a:rect l="l" t="t" r="r" b="b"/>
                <a:pathLst>
                  <a:path w="1254" h="402" extrusionOk="0">
                    <a:moveTo>
                      <a:pt x="903" y="0"/>
                    </a:moveTo>
                    <a:lnTo>
                      <a:pt x="0" y="376"/>
                    </a:lnTo>
                    <a:cubicBezTo>
                      <a:pt x="126" y="376"/>
                      <a:pt x="251" y="401"/>
                      <a:pt x="376" y="401"/>
                    </a:cubicBezTo>
                    <a:lnTo>
                      <a:pt x="1254" y="25"/>
                    </a:lnTo>
                    <a:cubicBezTo>
                      <a:pt x="1128" y="25"/>
                      <a:pt x="1003" y="0"/>
                      <a:pt x="903"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1" name="Google Shape;1081;p28">
                <a:extLst>
                  <a:ext uri="{FF2B5EF4-FFF2-40B4-BE49-F238E27FC236}">
                    <a16:creationId xmlns:a16="http://schemas.microsoft.com/office/drawing/2014/main" id="{89232F0F-95E5-4389-7B56-24F2E9EC5917}"/>
                  </a:ext>
                </a:extLst>
              </p:cNvPr>
              <p:cNvSpPr/>
              <p:nvPr/>
            </p:nvSpPr>
            <p:spPr>
              <a:xfrm>
                <a:off x="2736769" y="1731696"/>
                <a:ext cx="24303" cy="8444"/>
              </a:xfrm>
              <a:custGeom>
                <a:avLst/>
                <a:gdLst/>
                <a:ahLst/>
                <a:cxnLst/>
                <a:rect l="l" t="t" r="r" b="b"/>
                <a:pathLst>
                  <a:path w="1229" h="427" extrusionOk="0">
                    <a:moveTo>
                      <a:pt x="878" y="0"/>
                    </a:moveTo>
                    <a:lnTo>
                      <a:pt x="0" y="376"/>
                    </a:lnTo>
                    <a:cubicBezTo>
                      <a:pt x="101" y="401"/>
                      <a:pt x="201" y="426"/>
                      <a:pt x="326" y="426"/>
                    </a:cubicBezTo>
                    <a:lnTo>
                      <a:pt x="1228" y="50"/>
                    </a:lnTo>
                    <a:cubicBezTo>
                      <a:pt x="1103" y="50"/>
                      <a:pt x="1003" y="25"/>
                      <a:pt x="87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2" name="Google Shape;1082;p28">
                <a:extLst>
                  <a:ext uri="{FF2B5EF4-FFF2-40B4-BE49-F238E27FC236}">
                    <a16:creationId xmlns:a16="http://schemas.microsoft.com/office/drawing/2014/main" id="{2F365D0E-0FF2-8A43-B977-DB6D0A064D58}"/>
                  </a:ext>
                </a:extLst>
              </p:cNvPr>
              <p:cNvSpPr/>
              <p:nvPr/>
            </p:nvSpPr>
            <p:spPr>
              <a:xfrm>
                <a:off x="2743216" y="1732685"/>
                <a:ext cx="23809" cy="8938"/>
              </a:xfrm>
              <a:custGeom>
                <a:avLst/>
                <a:gdLst/>
                <a:ahLst/>
                <a:cxnLst/>
                <a:rect l="l" t="t" r="r" b="b"/>
                <a:pathLst>
                  <a:path w="1204" h="452" extrusionOk="0">
                    <a:moveTo>
                      <a:pt x="902" y="0"/>
                    </a:moveTo>
                    <a:lnTo>
                      <a:pt x="0" y="376"/>
                    </a:lnTo>
                    <a:cubicBezTo>
                      <a:pt x="100" y="401"/>
                      <a:pt x="201" y="426"/>
                      <a:pt x="301" y="451"/>
                    </a:cubicBezTo>
                    <a:lnTo>
                      <a:pt x="1203" y="76"/>
                    </a:lnTo>
                    <a:cubicBezTo>
                      <a:pt x="1103" y="50"/>
                      <a:pt x="1003" y="25"/>
                      <a:pt x="902"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3" name="Google Shape;1083;p28">
                <a:extLst>
                  <a:ext uri="{FF2B5EF4-FFF2-40B4-BE49-F238E27FC236}">
                    <a16:creationId xmlns:a16="http://schemas.microsoft.com/office/drawing/2014/main" id="{C95FD654-7AD8-EAB9-1529-627CF7BDACCE}"/>
                  </a:ext>
                </a:extLst>
              </p:cNvPr>
              <p:cNvSpPr/>
              <p:nvPr/>
            </p:nvSpPr>
            <p:spPr>
              <a:xfrm>
                <a:off x="2749149" y="1734168"/>
                <a:ext cx="23809" cy="9433"/>
              </a:xfrm>
              <a:custGeom>
                <a:avLst/>
                <a:gdLst/>
                <a:ahLst/>
                <a:cxnLst/>
                <a:rect l="l" t="t" r="r" b="b"/>
                <a:pathLst>
                  <a:path w="1204" h="477" extrusionOk="0">
                    <a:moveTo>
                      <a:pt x="903" y="1"/>
                    </a:moveTo>
                    <a:lnTo>
                      <a:pt x="1" y="376"/>
                    </a:lnTo>
                    <a:cubicBezTo>
                      <a:pt x="101" y="402"/>
                      <a:pt x="201" y="452"/>
                      <a:pt x="327" y="477"/>
                    </a:cubicBezTo>
                    <a:lnTo>
                      <a:pt x="1204" y="101"/>
                    </a:lnTo>
                    <a:cubicBezTo>
                      <a:pt x="1104" y="76"/>
                      <a:pt x="1003" y="26"/>
                      <a:pt x="903" y="1"/>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4" name="Google Shape;1084;p28">
                <a:extLst>
                  <a:ext uri="{FF2B5EF4-FFF2-40B4-BE49-F238E27FC236}">
                    <a16:creationId xmlns:a16="http://schemas.microsoft.com/office/drawing/2014/main" id="{FFEEE21D-D463-F7EF-9526-0606F9727D02}"/>
                  </a:ext>
                </a:extLst>
              </p:cNvPr>
              <p:cNvSpPr/>
              <p:nvPr/>
            </p:nvSpPr>
            <p:spPr>
              <a:xfrm>
                <a:off x="2755596" y="1736145"/>
                <a:ext cx="23315" cy="9433"/>
              </a:xfrm>
              <a:custGeom>
                <a:avLst/>
                <a:gdLst/>
                <a:ahLst/>
                <a:cxnLst/>
                <a:rect l="l" t="t" r="r" b="b"/>
                <a:pathLst>
                  <a:path w="1179" h="477" extrusionOk="0">
                    <a:moveTo>
                      <a:pt x="878" y="1"/>
                    </a:moveTo>
                    <a:lnTo>
                      <a:pt x="1" y="377"/>
                    </a:lnTo>
                    <a:cubicBezTo>
                      <a:pt x="76" y="402"/>
                      <a:pt x="176" y="452"/>
                      <a:pt x="276" y="477"/>
                    </a:cubicBezTo>
                    <a:lnTo>
                      <a:pt x="1179" y="101"/>
                    </a:lnTo>
                    <a:cubicBezTo>
                      <a:pt x="1078" y="76"/>
                      <a:pt x="978" y="26"/>
                      <a:pt x="878"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5" name="Google Shape;1085;p28">
                <a:extLst>
                  <a:ext uri="{FF2B5EF4-FFF2-40B4-BE49-F238E27FC236}">
                    <a16:creationId xmlns:a16="http://schemas.microsoft.com/office/drawing/2014/main" id="{05AB2DFF-6B01-F456-37AB-C14283C7075F}"/>
                  </a:ext>
                </a:extLst>
              </p:cNvPr>
              <p:cNvSpPr/>
              <p:nvPr/>
            </p:nvSpPr>
            <p:spPr>
              <a:xfrm>
                <a:off x="2761054" y="1738143"/>
                <a:ext cx="23315" cy="9927"/>
              </a:xfrm>
              <a:custGeom>
                <a:avLst/>
                <a:gdLst/>
                <a:ahLst/>
                <a:cxnLst/>
                <a:rect l="l" t="t" r="r" b="b"/>
                <a:pathLst>
                  <a:path w="1179" h="502" extrusionOk="0">
                    <a:moveTo>
                      <a:pt x="903" y="0"/>
                    </a:moveTo>
                    <a:lnTo>
                      <a:pt x="0" y="376"/>
                    </a:lnTo>
                    <a:cubicBezTo>
                      <a:pt x="101" y="426"/>
                      <a:pt x="176" y="451"/>
                      <a:pt x="276" y="501"/>
                    </a:cubicBezTo>
                    <a:lnTo>
                      <a:pt x="1178" y="125"/>
                    </a:lnTo>
                    <a:cubicBezTo>
                      <a:pt x="1078" y="75"/>
                      <a:pt x="978" y="50"/>
                      <a:pt x="903" y="0"/>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6" name="Google Shape;1086;p28">
                <a:extLst>
                  <a:ext uri="{FF2B5EF4-FFF2-40B4-BE49-F238E27FC236}">
                    <a16:creationId xmlns:a16="http://schemas.microsoft.com/office/drawing/2014/main" id="{83DFD889-7566-26A3-9854-65EC2C04FA9F}"/>
                  </a:ext>
                </a:extLst>
              </p:cNvPr>
              <p:cNvSpPr/>
              <p:nvPr/>
            </p:nvSpPr>
            <p:spPr>
              <a:xfrm>
                <a:off x="2766512" y="1740615"/>
                <a:ext cx="23315" cy="9927"/>
              </a:xfrm>
              <a:custGeom>
                <a:avLst/>
                <a:gdLst/>
                <a:ahLst/>
                <a:cxnLst/>
                <a:rect l="l" t="t" r="r" b="b"/>
                <a:pathLst>
                  <a:path w="1179" h="502" extrusionOk="0">
                    <a:moveTo>
                      <a:pt x="902" y="0"/>
                    </a:moveTo>
                    <a:lnTo>
                      <a:pt x="0" y="376"/>
                    </a:lnTo>
                    <a:cubicBezTo>
                      <a:pt x="100" y="426"/>
                      <a:pt x="176" y="451"/>
                      <a:pt x="276" y="502"/>
                    </a:cubicBezTo>
                    <a:lnTo>
                      <a:pt x="1178" y="126"/>
                    </a:lnTo>
                    <a:cubicBezTo>
                      <a:pt x="1078" y="76"/>
                      <a:pt x="1003" y="25"/>
                      <a:pt x="902" y="0"/>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7" name="Google Shape;1087;p28">
                <a:extLst>
                  <a:ext uri="{FF2B5EF4-FFF2-40B4-BE49-F238E27FC236}">
                    <a16:creationId xmlns:a16="http://schemas.microsoft.com/office/drawing/2014/main" id="{7C9E8D4E-86F0-C21B-9F6B-1F9242C2FE62}"/>
                  </a:ext>
                </a:extLst>
              </p:cNvPr>
              <p:cNvSpPr/>
              <p:nvPr/>
            </p:nvSpPr>
            <p:spPr>
              <a:xfrm>
                <a:off x="2771950" y="1743087"/>
                <a:ext cx="23315" cy="10421"/>
              </a:xfrm>
              <a:custGeom>
                <a:avLst/>
                <a:gdLst/>
                <a:ahLst/>
                <a:cxnLst/>
                <a:rect l="l" t="t" r="r" b="b"/>
                <a:pathLst>
                  <a:path w="1179" h="527" extrusionOk="0">
                    <a:moveTo>
                      <a:pt x="903" y="1"/>
                    </a:moveTo>
                    <a:lnTo>
                      <a:pt x="1" y="377"/>
                    </a:lnTo>
                    <a:cubicBezTo>
                      <a:pt x="101" y="427"/>
                      <a:pt x="176" y="477"/>
                      <a:pt x="276" y="527"/>
                    </a:cubicBezTo>
                    <a:lnTo>
                      <a:pt x="1179" y="151"/>
                    </a:lnTo>
                    <a:cubicBezTo>
                      <a:pt x="1078" y="101"/>
                      <a:pt x="1003" y="51"/>
                      <a:pt x="903"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8" name="Google Shape;1088;p28">
                <a:extLst>
                  <a:ext uri="{FF2B5EF4-FFF2-40B4-BE49-F238E27FC236}">
                    <a16:creationId xmlns:a16="http://schemas.microsoft.com/office/drawing/2014/main" id="{4CFD818C-7F88-221C-BE1E-962D01A799AC}"/>
                  </a:ext>
                </a:extLst>
              </p:cNvPr>
              <p:cNvSpPr/>
              <p:nvPr/>
            </p:nvSpPr>
            <p:spPr>
              <a:xfrm>
                <a:off x="2777408" y="1746073"/>
                <a:ext cx="23315" cy="10421"/>
              </a:xfrm>
              <a:custGeom>
                <a:avLst/>
                <a:gdLst/>
                <a:ahLst/>
                <a:cxnLst/>
                <a:rect l="l" t="t" r="r" b="b"/>
                <a:pathLst>
                  <a:path w="1179" h="527" extrusionOk="0">
                    <a:moveTo>
                      <a:pt x="903" y="0"/>
                    </a:moveTo>
                    <a:lnTo>
                      <a:pt x="0" y="376"/>
                    </a:lnTo>
                    <a:cubicBezTo>
                      <a:pt x="101" y="426"/>
                      <a:pt x="176" y="476"/>
                      <a:pt x="276" y="526"/>
                    </a:cubicBezTo>
                    <a:lnTo>
                      <a:pt x="1178" y="150"/>
                    </a:lnTo>
                    <a:cubicBezTo>
                      <a:pt x="1078" y="100"/>
                      <a:pt x="978" y="50"/>
                      <a:pt x="903"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89" name="Google Shape;1089;p28">
                <a:extLst>
                  <a:ext uri="{FF2B5EF4-FFF2-40B4-BE49-F238E27FC236}">
                    <a16:creationId xmlns:a16="http://schemas.microsoft.com/office/drawing/2014/main" id="{1090EC6B-CE55-F43D-1FC8-362C9CF32E84}"/>
                  </a:ext>
                </a:extLst>
              </p:cNvPr>
              <p:cNvSpPr/>
              <p:nvPr/>
            </p:nvSpPr>
            <p:spPr>
              <a:xfrm>
                <a:off x="2782867" y="1749039"/>
                <a:ext cx="22820" cy="10916"/>
              </a:xfrm>
              <a:custGeom>
                <a:avLst/>
                <a:gdLst/>
                <a:ahLst/>
                <a:cxnLst/>
                <a:rect l="l" t="t" r="r" b="b"/>
                <a:pathLst>
                  <a:path w="1154" h="552" extrusionOk="0">
                    <a:moveTo>
                      <a:pt x="902" y="0"/>
                    </a:moveTo>
                    <a:lnTo>
                      <a:pt x="0" y="376"/>
                    </a:lnTo>
                    <a:cubicBezTo>
                      <a:pt x="75" y="426"/>
                      <a:pt x="176" y="502"/>
                      <a:pt x="276" y="552"/>
                    </a:cubicBezTo>
                    <a:lnTo>
                      <a:pt x="1153" y="176"/>
                    </a:lnTo>
                    <a:cubicBezTo>
                      <a:pt x="1078" y="126"/>
                      <a:pt x="978" y="51"/>
                      <a:pt x="902"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0" name="Google Shape;1090;p28">
                <a:extLst>
                  <a:ext uri="{FF2B5EF4-FFF2-40B4-BE49-F238E27FC236}">
                    <a16:creationId xmlns:a16="http://schemas.microsoft.com/office/drawing/2014/main" id="{75DB3DE2-B2B5-4555-7415-D1BDA9AD7674}"/>
                  </a:ext>
                </a:extLst>
              </p:cNvPr>
              <p:cNvSpPr/>
              <p:nvPr/>
            </p:nvSpPr>
            <p:spPr>
              <a:xfrm>
                <a:off x="2788305" y="1752500"/>
                <a:ext cx="22820" cy="11430"/>
              </a:xfrm>
              <a:custGeom>
                <a:avLst/>
                <a:gdLst/>
                <a:ahLst/>
                <a:cxnLst/>
                <a:rect l="l" t="t" r="r" b="b"/>
                <a:pathLst>
                  <a:path w="1154" h="578" extrusionOk="0">
                    <a:moveTo>
                      <a:pt x="878" y="1"/>
                    </a:moveTo>
                    <a:lnTo>
                      <a:pt x="1" y="377"/>
                    </a:lnTo>
                    <a:cubicBezTo>
                      <a:pt x="76" y="452"/>
                      <a:pt x="176" y="502"/>
                      <a:pt x="251" y="577"/>
                    </a:cubicBezTo>
                    <a:lnTo>
                      <a:pt x="1154" y="201"/>
                    </a:lnTo>
                    <a:cubicBezTo>
                      <a:pt x="1079" y="126"/>
                      <a:pt x="978" y="51"/>
                      <a:pt x="878" y="1"/>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1" name="Google Shape;1091;p28">
                <a:extLst>
                  <a:ext uri="{FF2B5EF4-FFF2-40B4-BE49-F238E27FC236}">
                    <a16:creationId xmlns:a16="http://schemas.microsoft.com/office/drawing/2014/main" id="{A5482119-CF5B-07FE-E068-63CD27B57B04}"/>
                  </a:ext>
                </a:extLst>
              </p:cNvPr>
              <p:cNvSpPr/>
              <p:nvPr/>
            </p:nvSpPr>
            <p:spPr>
              <a:xfrm>
                <a:off x="2793269" y="1756475"/>
                <a:ext cx="22326" cy="10421"/>
              </a:xfrm>
              <a:custGeom>
                <a:avLst/>
                <a:gdLst/>
                <a:ahLst/>
                <a:cxnLst/>
                <a:rect l="l" t="t" r="r" b="b"/>
                <a:pathLst>
                  <a:path w="1129" h="527" extrusionOk="0">
                    <a:moveTo>
                      <a:pt x="903" y="0"/>
                    </a:moveTo>
                    <a:lnTo>
                      <a:pt x="0" y="376"/>
                    </a:lnTo>
                    <a:cubicBezTo>
                      <a:pt x="76" y="426"/>
                      <a:pt x="151" y="477"/>
                      <a:pt x="226" y="527"/>
                    </a:cubicBezTo>
                    <a:lnTo>
                      <a:pt x="1128" y="151"/>
                    </a:lnTo>
                    <a:cubicBezTo>
                      <a:pt x="1053" y="101"/>
                      <a:pt x="978" y="50"/>
                      <a:pt x="903"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2" name="Google Shape;1092;p28">
                <a:extLst>
                  <a:ext uri="{FF2B5EF4-FFF2-40B4-BE49-F238E27FC236}">
                    <a16:creationId xmlns:a16="http://schemas.microsoft.com/office/drawing/2014/main" id="{2C8F3DC8-6AD8-3CD3-FBEE-F2C14DAAFD74}"/>
                  </a:ext>
                </a:extLst>
              </p:cNvPr>
              <p:cNvSpPr/>
              <p:nvPr/>
            </p:nvSpPr>
            <p:spPr>
              <a:xfrm>
                <a:off x="2797738" y="1759441"/>
                <a:ext cx="18846" cy="8444"/>
              </a:xfrm>
              <a:custGeom>
                <a:avLst/>
                <a:gdLst/>
                <a:ahLst/>
                <a:cxnLst/>
                <a:rect l="l" t="t" r="r" b="b"/>
                <a:pathLst>
                  <a:path w="953" h="427" extrusionOk="0">
                    <a:moveTo>
                      <a:pt x="902" y="1"/>
                    </a:moveTo>
                    <a:lnTo>
                      <a:pt x="0" y="377"/>
                    </a:lnTo>
                    <a:cubicBezTo>
                      <a:pt x="25" y="402"/>
                      <a:pt x="50" y="402"/>
                      <a:pt x="50" y="427"/>
                    </a:cubicBezTo>
                    <a:lnTo>
                      <a:pt x="952" y="51"/>
                    </a:lnTo>
                    <a:cubicBezTo>
                      <a:pt x="927" y="26"/>
                      <a:pt x="927" y="26"/>
                      <a:pt x="902" y="1"/>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3" name="Google Shape;1093;p28">
                <a:extLst>
                  <a:ext uri="{FF2B5EF4-FFF2-40B4-BE49-F238E27FC236}">
                    <a16:creationId xmlns:a16="http://schemas.microsoft.com/office/drawing/2014/main" id="{B5318DA6-9C31-E74B-F6D1-47A8DE8F4CD3}"/>
                  </a:ext>
                </a:extLst>
              </p:cNvPr>
              <p:cNvSpPr/>
              <p:nvPr/>
            </p:nvSpPr>
            <p:spPr>
              <a:xfrm>
                <a:off x="2798727" y="1760430"/>
                <a:ext cx="23315" cy="11924"/>
              </a:xfrm>
              <a:custGeom>
                <a:avLst/>
                <a:gdLst/>
                <a:ahLst/>
                <a:cxnLst/>
                <a:rect l="l" t="t" r="r" b="b"/>
                <a:pathLst>
                  <a:path w="1179" h="603" extrusionOk="0">
                    <a:moveTo>
                      <a:pt x="902" y="1"/>
                    </a:moveTo>
                    <a:lnTo>
                      <a:pt x="0" y="377"/>
                    </a:lnTo>
                    <a:cubicBezTo>
                      <a:pt x="100" y="452"/>
                      <a:pt x="201" y="527"/>
                      <a:pt x="301" y="602"/>
                    </a:cubicBezTo>
                    <a:lnTo>
                      <a:pt x="1178" y="226"/>
                    </a:lnTo>
                    <a:cubicBezTo>
                      <a:pt x="1103" y="151"/>
                      <a:pt x="1003" y="76"/>
                      <a:pt x="902"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4" name="Google Shape;1094;p28">
                <a:extLst>
                  <a:ext uri="{FF2B5EF4-FFF2-40B4-BE49-F238E27FC236}">
                    <a16:creationId xmlns:a16="http://schemas.microsoft.com/office/drawing/2014/main" id="{D6FE0ADE-9793-EB00-0B84-E931D6A33F5D}"/>
                  </a:ext>
                </a:extLst>
              </p:cNvPr>
              <p:cNvSpPr/>
              <p:nvPr/>
            </p:nvSpPr>
            <p:spPr>
              <a:xfrm>
                <a:off x="2804660" y="1764900"/>
                <a:ext cx="22820" cy="11905"/>
              </a:xfrm>
              <a:custGeom>
                <a:avLst/>
                <a:gdLst/>
                <a:ahLst/>
                <a:cxnLst/>
                <a:rect l="l" t="t" r="r" b="b"/>
                <a:pathLst>
                  <a:path w="1154" h="602" extrusionOk="0">
                    <a:moveTo>
                      <a:pt x="878" y="0"/>
                    </a:moveTo>
                    <a:lnTo>
                      <a:pt x="1" y="376"/>
                    </a:lnTo>
                    <a:cubicBezTo>
                      <a:pt x="76" y="452"/>
                      <a:pt x="176" y="527"/>
                      <a:pt x="277" y="602"/>
                    </a:cubicBezTo>
                    <a:lnTo>
                      <a:pt x="1154" y="226"/>
                    </a:lnTo>
                    <a:cubicBezTo>
                      <a:pt x="1079" y="151"/>
                      <a:pt x="978" y="76"/>
                      <a:pt x="878" y="0"/>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5" name="Google Shape;1095;p28">
                <a:extLst>
                  <a:ext uri="{FF2B5EF4-FFF2-40B4-BE49-F238E27FC236}">
                    <a16:creationId xmlns:a16="http://schemas.microsoft.com/office/drawing/2014/main" id="{97A90B04-3C1F-73AF-49AD-2E82501F074B}"/>
                  </a:ext>
                </a:extLst>
              </p:cNvPr>
              <p:cNvSpPr/>
              <p:nvPr/>
            </p:nvSpPr>
            <p:spPr>
              <a:xfrm>
                <a:off x="2810118" y="1769349"/>
                <a:ext cx="23315" cy="12913"/>
              </a:xfrm>
              <a:custGeom>
                <a:avLst/>
                <a:gdLst/>
                <a:ahLst/>
                <a:cxnLst/>
                <a:rect l="l" t="t" r="r" b="b"/>
                <a:pathLst>
                  <a:path w="1179" h="653" extrusionOk="0">
                    <a:moveTo>
                      <a:pt x="878" y="1"/>
                    </a:moveTo>
                    <a:lnTo>
                      <a:pt x="1" y="377"/>
                    </a:lnTo>
                    <a:cubicBezTo>
                      <a:pt x="76" y="477"/>
                      <a:pt x="176" y="552"/>
                      <a:pt x="276" y="653"/>
                    </a:cubicBezTo>
                    <a:lnTo>
                      <a:pt x="1179" y="277"/>
                    </a:lnTo>
                    <a:cubicBezTo>
                      <a:pt x="1078" y="176"/>
                      <a:pt x="978" y="101"/>
                      <a:pt x="878"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6" name="Google Shape;1096;p28">
                <a:extLst>
                  <a:ext uri="{FF2B5EF4-FFF2-40B4-BE49-F238E27FC236}">
                    <a16:creationId xmlns:a16="http://schemas.microsoft.com/office/drawing/2014/main" id="{655754BB-4990-70E1-33AA-89BF2D2520E5}"/>
                  </a:ext>
                </a:extLst>
              </p:cNvPr>
              <p:cNvSpPr/>
              <p:nvPr/>
            </p:nvSpPr>
            <p:spPr>
              <a:xfrm>
                <a:off x="2815576" y="1774807"/>
                <a:ext cx="23315" cy="12913"/>
              </a:xfrm>
              <a:custGeom>
                <a:avLst/>
                <a:gdLst/>
                <a:ahLst/>
                <a:cxnLst/>
                <a:rect l="l" t="t" r="r" b="b"/>
                <a:pathLst>
                  <a:path w="1179" h="653" extrusionOk="0">
                    <a:moveTo>
                      <a:pt x="903" y="1"/>
                    </a:moveTo>
                    <a:lnTo>
                      <a:pt x="0" y="377"/>
                    </a:lnTo>
                    <a:cubicBezTo>
                      <a:pt x="101" y="452"/>
                      <a:pt x="176" y="552"/>
                      <a:pt x="276" y="652"/>
                    </a:cubicBezTo>
                    <a:lnTo>
                      <a:pt x="1178" y="276"/>
                    </a:lnTo>
                    <a:cubicBezTo>
                      <a:pt x="1078" y="176"/>
                      <a:pt x="978" y="76"/>
                      <a:pt x="903"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7" name="Google Shape;1097;p28">
                <a:extLst>
                  <a:ext uri="{FF2B5EF4-FFF2-40B4-BE49-F238E27FC236}">
                    <a16:creationId xmlns:a16="http://schemas.microsoft.com/office/drawing/2014/main" id="{BA63623A-5943-5DE4-0950-3B5C99AECEDF}"/>
                  </a:ext>
                </a:extLst>
              </p:cNvPr>
              <p:cNvSpPr/>
              <p:nvPr/>
            </p:nvSpPr>
            <p:spPr>
              <a:xfrm>
                <a:off x="2821014" y="1780266"/>
                <a:ext cx="23315" cy="13407"/>
              </a:xfrm>
              <a:custGeom>
                <a:avLst/>
                <a:gdLst/>
                <a:ahLst/>
                <a:cxnLst/>
                <a:rect l="l" t="t" r="r" b="b"/>
                <a:pathLst>
                  <a:path w="1179" h="678" extrusionOk="0">
                    <a:moveTo>
                      <a:pt x="903" y="0"/>
                    </a:moveTo>
                    <a:lnTo>
                      <a:pt x="1" y="376"/>
                    </a:lnTo>
                    <a:cubicBezTo>
                      <a:pt x="101" y="477"/>
                      <a:pt x="202" y="577"/>
                      <a:pt x="277" y="677"/>
                    </a:cubicBezTo>
                    <a:lnTo>
                      <a:pt x="1179" y="301"/>
                    </a:lnTo>
                    <a:cubicBezTo>
                      <a:pt x="1079" y="201"/>
                      <a:pt x="1004" y="101"/>
                      <a:pt x="903" y="0"/>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8" name="Google Shape;1098;p28">
                <a:extLst>
                  <a:ext uri="{FF2B5EF4-FFF2-40B4-BE49-F238E27FC236}">
                    <a16:creationId xmlns:a16="http://schemas.microsoft.com/office/drawing/2014/main" id="{A7BDCC6B-CD4D-1FAF-51A0-07D2A6FF29EF}"/>
                  </a:ext>
                </a:extLst>
              </p:cNvPr>
              <p:cNvSpPr/>
              <p:nvPr/>
            </p:nvSpPr>
            <p:spPr>
              <a:xfrm>
                <a:off x="2826472" y="1786218"/>
                <a:ext cx="23315" cy="13882"/>
              </a:xfrm>
              <a:custGeom>
                <a:avLst/>
                <a:gdLst/>
                <a:ahLst/>
                <a:cxnLst/>
                <a:rect l="l" t="t" r="r" b="b"/>
                <a:pathLst>
                  <a:path w="1179" h="702" extrusionOk="0">
                    <a:moveTo>
                      <a:pt x="903" y="0"/>
                    </a:moveTo>
                    <a:lnTo>
                      <a:pt x="1" y="376"/>
                    </a:lnTo>
                    <a:cubicBezTo>
                      <a:pt x="101" y="476"/>
                      <a:pt x="201" y="577"/>
                      <a:pt x="301" y="702"/>
                    </a:cubicBezTo>
                    <a:lnTo>
                      <a:pt x="1179" y="301"/>
                    </a:lnTo>
                    <a:cubicBezTo>
                      <a:pt x="1103" y="201"/>
                      <a:pt x="1003" y="100"/>
                      <a:pt x="903"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099" name="Google Shape;1099;p28">
                <a:extLst>
                  <a:ext uri="{FF2B5EF4-FFF2-40B4-BE49-F238E27FC236}">
                    <a16:creationId xmlns:a16="http://schemas.microsoft.com/office/drawing/2014/main" id="{E7E55015-06CA-4A54-9301-50028E6E5467}"/>
                  </a:ext>
                </a:extLst>
              </p:cNvPr>
              <p:cNvSpPr/>
              <p:nvPr/>
            </p:nvSpPr>
            <p:spPr>
              <a:xfrm>
                <a:off x="2832425" y="1792151"/>
                <a:ext cx="22820" cy="14396"/>
              </a:xfrm>
              <a:custGeom>
                <a:avLst/>
                <a:gdLst/>
                <a:ahLst/>
                <a:cxnLst/>
                <a:rect l="l" t="t" r="r" b="b"/>
                <a:pathLst>
                  <a:path w="1154" h="728" extrusionOk="0">
                    <a:moveTo>
                      <a:pt x="878" y="1"/>
                    </a:moveTo>
                    <a:lnTo>
                      <a:pt x="0" y="402"/>
                    </a:lnTo>
                    <a:cubicBezTo>
                      <a:pt x="76" y="502"/>
                      <a:pt x="176" y="602"/>
                      <a:pt x="276" y="728"/>
                    </a:cubicBezTo>
                    <a:lnTo>
                      <a:pt x="1153" y="352"/>
                    </a:lnTo>
                    <a:cubicBezTo>
                      <a:pt x="1078" y="226"/>
                      <a:pt x="978" y="126"/>
                      <a:pt x="878"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0" name="Google Shape;1100;p28">
                <a:extLst>
                  <a:ext uri="{FF2B5EF4-FFF2-40B4-BE49-F238E27FC236}">
                    <a16:creationId xmlns:a16="http://schemas.microsoft.com/office/drawing/2014/main" id="{50985AF3-A483-FF9E-B9D7-C940D291106A}"/>
                  </a:ext>
                </a:extLst>
              </p:cNvPr>
              <p:cNvSpPr/>
              <p:nvPr/>
            </p:nvSpPr>
            <p:spPr>
              <a:xfrm>
                <a:off x="2837883" y="1799092"/>
                <a:ext cx="22820" cy="13902"/>
              </a:xfrm>
              <a:custGeom>
                <a:avLst/>
                <a:gdLst/>
                <a:ahLst/>
                <a:cxnLst/>
                <a:rect l="l" t="t" r="r" b="b"/>
                <a:pathLst>
                  <a:path w="1154" h="703" extrusionOk="0">
                    <a:moveTo>
                      <a:pt x="877" y="1"/>
                    </a:moveTo>
                    <a:lnTo>
                      <a:pt x="0" y="377"/>
                    </a:lnTo>
                    <a:cubicBezTo>
                      <a:pt x="75" y="477"/>
                      <a:pt x="176" y="602"/>
                      <a:pt x="251" y="703"/>
                    </a:cubicBezTo>
                    <a:lnTo>
                      <a:pt x="1153" y="327"/>
                    </a:lnTo>
                    <a:cubicBezTo>
                      <a:pt x="1053" y="226"/>
                      <a:pt x="978" y="101"/>
                      <a:pt x="877"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1" name="Google Shape;1101;p28">
                <a:extLst>
                  <a:ext uri="{FF2B5EF4-FFF2-40B4-BE49-F238E27FC236}">
                    <a16:creationId xmlns:a16="http://schemas.microsoft.com/office/drawing/2014/main" id="{38722C69-909F-A5A9-7C3C-87C17734F324}"/>
                  </a:ext>
                </a:extLst>
              </p:cNvPr>
              <p:cNvSpPr/>
              <p:nvPr/>
            </p:nvSpPr>
            <p:spPr>
              <a:xfrm>
                <a:off x="2842827" y="1805539"/>
                <a:ext cx="22820" cy="14396"/>
              </a:xfrm>
              <a:custGeom>
                <a:avLst/>
                <a:gdLst/>
                <a:ahLst/>
                <a:cxnLst/>
                <a:rect l="l" t="t" r="r" b="b"/>
                <a:pathLst>
                  <a:path w="1154" h="728" extrusionOk="0">
                    <a:moveTo>
                      <a:pt x="903" y="1"/>
                    </a:moveTo>
                    <a:lnTo>
                      <a:pt x="1" y="377"/>
                    </a:lnTo>
                    <a:cubicBezTo>
                      <a:pt x="76" y="502"/>
                      <a:pt x="176" y="602"/>
                      <a:pt x="251" y="727"/>
                    </a:cubicBezTo>
                    <a:lnTo>
                      <a:pt x="1154" y="351"/>
                    </a:lnTo>
                    <a:cubicBezTo>
                      <a:pt x="1078" y="226"/>
                      <a:pt x="978" y="126"/>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2" name="Google Shape;1102;p28">
                <a:extLst>
                  <a:ext uri="{FF2B5EF4-FFF2-40B4-BE49-F238E27FC236}">
                    <a16:creationId xmlns:a16="http://schemas.microsoft.com/office/drawing/2014/main" id="{E1F8C89D-9A4D-23EE-8045-F2AEA37D5E33}"/>
                  </a:ext>
                </a:extLst>
              </p:cNvPr>
              <p:cNvSpPr/>
              <p:nvPr/>
            </p:nvSpPr>
            <p:spPr>
              <a:xfrm>
                <a:off x="2847791" y="1812480"/>
                <a:ext cx="22326" cy="14396"/>
              </a:xfrm>
              <a:custGeom>
                <a:avLst/>
                <a:gdLst/>
                <a:ahLst/>
                <a:cxnLst/>
                <a:rect l="l" t="t" r="r" b="b"/>
                <a:pathLst>
                  <a:path w="1129" h="728" extrusionOk="0">
                    <a:moveTo>
                      <a:pt x="903" y="0"/>
                    </a:moveTo>
                    <a:lnTo>
                      <a:pt x="0" y="376"/>
                    </a:lnTo>
                    <a:cubicBezTo>
                      <a:pt x="76" y="477"/>
                      <a:pt x="176" y="602"/>
                      <a:pt x="251" y="727"/>
                    </a:cubicBezTo>
                    <a:lnTo>
                      <a:pt x="1128" y="351"/>
                    </a:lnTo>
                    <a:cubicBezTo>
                      <a:pt x="1053" y="226"/>
                      <a:pt x="978" y="101"/>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3" name="Google Shape;1103;p28">
                <a:extLst>
                  <a:ext uri="{FF2B5EF4-FFF2-40B4-BE49-F238E27FC236}">
                    <a16:creationId xmlns:a16="http://schemas.microsoft.com/office/drawing/2014/main" id="{78B5E745-BB77-BA7A-B7DF-5C61AB7E104F}"/>
                  </a:ext>
                </a:extLst>
              </p:cNvPr>
              <p:cNvSpPr/>
              <p:nvPr/>
            </p:nvSpPr>
            <p:spPr>
              <a:xfrm>
                <a:off x="2852755" y="1819422"/>
                <a:ext cx="22306" cy="14396"/>
              </a:xfrm>
              <a:custGeom>
                <a:avLst/>
                <a:gdLst/>
                <a:ahLst/>
                <a:cxnLst/>
                <a:rect l="l" t="t" r="r" b="b"/>
                <a:pathLst>
                  <a:path w="1128" h="728" extrusionOk="0">
                    <a:moveTo>
                      <a:pt x="877" y="0"/>
                    </a:moveTo>
                    <a:lnTo>
                      <a:pt x="0" y="376"/>
                    </a:lnTo>
                    <a:cubicBezTo>
                      <a:pt x="75" y="477"/>
                      <a:pt x="150" y="602"/>
                      <a:pt x="226" y="727"/>
                    </a:cubicBezTo>
                    <a:lnTo>
                      <a:pt x="1128" y="351"/>
                    </a:lnTo>
                    <a:cubicBezTo>
                      <a:pt x="1053" y="226"/>
                      <a:pt x="977" y="101"/>
                      <a:pt x="877"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4" name="Google Shape;1104;p28">
                <a:extLst>
                  <a:ext uri="{FF2B5EF4-FFF2-40B4-BE49-F238E27FC236}">
                    <a16:creationId xmlns:a16="http://schemas.microsoft.com/office/drawing/2014/main" id="{92C3A3CF-67F2-12D3-135C-BEBBE335A3C5}"/>
                  </a:ext>
                </a:extLst>
              </p:cNvPr>
              <p:cNvSpPr/>
              <p:nvPr/>
            </p:nvSpPr>
            <p:spPr>
              <a:xfrm>
                <a:off x="2857204" y="1826363"/>
                <a:ext cx="22326" cy="14891"/>
              </a:xfrm>
              <a:custGeom>
                <a:avLst/>
                <a:gdLst/>
                <a:ahLst/>
                <a:cxnLst/>
                <a:rect l="l" t="t" r="r" b="b"/>
                <a:pathLst>
                  <a:path w="1129" h="753" extrusionOk="0">
                    <a:moveTo>
                      <a:pt x="903" y="0"/>
                    </a:moveTo>
                    <a:lnTo>
                      <a:pt x="1" y="376"/>
                    </a:lnTo>
                    <a:cubicBezTo>
                      <a:pt x="76" y="501"/>
                      <a:pt x="151" y="627"/>
                      <a:pt x="226" y="752"/>
                    </a:cubicBezTo>
                    <a:lnTo>
                      <a:pt x="1128" y="376"/>
                    </a:lnTo>
                    <a:cubicBezTo>
                      <a:pt x="1053" y="251"/>
                      <a:pt x="978" y="126"/>
                      <a:pt x="903"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5" name="Google Shape;1105;p28">
                <a:extLst>
                  <a:ext uri="{FF2B5EF4-FFF2-40B4-BE49-F238E27FC236}">
                    <a16:creationId xmlns:a16="http://schemas.microsoft.com/office/drawing/2014/main" id="{1C1D4FD7-E331-8CC2-9061-7051BB1B2BC4}"/>
                  </a:ext>
                </a:extLst>
              </p:cNvPr>
              <p:cNvSpPr/>
              <p:nvPr/>
            </p:nvSpPr>
            <p:spPr>
              <a:xfrm>
                <a:off x="2861674" y="1833799"/>
                <a:ext cx="22820" cy="16374"/>
              </a:xfrm>
              <a:custGeom>
                <a:avLst/>
                <a:gdLst/>
                <a:ahLst/>
                <a:cxnLst/>
                <a:rect l="l" t="t" r="r" b="b"/>
                <a:pathLst>
                  <a:path w="1154" h="828" extrusionOk="0">
                    <a:moveTo>
                      <a:pt x="902" y="0"/>
                    </a:moveTo>
                    <a:lnTo>
                      <a:pt x="0" y="376"/>
                    </a:lnTo>
                    <a:cubicBezTo>
                      <a:pt x="100" y="526"/>
                      <a:pt x="176" y="677"/>
                      <a:pt x="276" y="827"/>
                    </a:cubicBezTo>
                    <a:lnTo>
                      <a:pt x="1153" y="451"/>
                    </a:lnTo>
                    <a:cubicBezTo>
                      <a:pt x="1078" y="301"/>
                      <a:pt x="1003" y="151"/>
                      <a:pt x="902"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6" name="Google Shape;1106;p28">
                <a:extLst>
                  <a:ext uri="{FF2B5EF4-FFF2-40B4-BE49-F238E27FC236}">
                    <a16:creationId xmlns:a16="http://schemas.microsoft.com/office/drawing/2014/main" id="{74AF6692-25DC-C0AD-8066-960DB770D6E2}"/>
                  </a:ext>
                </a:extLst>
              </p:cNvPr>
              <p:cNvSpPr/>
              <p:nvPr/>
            </p:nvSpPr>
            <p:spPr>
              <a:xfrm>
                <a:off x="2867112" y="1842718"/>
                <a:ext cx="24798" cy="21317"/>
              </a:xfrm>
              <a:custGeom>
                <a:avLst/>
                <a:gdLst/>
                <a:ahLst/>
                <a:cxnLst/>
                <a:rect l="l" t="t" r="r" b="b"/>
                <a:pathLst>
                  <a:path w="1254" h="1078" extrusionOk="0">
                    <a:moveTo>
                      <a:pt x="878" y="0"/>
                    </a:moveTo>
                    <a:lnTo>
                      <a:pt x="1" y="376"/>
                    </a:lnTo>
                    <a:cubicBezTo>
                      <a:pt x="126" y="602"/>
                      <a:pt x="251" y="852"/>
                      <a:pt x="352" y="1078"/>
                    </a:cubicBezTo>
                    <a:lnTo>
                      <a:pt x="1254" y="702"/>
                    </a:lnTo>
                    <a:cubicBezTo>
                      <a:pt x="1129" y="476"/>
                      <a:pt x="1028" y="226"/>
                      <a:pt x="878"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7" name="Google Shape;1107;p28">
                <a:extLst>
                  <a:ext uri="{FF2B5EF4-FFF2-40B4-BE49-F238E27FC236}">
                    <a16:creationId xmlns:a16="http://schemas.microsoft.com/office/drawing/2014/main" id="{456AB4BA-A214-1ABD-FBBA-D3DD2DC7BA0E}"/>
                  </a:ext>
                </a:extLst>
              </p:cNvPr>
              <p:cNvSpPr/>
              <p:nvPr/>
            </p:nvSpPr>
            <p:spPr>
              <a:xfrm>
                <a:off x="2874053" y="1856601"/>
                <a:ext cx="26301" cy="25292"/>
              </a:xfrm>
              <a:custGeom>
                <a:avLst/>
                <a:gdLst/>
                <a:ahLst/>
                <a:cxnLst/>
                <a:rect l="l" t="t" r="r" b="b"/>
                <a:pathLst>
                  <a:path w="1330" h="1279" extrusionOk="0">
                    <a:moveTo>
                      <a:pt x="903" y="0"/>
                    </a:moveTo>
                    <a:lnTo>
                      <a:pt x="1" y="376"/>
                    </a:lnTo>
                    <a:cubicBezTo>
                      <a:pt x="151" y="677"/>
                      <a:pt x="301" y="977"/>
                      <a:pt x="427" y="1278"/>
                    </a:cubicBezTo>
                    <a:lnTo>
                      <a:pt x="1329" y="902"/>
                    </a:lnTo>
                    <a:cubicBezTo>
                      <a:pt x="1204" y="602"/>
                      <a:pt x="1053" y="301"/>
                      <a:pt x="903" y="0"/>
                    </a:cubicBezTo>
                    <a:close/>
                  </a:path>
                </a:pathLst>
              </a:cu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8" name="Google Shape;1108;p28">
                <a:extLst>
                  <a:ext uri="{FF2B5EF4-FFF2-40B4-BE49-F238E27FC236}">
                    <a16:creationId xmlns:a16="http://schemas.microsoft.com/office/drawing/2014/main" id="{E730B633-E57A-C5E0-2166-6CDD402D52BD}"/>
                  </a:ext>
                </a:extLst>
              </p:cNvPr>
              <p:cNvSpPr/>
              <p:nvPr/>
            </p:nvSpPr>
            <p:spPr>
              <a:xfrm>
                <a:off x="2882478" y="1874438"/>
                <a:ext cx="23315" cy="20823"/>
              </a:xfrm>
              <a:custGeom>
                <a:avLst/>
                <a:gdLst/>
                <a:ahLst/>
                <a:cxnLst/>
                <a:rect l="l" t="t" r="r" b="b"/>
                <a:pathLst>
                  <a:path w="1179" h="1053" extrusionOk="0">
                    <a:moveTo>
                      <a:pt x="903" y="0"/>
                    </a:moveTo>
                    <a:lnTo>
                      <a:pt x="1" y="376"/>
                    </a:lnTo>
                    <a:cubicBezTo>
                      <a:pt x="101" y="602"/>
                      <a:pt x="176" y="827"/>
                      <a:pt x="276" y="1053"/>
                    </a:cubicBezTo>
                    <a:lnTo>
                      <a:pt x="1179" y="677"/>
                    </a:lnTo>
                    <a:cubicBezTo>
                      <a:pt x="1078" y="451"/>
                      <a:pt x="1003" y="226"/>
                      <a:pt x="903" y="0"/>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09" name="Google Shape;1109;p28">
                <a:extLst>
                  <a:ext uri="{FF2B5EF4-FFF2-40B4-BE49-F238E27FC236}">
                    <a16:creationId xmlns:a16="http://schemas.microsoft.com/office/drawing/2014/main" id="{66B2DEF5-628F-DC5B-9AA1-FEE65F6EF2CB}"/>
                  </a:ext>
                </a:extLst>
              </p:cNvPr>
              <p:cNvSpPr/>
              <p:nvPr/>
            </p:nvSpPr>
            <p:spPr>
              <a:xfrm>
                <a:off x="2887936" y="1887807"/>
                <a:ext cx="20843" cy="16393"/>
              </a:xfrm>
              <a:custGeom>
                <a:avLst/>
                <a:gdLst/>
                <a:ahLst/>
                <a:cxnLst/>
                <a:rect l="l" t="t" r="r" b="b"/>
                <a:pathLst>
                  <a:path w="1054" h="829" extrusionOk="0">
                    <a:moveTo>
                      <a:pt x="903" y="1"/>
                    </a:moveTo>
                    <a:lnTo>
                      <a:pt x="0" y="377"/>
                    </a:lnTo>
                    <a:cubicBezTo>
                      <a:pt x="51" y="527"/>
                      <a:pt x="101" y="678"/>
                      <a:pt x="176" y="828"/>
                    </a:cubicBezTo>
                    <a:lnTo>
                      <a:pt x="1053" y="452"/>
                    </a:lnTo>
                    <a:cubicBezTo>
                      <a:pt x="1003" y="302"/>
                      <a:pt x="953" y="151"/>
                      <a:pt x="903" y="1"/>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0" name="Google Shape;1110;p28">
                <a:extLst>
                  <a:ext uri="{FF2B5EF4-FFF2-40B4-BE49-F238E27FC236}">
                    <a16:creationId xmlns:a16="http://schemas.microsoft.com/office/drawing/2014/main" id="{54534B5B-0A7D-F0D8-1418-678C38164A06}"/>
                  </a:ext>
                </a:extLst>
              </p:cNvPr>
              <p:cNvSpPr/>
              <p:nvPr/>
            </p:nvSpPr>
            <p:spPr>
              <a:xfrm>
                <a:off x="2891397" y="1896746"/>
                <a:ext cx="20348" cy="15385"/>
              </a:xfrm>
              <a:custGeom>
                <a:avLst/>
                <a:gdLst/>
                <a:ahLst/>
                <a:cxnLst/>
                <a:rect l="l" t="t" r="r" b="b"/>
                <a:pathLst>
                  <a:path w="1029" h="778" extrusionOk="0">
                    <a:moveTo>
                      <a:pt x="878" y="0"/>
                    </a:moveTo>
                    <a:lnTo>
                      <a:pt x="1" y="376"/>
                    </a:lnTo>
                    <a:cubicBezTo>
                      <a:pt x="26" y="526"/>
                      <a:pt x="76" y="652"/>
                      <a:pt x="126" y="777"/>
                    </a:cubicBezTo>
                    <a:lnTo>
                      <a:pt x="1028" y="401"/>
                    </a:lnTo>
                    <a:cubicBezTo>
                      <a:pt x="978" y="276"/>
                      <a:pt x="928" y="151"/>
                      <a:pt x="878" y="0"/>
                    </a:cubicBezTo>
                    <a:close/>
                  </a:path>
                </a:pathLst>
              </a:custGeom>
              <a:solidFill>
                <a:srgbClr val="B9B9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1" name="Google Shape;1111;p28">
                <a:extLst>
                  <a:ext uri="{FF2B5EF4-FFF2-40B4-BE49-F238E27FC236}">
                    <a16:creationId xmlns:a16="http://schemas.microsoft.com/office/drawing/2014/main" id="{654E066B-D3CB-759D-B5ED-D286728D1C68}"/>
                  </a:ext>
                </a:extLst>
              </p:cNvPr>
              <p:cNvSpPr/>
              <p:nvPr/>
            </p:nvSpPr>
            <p:spPr>
              <a:xfrm>
                <a:off x="2893889" y="1904676"/>
                <a:ext cx="19834" cy="14891"/>
              </a:xfrm>
              <a:custGeom>
                <a:avLst/>
                <a:gdLst/>
                <a:ahLst/>
                <a:cxnLst/>
                <a:rect l="l" t="t" r="r" b="b"/>
                <a:pathLst>
                  <a:path w="1003" h="753" extrusionOk="0">
                    <a:moveTo>
                      <a:pt x="902" y="0"/>
                    </a:moveTo>
                    <a:lnTo>
                      <a:pt x="0" y="376"/>
                    </a:lnTo>
                    <a:cubicBezTo>
                      <a:pt x="25" y="501"/>
                      <a:pt x="75" y="627"/>
                      <a:pt x="100" y="752"/>
                    </a:cubicBezTo>
                    <a:lnTo>
                      <a:pt x="1003" y="376"/>
                    </a:lnTo>
                    <a:cubicBezTo>
                      <a:pt x="978" y="251"/>
                      <a:pt x="928" y="125"/>
                      <a:pt x="902" y="0"/>
                    </a:cubicBezTo>
                    <a:close/>
                  </a:path>
                </a:pathLst>
              </a:custGeom>
              <a:solidFill>
                <a:srgbClr val="B5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2" name="Google Shape;1112;p28">
                <a:extLst>
                  <a:ext uri="{FF2B5EF4-FFF2-40B4-BE49-F238E27FC236}">
                    <a16:creationId xmlns:a16="http://schemas.microsoft.com/office/drawing/2014/main" id="{EAFE5693-5AAE-4B6E-17EC-CE192C8C6D26}"/>
                  </a:ext>
                </a:extLst>
              </p:cNvPr>
              <p:cNvSpPr/>
              <p:nvPr/>
            </p:nvSpPr>
            <p:spPr>
              <a:xfrm>
                <a:off x="2895866" y="1912111"/>
                <a:ext cx="19834" cy="14376"/>
              </a:xfrm>
              <a:custGeom>
                <a:avLst/>
                <a:gdLst/>
                <a:ahLst/>
                <a:cxnLst/>
                <a:rect l="l" t="t" r="r" b="b"/>
                <a:pathLst>
                  <a:path w="1003" h="727" extrusionOk="0">
                    <a:moveTo>
                      <a:pt x="903" y="0"/>
                    </a:moveTo>
                    <a:lnTo>
                      <a:pt x="0" y="376"/>
                    </a:lnTo>
                    <a:cubicBezTo>
                      <a:pt x="51" y="501"/>
                      <a:pt x="76" y="602"/>
                      <a:pt x="101" y="727"/>
                    </a:cubicBezTo>
                    <a:lnTo>
                      <a:pt x="1003" y="351"/>
                    </a:lnTo>
                    <a:cubicBezTo>
                      <a:pt x="978" y="226"/>
                      <a:pt x="953" y="125"/>
                      <a:pt x="903" y="0"/>
                    </a:cubicBezTo>
                    <a:close/>
                  </a:path>
                </a:pathLst>
              </a:custGeom>
              <a:solidFill>
                <a:srgbClr val="ABAB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3" name="Google Shape;1113;p28">
                <a:extLst>
                  <a:ext uri="{FF2B5EF4-FFF2-40B4-BE49-F238E27FC236}">
                    <a16:creationId xmlns:a16="http://schemas.microsoft.com/office/drawing/2014/main" id="{B15D0FA6-D318-021B-BDAF-36E0BCB9A471}"/>
                  </a:ext>
                </a:extLst>
              </p:cNvPr>
              <p:cNvSpPr/>
              <p:nvPr/>
            </p:nvSpPr>
            <p:spPr>
              <a:xfrm>
                <a:off x="2897844" y="1919033"/>
                <a:ext cx="19854" cy="14891"/>
              </a:xfrm>
              <a:custGeom>
                <a:avLst/>
                <a:gdLst/>
                <a:ahLst/>
                <a:cxnLst/>
                <a:rect l="l" t="t" r="r" b="b"/>
                <a:pathLst>
                  <a:path w="1004" h="753" extrusionOk="0">
                    <a:moveTo>
                      <a:pt x="903" y="1"/>
                    </a:moveTo>
                    <a:lnTo>
                      <a:pt x="1" y="377"/>
                    </a:lnTo>
                    <a:cubicBezTo>
                      <a:pt x="51" y="502"/>
                      <a:pt x="76" y="628"/>
                      <a:pt x="101" y="753"/>
                    </a:cubicBezTo>
                    <a:lnTo>
                      <a:pt x="1003" y="377"/>
                    </a:lnTo>
                    <a:cubicBezTo>
                      <a:pt x="978" y="252"/>
                      <a:pt x="953" y="126"/>
                      <a:pt x="903" y="1"/>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4" name="Google Shape;1114;p28">
                <a:extLst>
                  <a:ext uri="{FF2B5EF4-FFF2-40B4-BE49-F238E27FC236}">
                    <a16:creationId xmlns:a16="http://schemas.microsoft.com/office/drawing/2014/main" id="{27E825A6-03D2-FD2E-E7EE-273AF85AE9DC}"/>
                  </a:ext>
                </a:extLst>
              </p:cNvPr>
              <p:cNvSpPr/>
              <p:nvPr/>
            </p:nvSpPr>
            <p:spPr>
              <a:xfrm>
                <a:off x="2899821" y="1926469"/>
                <a:ext cx="19360" cy="14396"/>
              </a:xfrm>
              <a:custGeom>
                <a:avLst/>
                <a:gdLst/>
                <a:ahLst/>
                <a:cxnLst/>
                <a:rect l="l" t="t" r="r" b="b"/>
                <a:pathLst>
                  <a:path w="979" h="728" extrusionOk="0">
                    <a:moveTo>
                      <a:pt x="903" y="1"/>
                    </a:moveTo>
                    <a:lnTo>
                      <a:pt x="1" y="377"/>
                    </a:lnTo>
                    <a:cubicBezTo>
                      <a:pt x="26" y="502"/>
                      <a:pt x="76" y="627"/>
                      <a:pt x="101" y="728"/>
                    </a:cubicBezTo>
                    <a:lnTo>
                      <a:pt x="978" y="352"/>
                    </a:lnTo>
                    <a:cubicBezTo>
                      <a:pt x="953" y="226"/>
                      <a:pt x="928" y="126"/>
                      <a:pt x="903" y="1"/>
                    </a:cubicBez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5" name="Google Shape;1115;p28">
                <a:extLst>
                  <a:ext uri="{FF2B5EF4-FFF2-40B4-BE49-F238E27FC236}">
                    <a16:creationId xmlns:a16="http://schemas.microsoft.com/office/drawing/2014/main" id="{748B97FC-982F-A119-1715-9E4C5F79B824}"/>
                  </a:ext>
                </a:extLst>
              </p:cNvPr>
              <p:cNvSpPr/>
              <p:nvPr/>
            </p:nvSpPr>
            <p:spPr>
              <a:xfrm>
                <a:off x="2901819" y="1933410"/>
                <a:ext cx="19340" cy="15385"/>
              </a:xfrm>
              <a:custGeom>
                <a:avLst/>
                <a:gdLst/>
                <a:ahLst/>
                <a:cxnLst/>
                <a:rect l="l" t="t" r="r" b="b"/>
                <a:pathLst>
                  <a:path w="978" h="778" extrusionOk="0">
                    <a:moveTo>
                      <a:pt x="877" y="1"/>
                    </a:moveTo>
                    <a:lnTo>
                      <a:pt x="0" y="377"/>
                    </a:lnTo>
                    <a:cubicBezTo>
                      <a:pt x="25" y="502"/>
                      <a:pt x="50" y="627"/>
                      <a:pt x="75" y="778"/>
                    </a:cubicBezTo>
                    <a:lnTo>
                      <a:pt x="978" y="377"/>
                    </a:lnTo>
                    <a:cubicBezTo>
                      <a:pt x="953" y="251"/>
                      <a:pt x="928" y="126"/>
                      <a:pt x="877" y="1"/>
                    </a:cubicBezTo>
                    <a:close/>
                  </a:path>
                </a:pathLst>
              </a:custGeom>
              <a:solidFill>
                <a:srgbClr val="A1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6" name="Google Shape;1116;p28">
                <a:extLst>
                  <a:ext uri="{FF2B5EF4-FFF2-40B4-BE49-F238E27FC236}">
                    <a16:creationId xmlns:a16="http://schemas.microsoft.com/office/drawing/2014/main" id="{53040118-9201-3201-28E7-246448A7B125}"/>
                  </a:ext>
                </a:extLst>
              </p:cNvPr>
              <p:cNvSpPr/>
              <p:nvPr/>
            </p:nvSpPr>
            <p:spPr>
              <a:xfrm>
                <a:off x="2903302" y="1941340"/>
                <a:ext cx="18846" cy="14891"/>
              </a:xfrm>
              <a:custGeom>
                <a:avLst/>
                <a:gdLst/>
                <a:ahLst/>
                <a:cxnLst/>
                <a:rect l="l" t="t" r="r" b="b"/>
                <a:pathLst>
                  <a:path w="953" h="753" extrusionOk="0">
                    <a:moveTo>
                      <a:pt x="903" y="1"/>
                    </a:moveTo>
                    <a:lnTo>
                      <a:pt x="0" y="377"/>
                    </a:lnTo>
                    <a:cubicBezTo>
                      <a:pt x="25" y="502"/>
                      <a:pt x="51" y="627"/>
                      <a:pt x="76" y="753"/>
                    </a:cubicBezTo>
                    <a:lnTo>
                      <a:pt x="953" y="377"/>
                    </a:lnTo>
                    <a:cubicBezTo>
                      <a:pt x="953" y="251"/>
                      <a:pt x="928" y="126"/>
                      <a:pt x="903" y="1"/>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7" name="Google Shape;1117;p28">
                <a:extLst>
                  <a:ext uri="{FF2B5EF4-FFF2-40B4-BE49-F238E27FC236}">
                    <a16:creationId xmlns:a16="http://schemas.microsoft.com/office/drawing/2014/main" id="{09660392-3174-FE84-4739-EFFDA2A11182}"/>
                  </a:ext>
                </a:extLst>
              </p:cNvPr>
              <p:cNvSpPr/>
              <p:nvPr/>
            </p:nvSpPr>
            <p:spPr>
              <a:xfrm>
                <a:off x="2904785" y="1948776"/>
                <a:ext cx="18846" cy="14891"/>
              </a:xfrm>
              <a:custGeom>
                <a:avLst/>
                <a:gdLst/>
                <a:ahLst/>
                <a:cxnLst/>
                <a:rect l="l" t="t" r="r" b="b"/>
                <a:pathLst>
                  <a:path w="953" h="753" extrusionOk="0">
                    <a:moveTo>
                      <a:pt x="878" y="1"/>
                    </a:moveTo>
                    <a:lnTo>
                      <a:pt x="1" y="377"/>
                    </a:lnTo>
                    <a:cubicBezTo>
                      <a:pt x="1" y="502"/>
                      <a:pt x="26" y="627"/>
                      <a:pt x="51" y="753"/>
                    </a:cubicBezTo>
                    <a:lnTo>
                      <a:pt x="953" y="377"/>
                    </a:lnTo>
                    <a:cubicBezTo>
                      <a:pt x="928" y="251"/>
                      <a:pt x="903" y="126"/>
                      <a:pt x="878" y="1"/>
                    </a:cubicBezTo>
                    <a:close/>
                  </a:path>
                </a:pathLst>
              </a:custGeom>
              <a:solidFill>
                <a:srgbClr val="9A9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8" name="Google Shape;1118;p28">
                <a:extLst>
                  <a:ext uri="{FF2B5EF4-FFF2-40B4-BE49-F238E27FC236}">
                    <a16:creationId xmlns:a16="http://schemas.microsoft.com/office/drawing/2014/main" id="{AF810CEC-B36E-EB10-40A6-FCB0940FD0F6}"/>
                  </a:ext>
                </a:extLst>
              </p:cNvPr>
              <p:cNvSpPr/>
              <p:nvPr/>
            </p:nvSpPr>
            <p:spPr>
              <a:xfrm>
                <a:off x="2905774" y="1956212"/>
                <a:ext cx="18865" cy="15385"/>
              </a:xfrm>
              <a:custGeom>
                <a:avLst/>
                <a:gdLst/>
                <a:ahLst/>
                <a:cxnLst/>
                <a:rect l="l" t="t" r="r" b="b"/>
                <a:pathLst>
                  <a:path w="954" h="778" extrusionOk="0">
                    <a:moveTo>
                      <a:pt x="903" y="1"/>
                    </a:moveTo>
                    <a:lnTo>
                      <a:pt x="1" y="377"/>
                    </a:lnTo>
                    <a:cubicBezTo>
                      <a:pt x="26" y="527"/>
                      <a:pt x="26" y="652"/>
                      <a:pt x="51" y="778"/>
                    </a:cubicBezTo>
                    <a:lnTo>
                      <a:pt x="953" y="402"/>
                    </a:lnTo>
                    <a:cubicBezTo>
                      <a:pt x="928" y="276"/>
                      <a:pt x="928" y="151"/>
                      <a:pt x="903" y="1"/>
                    </a:cubicBezTo>
                    <a:close/>
                  </a:path>
                </a:pathLst>
              </a:custGeom>
              <a:solidFill>
                <a:srgbClr val="9696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19" name="Google Shape;1119;p28">
                <a:extLst>
                  <a:ext uri="{FF2B5EF4-FFF2-40B4-BE49-F238E27FC236}">
                    <a16:creationId xmlns:a16="http://schemas.microsoft.com/office/drawing/2014/main" id="{7FF7DFFB-3EC5-CF12-0791-A5B351AA86E9}"/>
                  </a:ext>
                </a:extLst>
              </p:cNvPr>
              <p:cNvSpPr/>
              <p:nvPr/>
            </p:nvSpPr>
            <p:spPr>
              <a:xfrm>
                <a:off x="2906763" y="1964142"/>
                <a:ext cx="18371" cy="14891"/>
              </a:xfrm>
              <a:custGeom>
                <a:avLst/>
                <a:gdLst/>
                <a:ahLst/>
                <a:cxnLst/>
                <a:rect l="l" t="t" r="r" b="b"/>
                <a:pathLst>
                  <a:path w="929" h="753" extrusionOk="0">
                    <a:moveTo>
                      <a:pt x="903" y="1"/>
                    </a:moveTo>
                    <a:lnTo>
                      <a:pt x="1" y="377"/>
                    </a:lnTo>
                    <a:cubicBezTo>
                      <a:pt x="26" y="502"/>
                      <a:pt x="26" y="627"/>
                      <a:pt x="51" y="753"/>
                    </a:cubicBezTo>
                    <a:lnTo>
                      <a:pt x="928" y="377"/>
                    </a:lnTo>
                    <a:cubicBezTo>
                      <a:pt x="928" y="251"/>
                      <a:pt x="903" y="126"/>
                      <a:pt x="903" y="1"/>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0" name="Google Shape;1120;p28">
                <a:extLst>
                  <a:ext uri="{FF2B5EF4-FFF2-40B4-BE49-F238E27FC236}">
                    <a16:creationId xmlns:a16="http://schemas.microsoft.com/office/drawing/2014/main" id="{D5B7F90B-B430-AB1C-D4DE-56929DAD1D79}"/>
                  </a:ext>
                </a:extLst>
              </p:cNvPr>
              <p:cNvSpPr/>
              <p:nvPr/>
            </p:nvSpPr>
            <p:spPr>
              <a:xfrm>
                <a:off x="2907751" y="1971578"/>
                <a:ext cx="18371" cy="15385"/>
              </a:xfrm>
              <a:custGeom>
                <a:avLst/>
                <a:gdLst/>
                <a:ahLst/>
                <a:cxnLst/>
                <a:rect l="l" t="t" r="r" b="b"/>
                <a:pathLst>
                  <a:path w="929" h="778" extrusionOk="0">
                    <a:moveTo>
                      <a:pt x="878" y="1"/>
                    </a:moveTo>
                    <a:lnTo>
                      <a:pt x="1" y="377"/>
                    </a:lnTo>
                    <a:cubicBezTo>
                      <a:pt x="1" y="527"/>
                      <a:pt x="1" y="652"/>
                      <a:pt x="26" y="778"/>
                    </a:cubicBezTo>
                    <a:lnTo>
                      <a:pt x="928" y="402"/>
                    </a:lnTo>
                    <a:cubicBezTo>
                      <a:pt x="903" y="276"/>
                      <a:pt x="903" y="126"/>
                      <a:pt x="878" y="1"/>
                    </a:cubicBezTo>
                    <a:close/>
                  </a:path>
                </a:pathLst>
              </a:custGeom>
              <a:solidFill>
                <a:srgbClr val="9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1" name="Google Shape;1121;p28">
                <a:extLst>
                  <a:ext uri="{FF2B5EF4-FFF2-40B4-BE49-F238E27FC236}">
                    <a16:creationId xmlns:a16="http://schemas.microsoft.com/office/drawing/2014/main" id="{E0EF7D3A-B8AE-4350-4019-6520D288B41D}"/>
                  </a:ext>
                </a:extLst>
              </p:cNvPr>
              <p:cNvSpPr/>
              <p:nvPr/>
            </p:nvSpPr>
            <p:spPr>
              <a:xfrm>
                <a:off x="2908266" y="1979508"/>
                <a:ext cx="17857" cy="14396"/>
              </a:xfrm>
              <a:custGeom>
                <a:avLst/>
                <a:gdLst/>
                <a:ahLst/>
                <a:cxnLst/>
                <a:rect l="l" t="t" r="r" b="b"/>
                <a:pathLst>
                  <a:path w="903" h="728" extrusionOk="0">
                    <a:moveTo>
                      <a:pt x="902" y="1"/>
                    </a:moveTo>
                    <a:lnTo>
                      <a:pt x="0" y="377"/>
                    </a:lnTo>
                    <a:cubicBezTo>
                      <a:pt x="0" y="502"/>
                      <a:pt x="0" y="602"/>
                      <a:pt x="0" y="727"/>
                    </a:cubicBezTo>
                    <a:lnTo>
                      <a:pt x="902" y="351"/>
                    </a:lnTo>
                    <a:cubicBezTo>
                      <a:pt x="902" y="226"/>
                      <a:pt x="902" y="126"/>
                      <a:pt x="902" y="1"/>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2" name="Google Shape;1122;p28">
                <a:extLst>
                  <a:ext uri="{FF2B5EF4-FFF2-40B4-BE49-F238E27FC236}">
                    <a16:creationId xmlns:a16="http://schemas.microsoft.com/office/drawing/2014/main" id="{C63E1E81-EF14-97D5-1F2F-C4A976318658}"/>
                  </a:ext>
                </a:extLst>
              </p:cNvPr>
              <p:cNvSpPr/>
              <p:nvPr/>
            </p:nvSpPr>
            <p:spPr>
              <a:xfrm>
                <a:off x="2908266" y="1986449"/>
                <a:ext cx="17857" cy="14891"/>
              </a:xfrm>
              <a:custGeom>
                <a:avLst/>
                <a:gdLst/>
                <a:ahLst/>
                <a:cxnLst/>
                <a:rect l="l" t="t" r="r" b="b"/>
                <a:pathLst>
                  <a:path w="903" h="753" extrusionOk="0">
                    <a:moveTo>
                      <a:pt x="902" y="0"/>
                    </a:moveTo>
                    <a:lnTo>
                      <a:pt x="0" y="376"/>
                    </a:lnTo>
                    <a:cubicBezTo>
                      <a:pt x="0" y="502"/>
                      <a:pt x="25" y="627"/>
                      <a:pt x="25" y="752"/>
                    </a:cubicBezTo>
                    <a:lnTo>
                      <a:pt x="902" y="376"/>
                    </a:lnTo>
                    <a:cubicBezTo>
                      <a:pt x="902" y="251"/>
                      <a:pt x="902" y="126"/>
                      <a:pt x="902" y="0"/>
                    </a:cubicBez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3" name="Google Shape;1123;p28">
                <a:extLst>
                  <a:ext uri="{FF2B5EF4-FFF2-40B4-BE49-F238E27FC236}">
                    <a16:creationId xmlns:a16="http://schemas.microsoft.com/office/drawing/2014/main" id="{AD6B3511-30A1-2F18-6539-46527412E2F2}"/>
                  </a:ext>
                </a:extLst>
              </p:cNvPr>
              <p:cNvSpPr/>
              <p:nvPr/>
            </p:nvSpPr>
            <p:spPr>
              <a:xfrm>
                <a:off x="2908266" y="1993885"/>
                <a:ext cx="17857" cy="14396"/>
              </a:xfrm>
              <a:custGeom>
                <a:avLst/>
                <a:gdLst/>
                <a:ahLst/>
                <a:cxnLst/>
                <a:rect l="l" t="t" r="r" b="b"/>
                <a:pathLst>
                  <a:path w="903" h="728" extrusionOk="0">
                    <a:moveTo>
                      <a:pt x="902" y="0"/>
                    </a:moveTo>
                    <a:lnTo>
                      <a:pt x="25" y="376"/>
                    </a:lnTo>
                    <a:cubicBezTo>
                      <a:pt x="25" y="502"/>
                      <a:pt x="0" y="602"/>
                      <a:pt x="0" y="727"/>
                    </a:cubicBezTo>
                    <a:lnTo>
                      <a:pt x="902" y="351"/>
                    </a:lnTo>
                    <a:cubicBezTo>
                      <a:pt x="902" y="226"/>
                      <a:pt x="902" y="126"/>
                      <a:pt x="902" y="0"/>
                    </a:cubicBezTo>
                    <a:close/>
                  </a:path>
                </a:pathLst>
              </a:cu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4" name="Google Shape;1124;p28">
                <a:extLst>
                  <a:ext uri="{FF2B5EF4-FFF2-40B4-BE49-F238E27FC236}">
                    <a16:creationId xmlns:a16="http://schemas.microsoft.com/office/drawing/2014/main" id="{DADF6DDF-D139-925F-DBC4-5CA1B64824ED}"/>
                  </a:ext>
                </a:extLst>
              </p:cNvPr>
              <p:cNvSpPr/>
              <p:nvPr/>
            </p:nvSpPr>
            <p:spPr>
              <a:xfrm>
                <a:off x="2908266" y="2000826"/>
                <a:ext cx="17857" cy="14396"/>
              </a:xfrm>
              <a:custGeom>
                <a:avLst/>
                <a:gdLst/>
                <a:ahLst/>
                <a:cxnLst/>
                <a:rect l="l" t="t" r="r" b="b"/>
                <a:pathLst>
                  <a:path w="903" h="728" extrusionOk="0">
                    <a:moveTo>
                      <a:pt x="902" y="0"/>
                    </a:moveTo>
                    <a:lnTo>
                      <a:pt x="0" y="376"/>
                    </a:lnTo>
                    <a:cubicBezTo>
                      <a:pt x="0" y="502"/>
                      <a:pt x="0" y="602"/>
                      <a:pt x="0" y="727"/>
                    </a:cubicBezTo>
                    <a:lnTo>
                      <a:pt x="877" y="351"/>
                    </a:lnTo>
                    <a:cubicBezTo>
                      <a:pt x="902" y="226"/>
                      <a:pt x="902" y="126"/>
                      <a:pt x="902" y="0"/>
                    </a:cubicBezTo>
                    <a:close/>
                  </a:path>
                </a:pathLst>
              </a:custGeom>
              <a:solidFill>
                <a:srgbClr val="82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5" name="Google Shape;1125;p28">
                <a:extLst>
                  <a:ext uri="{FF2B5EF4-FFF2-40B4-BE49-F238E27FC236}">
                    <a16:creationId xmlns:a16="http://schemas.microsoft.com/office/drawing/2014/main" id="{600D412F-E612-748E-AFF9-F4E4F3F912C8}"/>
                  </a:ext>
                </a:extLst>
              </p:cNvPr>
              <p:cNvSpPr/>
              <p:nvPr/>
            </p:nvSpPr>
            <p:spPr>
              <a:xfrm>
                <a:off x="2907257" y="2007768"/>
                <a:ext cx="18371" cy="14396"/>
              </a:xfrm>
              <a:custGeom>
                <a:avLst/>
                <a:gdLst/>
                <a:ahLst/>
                <a:cxnLst/>
                <a:rect l="l" t="t" r="r" b="b"/>
                <a:pathLst>
                  <a:path w="929" h="728" extrusionOk="0">
                    <a:moveTo>
                      <a:pt x="928" y="0"/>
                    </a:moveTo>
                    <a:lnTo>
                      <a:pt x="51" y="376"/>
                    </a:lnTo>
                    <a:cubicBezTo>
                      <a:pt x="26" y="501"/>
                      <a:pt x="26" y="602"/>
                      <a:pt x="1" y="727"/>
                    </a:cubicBezTo>
                    <a:lnTo>
                      <a:pt x="903" y="351"/>
                    </a:lnTo>
                    <a:cubicBezTo>
                      <a:pt x="928" y="226"/>
                      <a:pt x="928" y="126"/>
                      <a:pt x="928" y="0"/>
                    </a:cubicBezTo>
                    <a:close/>
                  </a:path>
                </a:pathLst>
              </a:custGeom>
              <a:solidFill>
                <a:srgbClr val="7F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6" name="Google Shape;1126;p28">
                <a:extLst>
                  <a:ext uri="{FF2B5EF4-FFF2-40B4-BE49-F238E27FC236}">
                    <a16:creationId xmlns:a16="http://schemas.microsoft.com/office/drawing/2014/main" id="{40DF4EE6-1EAA-96E7-7B52-BE3388B546B9}"/>
                  </a:ext>
                </a:extLst>
              </p:cNvPr>
              <p:cNvSpPr/>
              <p:nvPr/>
            </p:nvSpPr>
            <p:spPr>
              <a:xfrm>
                <a:off x="2906763" y="2014709"/>
                <a:ext cx="18371" cy="14376"/>
              </a:xfrm>
              <a:custGeom>
                <a:avLst/>
                <a:gdLst/>
                <a:ahLst/>
                <a:cxnLst/>
                <a:rect l="l" t="t" r="r" b="b"/>
                <a:pathLst>
                  <a:path w="929" h="727" extrusionOk="0">
                    <a:moveTo>
                      <a:pt x="928" y="0"/>
                    </a:moveTo>
                    <a:lnTo>
                      <a:pt x="26" y="376"/>
                    </a:lnTo>
                    <a:cubicBezTo>
                      <a:pt x="26" y="476"/>
                      <a:pt x="26" y="577"/>
                      <a:pt x="1" y="702"/>
                    </a:cubicBezTo>
                    <a:cubicBezTo>
                      <a:pt x="1" y="702"/>
                      <a:pt x="1" y="702"/>
                      <a:pt x="1" y="727"/>
                    </a:cubicBezTo>
                    <a:lnTo>
                      <a:pt x="903" y="326"/>
                    </a:lnTo>
                    <a:cubicBezTo>
                      <a:pt x="903" y="201"/>
                      <a:pt x="928" y="100"/>
                      <a:pt x="928"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7" name="Google Shape;1127;p28">
                <a:extLst>
                  <a:ext uri="{FF2B5EF4-FFF2-40B4-BE49-F238E27FC236}">
                    <a16:creationId xmlns:a16="http://schemas.microsoft.com/office/drawing/2014/main" id="{A978BEB9-48BC-7463-50E7-A58D6020D707}"/>
                  </a:ext>
                </a:extLst>
              </p:cNvPr>
              <p:cNvSpPr/>
              <p:nvPr/>
            </p:nvSpPr>
            <p:spPr>
              <a:xfrm>
                <a:off x="2905774" y="2021136"/>
                <a:ext cx="18865" cy="14396"/>
              </a:xfrm>
              <a:custGeom>
                <a:avLst/>
                <a:gdLst/>
                <a:ahLst/>
                <a:cxnLst/>
                <a:rect l="l" t="t" r="r" b="b"/>
                <a:pathLst>
                  <a:path w="954" h="728" extrusionOk="0">
                    <a:moveTo>
                      <a:pt x="953" y="1"/>
                    </a:moveTo>
                    <a:lnTo>
                      <a:pt x="51" y="402"/>
                    </a:lnTo>
                    <a:cubicBezTo>
                      <a:pt x="26" y="502"/>
                      <a:pt x="26" y="627"/>
                      <a:pt x="1" y="728"/>
                    </a:cubicBezTo>
                    <a:lnTo>
                      <a:pt x="903" y="352"/>
                    </a:lnTo>
                    <a:cubicBezTo>
                      <a:pt x="903" y="252"/>
                      <a:pt x="928" y="126"/>
                      <a:pt x="953" y="1"/>
                    </a:cubicBezTo>
                    <a:close/>
                  </a:path>
                </a:pathLst>
              </a:custGeom>
              <a:solidFill>
                <a:srgbClr val="78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8" name="Google Shape;1128;p28">
                <a:extLst>
                  <a:ext uri="{FF2B5EF4-FFF2-40B4-BE49-F238E27FC236}">
                    <a16:creationId xmlns:a16="http://schemas.microsoft.com/office/drawing/2014/main" id="{96091A7A-81A0-4D05-1DF7-322CB1C5B88F}"/>
                  </a:ext>
                </a:extLst>
              </p:cNvPr>
              <p:cNvSpPr/>
              <p:nvPr/>
            </p:nvSpPr>
            <p:spPr>
              <a:xfrm>
                <a:off x="2904291" y="2028077"/>
                <a:ext cx="19340" cy="14396"/>
              </a:xfrm>
              <a:custGeom>
                <a:avLst/>
                <a:gdLst/>
                <a:ahLst/>
                <a:cxnLst/>
                <a:rect l="l" t="t" r="r" b="b"/>
                <a:pathLst>
                  <a:path w="978" h="728" extrusionOk="0">
                    <a:moveTo>
                      <a:pt x="978" y="1"/>
                    </a:moveTo>
                    <a:lnTo>
                      <a:pt x="76" y="377"/>
                    </a:lnTo>
                    <a:cubicBezTo>
                      <a:pt x="51" y="502"/>
                      <a:pt x="26" y="602"/>
                      <a:pt x="1" y="728"/>
                    </a:cubicBezTo>
                    <a:lnTo>
                      <a:pt x="903" y="352"/>
                    </a:lnTo>
                    <a:cubicBezTo>
                      <a:pt x="928" y="226"/>
                      <a:pt x="953" y="126"/>
                      <a:pt x="978" y="1"/>
                    </a:cubicBezTo>
                    <a:close/>
                  </a:path>
                </a:pathLst>
              </a:custGeom>
              <a:solidFill>
                <a:srgbClr val="747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29" name="Google Shape;1129;p28">
                <a:extLst>
                  <a:ext uri="{FF2B5EF4-FFF2-40B4-BE49-F238E27FC236}">
                    <a16:creationId xmlns:a16="http://schemas.microsoft.com/office/drawing/2014/main" id="{AF896231-7260-265A-9175-41F8FCBF19A7}"/>
                  </a:ext>
                </a:extLst>
              </p:cNvPr>
              <p:cNvSpPr/>
              <p:nvPr/>
            </p:nvSpPr>
            <p:spPr>
              <a:xfrm>
                <a:off x="2902808" y="2035019"/>
                <a:ext cx="19340" cy="13902"/>
              </a:xfrm>
              <a:custGeom>
                <a:avLst/>
                <a:gdLst/>
                <a:ahLst/>
                <a:cxnLst/>
                <a:rect l="l" t="t" r="r" b="b"/>
                <a:pathLst>
                  <a:path w="978" h="703" extrusionOk="0">
                    <a:moveTo>
                      <a:pt x="978" y="1"/>
                    </a:moveTo>
                    <a:lnTo>
                      <a:pt x="76" y="377"/>
                    </a:lnTo>
                    <a:cubicBezTo>
                      <a:pt x="50" y="477"/>
                      <a:pt x="25" y="602"/>
                      <a:pt x="0" y="702"/>
                    </a:cubicBezTo>
                    <a:lnTo>
                      <a:pt x="903" y="326"/>
                    </a:lnTo>
                    <a:cubicBezTo>
                      <a:pt x="928" y="226"/>
                      <a:pt x="953" y="101"/>
                      <a:pt x="978" y="1"/>
                    </a:cubicBezTo>
                    <a:close/>
                  </a:path>
                </a:pathLst>
              </a:custGeom>
              <a:solidFill>
                <a:srgbClr val="71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0" name="Google Shape;1130;p28">
                <a:extLst>
                  <a:ext uri="{FF2B5EF4-FFF2-40B4-BE49-F238E27FC236}">
                    <a16:creationId xmlns:a16="http://schemas.microsoft.com/office/drawing/2014/main" id="{E7467AC1-1C06-D558-618F-28E5DE9B7DF2}"/>
                  </a:ext>
                </a:extLst>
              </p:cNvPr>
              <p:cNvSpPr/>
              <p:nvPr/>
            </p:nvSpPr>
            <p:spPr>
              <a:xfrm>
                <a:off x="2900830" y="2041466"/>
                <a:ext cx="19834" cy="13902"/>
              </a:xfrm>
              <a:custGeom>
                <a:avLst/>
                <a:gdLst/>
                <a:ahLst/>
                <a:cxnLst/>
                <a:rect l="l" t="t" r="r" b="b"/>
                <a:pathLst>
                  <a:path w="1003" h="703" extrusionOk="0">
                    <a:moveTo>
                      <a:pt x="1003" y="0"/>
                    </a:moveTo>
                    <a:lnTo>
                      <a:pt x="100" y="376"/>
                    </a:lnTo>
                    <a:cubicBezTo>
                      <a:pt x="75" y="502"/>
                      <a:pt x="50" y="602"/>
                      <a:pt x="0" y="702"/>
                    </a:cubicBezTo>
                    <a:lnTo>
                      <a:pt x="902" y="326"/>
                    </a:lnTo>
                    <a:cubicBezTo>
                      <a:pt x="927" y="226"/>
                      <a:pt x="978" y="126"/>
                      <a:pt x="1003" y="0"/>
                    </a:cubicBezTo>
                    <a:close/>
                  </a:path>
                </a:pathLst>
              </a:custGeom>
              <a:solidFill>
                <a:srgbClr val="6D6D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1" name="Google Shape;1131;p28">
                <a:extLst>
                  <a:ext uri="{FF2B5EF4-FFF2-40B4-BE49-F238E27FC236}">
                    <a16:creationId xmlns:a16="http://schemas.microsoft.com/office/drawing/2014/main" id="{9BC1C58B-7667-E9B5-B221-5D8176C4559F}"/>
                  </a:ext>
                </a:extLst>
              </p:cNvPr>
              <p:cNvSpPr/>
              <p:nvPr/>
            </p:nvSpPr>
            <p:spPr>
              <a:xfrm>
                <a:off x="2898833" y="2047913"/>
                <a:ext cx="19854" cy="14396"/>
              </a:xfrm>
              <a:custGeom>
                <a:avLst/>
                <a:gdLst/>
                <a:ahLst/>
                <a:cxnLst/>
                <a:rect l="l" t="t" r="r" b="b"/>
                <a:pathLst>
                  <a:path w="1004" h="728" extrusionOk="0">
                    <a:moveTo>
                      <a:pt x="1003" y="0"/>
                    </a:moveTo>
                    <a:lnTo>
                      <a:pt x="101" y="376"/>
                    </a:lnTo>
                    <a:cubicBezTo>
                      <a:pt x="76" y="502"/>
                      <a:pt x="26" y="627"/>
                      <a:pt x="1" y="727"/>
                    </a:cubicBezTo>
                    <a:lnTo>
                      <a:pt x="878" y="351"/>
                    </a:lnTo>
                    <a:cubicBezTo>
                      <a:pt x="928" y="226"/>
                      <a:pt x="978" y="126"/>
                      <a:pt x="1003" y="0"/>
                    </a:cubicBezTo>
                    <a:close/>
                  </a:path>
                </a:pathLst>
              </a:custGeom>
              <a:solidFill>
                <a:srgbClr val="6A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2" name="Google Shape;1132;p28">
                <a:extLst>
                  <a:ext uri="{FF2B5EF4-FFF2-40B4-BE49-F238E27FC236}">
                    <a16:creationId xmlns:a16="http://schemas.microsoft.com/office/drawing/2014/main" id="{F77F941B-F5A0-90BE-033B-A557D977D43D}"/>
                  </a:ext>
                </a:extLst>
              </p:cNvPr>
              <p:cNvSpPr/>
              <p:nvPr/>
            </p:nvSpPr>
            <p:spPr>
              <a:xfrm>
                <a:off x="2895866" y="2054854"/>
                <a:ext cx="20348" cy="14376"/>
              </a:xfrm>
              <a:custGeom>
                <a:avLst/>
                <a:gdLst/>
                <a:ahLst/>
                <a:cxnLst/>
                <a:rect l="l" t="t" r="r" b="b"/>
                <a:pathLst>
                  <a:path w="1029" h="727" extrusionOk="0">
                    <a:moveTo>
                      <a:pt x="1028" y="0"/>
                    </a:moveTo>
                    <a:lnTo>
                      <a:pt x="151" y="376"/>
                    </a:lnTo>
                    <a:cubicBezTo>
                      <a:pt x="101" y="501"/>
                      <a:pt x="51" y="602"/>
                      <a:pt x="0" y="727"/>
                    </a:cubicBezTo>
                    <a:lnTo>
                      <a:pt x="903" y="351"/>
                    </a:lnTo>
                    <a:cubicBezTo>
                      <a:pt x="953" y="226"/>
                      <a:pt x="1003" y="125"/>
                      <a:pt x="1028" y="0"/>
                    </a:cubicBezTo>
                    <a:close/>
                  </a:path>
                </a:pathLst>
              </a:custGeom>
              <a:solidFill>
                <a:srgbClr val="67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3" name="Google Shape;1133;p28">
                <a:extLst>
                  <a:ext uri="{FF2B5EF4-FFF2-40B4-BE49-F238E27FC236}">
                    <a16:creationId xmlns:a16="http://schemas.microsoft.com/office/drawing/2014/main" id="{FE90511F-A8AA-0E9F-DAD8-0CD93F534411}"/>
                  </a:ext>
                </a:extLst>
              </p:cNvPr>
              <p:cNvSpPr/>
              <p:nvPr/>
            </p:nvSpPr>
            <p:spPr>
              <a:xfrm>
                <a:off x="2892405" y="2061795"/>
                <a:ext cx="21317" cy="14376"/>
              </a:xfrm>
              <a:custGeom>
                <a:avLst/>
                <a:gdLst/>
                <a:ahLst/>
                <a:cxnLst/>
                <a:rect l="l" t="t" r="r" b="b"/>
                <a:pathLst>
                  <a:path w="1078" h="727" extrusionOk="0">
                    <a:moveTo>
                      <a:pt x="1078" y="0"/>
                    </a:moveTo>
                    <a:lnTo>
                      <a:pt x="175" y="376"/>
                    </a:lnTo>
                    <a:cubicBezTo>
                      <a:pt x="125" y="501"/>
                      <a:pt x="50" y="627"/>
                      <a:pt x="0" y="727"/>
                    </a:cubicBezTo>
                    <a:lnTo>
                      <a:pt x="902" y="351"/>
                    </a:lnTo>
                    <a:cubicBezTo>
                      <a:pt x="952" y="251"/>
                      <a:pt x="1028" y="125"/>
                      <a:pt x="1078" y="0"/>
                    </a:cubicBezTo>
                    <a:close/>
                  </a:path>
                </a:pathLst>
              </a:custGeom>
              <a:solidFill>
                <a:srgbClr val="6363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4" name="Google Shape;1134;p28">
                <a:extLst>
                  <a:ext uri="{FF2B5EF4-FFF2-40B4-BE49-F238E27FC236}">
                    <a16:creationId xmlns:a16="http://schemas.microsoft.com/office/drawing/2014/main" id="{C1D2F72E-539A-BC7B-0050-76F790FBE4C5}"/>
                  </a:ext>
                </a:extLst>
              </p:cNvPr>
              <p:cNvSpPr/>
              <p:nvPr/>
            </p:nvSpPr>
            <p:spPr>
              <a:xfrm>
                <a:off x="2887936" y="2068717"/>
                <a:ext cx="22326" cy="15385"/>
              </a:xfrm>
              <a:custGeom>
                <a:avLst/>
                <a:gdLst/>
                <a:ahLst/>
                <a:cxnLst/>
                <a:rect l="l" t="t" r="r" b="b"/>
                <a:pathLst>
                  <a:path w="1129" h="778" extrusionOk="0">
                    <a:moveTo>
                      <a:pt x="1128" y="1"/>
                    </a:moveTo>
                    <a:lnTo>
                      <a:pt x="226" y="377"/>
                    </a:lnTo>
                    <a:cubicBezTo>
                      <a:pt x="151" y="527"/>
                      <a:pt x="76" y="653"/>
                      <a:pt x="0" y="778"/>
                    </a:cubicBezTo>
                    <a:lnTo>
                      <a:pt x="903" y="402"/>
                    </a:lnTo>
                    <a:cubicBezTo>
                      <a:pt x="978" y="277"/>
                      <a:pt x="1053" y="151"/>
                      <a:pt x="1128"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5" name="Google Shape;1135;p28">
                <a:extLst>
                  <a:ext uri="{FF2B5EF4-FFF2-40B4-BE49-F238E27FC236}">
                    <a16:creationId xmlns:a16="http://schemas.microsoft.com/office/drawing/2014/main" id="{4EBED15E-3E72-72AD-EFDC-752997162837}"/>
                  </a:ext>
                </a:extLst>
              </p:cNvPr>
              <p:cNvSpPr/>
              <p:nvPr/>
            </p:nvSpPr>
            <p:spPr>
              <a:xfrm>
                <a:off x="2881489" y="2076647"/>
                <a:ext cx="24303" cy="16374"/>
              </a:xfrm>
              <a:custGeom>
                <a:avLst/>
                <a:gdLst/>
                <a:ahLst/>
                <a:cxnLst/>
                <a:rect l="l" t="t" r="r" b="b"/>
                <a:pathLst>
                  <a:path w="1229" h="828" extrusionOk="0">
                    <a:moveTo>
                      <a:pt x="1229" y="1"/>
                    </a:moveTo>
                    <a:lnTo>
                      <a:pt x="326" y="377"/>
                    </a:lnTo>
                    <a:cubicBezTo>
                      <a:pt x="226" y="527"/>
                      <a:pt x="126" y="678"/>
                      <a:pt x="1" y="828"/>
                    </a:cubicBezTo>
                    <a:lnTo>
                      <a:pt x="903" y="452"/>
                    </a:lnTo>
                    <a:cubicBezTo>
                      <a:pt x="1003" y="302"/>
                      <a:pt x="1128" y="151"/>
                      <a:pt x="1229" y="1"/>
                    </a:cubicBezTo>
                    <a:close/>
                  </a:path>
                </a:pathLst>
              </a:custGeom>
              <a:solidFill>
                <a:srgbClr val="5C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6" name="Google Shape;1136;p28">
                <a:extLst>
                  <a:ext uri="{FF2B5EF4-FFF2-40B4-BE49-F238E27FC236}">
                    <a16:creationId xmlns:a16="http://schemas.microsoft.com/office/drawing/2014/main" id="{CDC46F04-8117-6246-805C-F5893AF5D1FC}"/>
                  </a:ext>
                </a:extLst>
              </p:cNvPr>
              <p:cNvSpPr/>
              <p:nvPr/>
            </p:nvSpPr>
            <p:spPr>
              <a:xfrm>
                <a:off x="2853743" y="2085586"/>
                <a:ext cx="45601" cy="27764"/>
              </a:xfrm>
              <a:custGeom>
                <a:avLst/>
                <a:gdLst/>
                <a:ahLst/>
                <a:cxnLst/>
                <a:rect l="l" t="t" r="r" b="b"/>
                <a:pathLst>
                  <a:path w="2306" h="1404" extrusionOk="0">
                    <a:moveTo>
                      <a:pt x="2306" y="0"/>
                    </a:moveTo>
                    <a:lnTo>
                      <a:pt x="1404" y="376"/>
                    </a:lnTo>
                    <a:cubicBezTo>
                      <a:pt x="1047" y="800"/>
                      <a:pt x="630" y="1124"/>
                      <a:pt x="172" y="1332"/>
                    </a:cubicBezTo>
                    <a:lnTo>
                      <a:pt x="172" y="1332"/>
                    </a:lnTo>
                    <a:lnTo>
                      <a:pt x="902" y="1028"/>
                    </a:lnTo>
                    <a:cubicBezTo>
                      <a:pt x="1429" y="827"/>
                      <a:pt x="1905" y="476"/>
                      <a:pt x="2306" y="0"/>
                    </a:cubicBezTo>
                    <a:close/>
                    <a:moveTo>
                      <a:pt x="172" y="1332"/>
                    </a:moveTo>
                    <a:lnTo>
                      <a:pt x="0" y="1404"/>
                    </a:lnTo>
                    <a:cubicBezTo>
                      <a:pt x="58" y="1381"/>
                      <a:pt x="115" y="1358"/>
                      <a:pt x="172" y="1332"/>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7" name="Google Shape;1137;p28">
                <a:extLst>
                  <a:ext uri="{FF2B5EF4-FFF2-40B4-BE49-F238E27FC236}">
                    <a16:creationId xmlns:a16="http://schemas.microsoft.com/office/drawing/2014/main" id="{4BBA8484-3D05-7F07-AE7B-BF3198BC6DF7}"/>
                  </a:ext>
                </a:extLst>
              </p:cNvPr>
              <p:cNvSpPr/>
              <p:nvPr/>
            </p:nvSpPr>
            <p:spPr>
              <a:xfrm>
                <a:off x="2634171" y="1738637"/>
                <a:ext cx="284503" cy="380293"/>
              </a:xfrm>
              <a:custGeom>
                <a:avLst/>
                <a:gdLst/>
                <a:ahLst/>
                <a:cxnLst/>
                <a:rect l="l" t="t" r="r" b="b"/>
                <a:pathLst>
                  <a:path w="14387" h="19231" extrusionOk="0">
                    <a:moveTo>
                      <a:pt x="5190" y="2004"/>
                    </a:moveTo>
                    <a:cubicBezTo>
                      <a:pt x="6065" y="2004"/>
                      <a:pt x="7046" y="2368"/>
                      <a:pt x="8045" y="3133"/>
                    </a:cubicBezTo>
                    <a:cubicBezTo>
                      <a:pt x="10928" y="5338"/>
                      <a:pt x="12883" y="10025"/>
                      <a:pt x="12406" y="13609"/>
                    </a:cubicBezTo>
                    <a:cubicBezTo>
                      <a:pt x="12096" y="15933"/>
                      <a:pt x="10834" y="17220"/>
                      <a:pt x="9193" y="17220"/>
                    </a:cubicBezTo>
                    <a:cubicBezTo>
                      <a:pt x="8321" y="17220"/>
                      <a:pt x="7342" y="16856"/>
                      <a:pt x="6341" y="16090"/>
                    </a:cubicBezTo>
                    <a:cubicBezTo>
                      <a:pt x="3459" y="13885"/>
                      <a:pt x="1504" y="9198"/>
                      <a:pt x="1955" y="5639"/>
                    </a:cubicBezTo>
                    <a:cubicBezTo>
                      <a:pt x="2266" y="3298"/>
                      <a:pt x="3540" y="2004"/>
                      <a:pt x="5190" y="2004"/>
                    </a:cubicBezTo>
                    <a:close/>
                    <a:moveTo>
                      <a:pt x="4647" y="1"/>
                    </a:moveTo>
                    <a:cubicBezTo>
                      <a:pt x="2567" y="1"/>
                      <a:pt x="969" y="1627"/>
                      <a:pt x="577" y="4587"/>
                    </a:cubicBezTo>
                    <a:cubicBezTo>
                      <a:pt x="0" y="9098"/>
                      <a:pt x="2456" y="15013"/>
                      <a:pt x="6116" y="17820"/>
                    </a:cubicBezTo>
                    <a:cubicBezTo>
                      <a:pt x="7375" y="18775"/>
                      <a:pt x="8610" y="19231"/>
                      <a:pt x="9712" y="19231"/>
                    </a:cubicBezTo>
                    <a:cubicBezTo>
                      <a:pt x="11789" y="19231"/>
                      <a:pt x="13392" y="17610"/>
                      <a:pt x="13785" y="14662"/>
                    </a:cubicBezTo>
                    <a:cubicBezTo>
                      <a:pt x="14386" y="10125"/>
                      <a:pt x="11905" y="4211"/>
                      <a:pt x="8271" y="1429"/>
                    </a:cubicBezTo>
                    <a:cubicBezTo>
                      <a:pt x="6999" y="462"/>
                      <a:pt x="5755" y="1"/>
                      <a:pt x="4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8" name="Google Shape;1138;p28">
                <a:extLst>
                  <a:ext uri="{FF2B5EF4-FFF2-40B4-BE49-F238E27FC236}">
                    <a16:creationId xmlns:a16="http://schemas.microsoft.com/office/drawing/2014/main" id="{579F2CBB-AB03-7868-9458-27AB794A2692}"/>
                  </a:ext>
                </a:extLst>
              </p:cNvPr>
              <p:cNvSpPr/>
              <p:nvPr/>
            </p:nvSpPr>
            <p:spPr>
              <a:xfrm>
                <a:off x="2663914" y="1778288"/>
                <a:ext cx="225020" cy="322155"/>
              </a:xfrm>
              <a:custGeom>
                <a:avLst/>
                <a:gdLst/>
                <a:ahLst/>
                <a:cxnLst/>
                <a:rect l="l" t="t" r="r" b="b"/>
                <a:pathLst>
                  <a:path w="11379" h="16291" extrusionOk="0">
                    <a:moveTo>
                      <a:pt x="451" y="3634"/>
                    </a:moveTo>
                    <a:cubicBezTo>
                      <a:pt x="0" y="7193"/>
                      <a:pt x="1955" y="11880"/>
                      <a:pt x="4837" y="14085"/>
                    </a:cubicBezTo>
                    <a:lnTo>
                      <a:pt x="4837" y="14085"/>
                    </a:lnTo>
                    <a:cubicBezTo>
                      <a:pt x="7719" y="16291"/>
                      <a:pt x="10426" y="15163"/>
                      <a:pt x="10902" y="11604"/>
                    </a:cubicBezTo>
                    <a:lnTo>
                      <a:pt x="10902" y="11604"/>
                    </a:lnTo>
                    <a:cubicBezTo>
                      <a:pt x="11379" y="8020"/>
                      <a:pt x="9424" y="3333"/>
                      <a:pt x="6541" y="1128"/>
                    </a:cubicBezTo>
                    <a:lnTo>
                      <a:pt x="6541" y="1128"/>
                    </a:lnTo>
                    <a:cubicBezTo>
                      <a:pt x="5539" y="376"/>
                      <a:pt x="4562" y="0"/>
                      <a:pt x="3684" y="0"/>
                    </a:cubicBezTo>
                    <a:lnTo>
                      <a:pt x="3684" y="0"/>
                    </a:lnTo>
                    <a:cubicBezTo>
                      <a:pt x="2030" y="0"/>
                      <a:pt x="777" y="1303"/>
                      <a:pt x="451" y="3634"/>
                    </a:cubicBezTo>
                    <a:moveTo>
                      <a:pt x="5038" y="12506"/>
                    </a:moveTo>
                    <a:cubicBezTo>
                      <a:pt x="2857" y="10852"/>
                      <a:pt x="1379" y="7293"/>
                      <a:pt x="1729" y="4587"/>
                    </a:cubicBezTo>
                    <a:lnTo>
                      <a:pt x="1729" y="4587"/>
                    </a:lnTo>
                    <a:cubicBezTo>
                      <a:pt x="2080" y="1880"/>
                      <a:pt x="4135" y="1028"/>
                      <a:pt x="6341" y="2707"/>
                    </a:cubicBezTo>
                    <a:lnTo>
                      <a:pt x="6341" y="2707"/>
                    </a:lnTo>
                    <a:cubicBezTo>
                      <a:pt x="8521" y="4361"/>
                      <a:pt x="10000" y="7920"/>
                      <a:pt x="9624" y="10627"/>
                    </a:cubicBezTo>
                    <a:lnTo>
                      <a:pt x="9624" y="10627"/>
                    </a:lnTo>
                    <a:cubicBezTo>
                      <a:pt x="9399" y="12406"/>
                      <a:pt x="8446" y="13384"/>
                      <a:pt x="7193" y="13384"/>
                    </a:cubicBezTo>
                    <a:lnTo>
                      <a:pt x="7193" y="13384"/>
                    </a:lnTo>
                    <a:cubicBezTo>
                      <a:pt x="6541" y="13384"/>
                      <a:pt x="5790" y="13108"/>
                      <a:pt x="5038" y="12506"/>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39" name="Google Shape;1139;p28">
                <a:extLst>
                  <a:ext uri="{FF2B5EF4-FFF2-40B4-BE49-F238E27FC236}">
                    <a16:creationId xmlns:a16="http://schemas.microsoft.com/office/drawing/2014/main" id="{BDE08758-936A-D83F-DA23-8F683B7B0322}"/>
                  </a:ext>
                </a:extLst>
              </p:cNvPr>
              <p:cNvSpPr/>
              <p:nvPr/>
            </p:nvSpPr>
            <p:spPr>
              <a:xfrm>
                <a:off x="2691166" y="1814755"/>
                <a:ext cx="170520" cy="227907"/>
              </a:xfrm>
              <a:custGeom>
                <a:avLst/>
                <a:gdLst/>
                <a:ahLst/>
                <a:cxnLst/>
                <a:rect l="l" t="t" r="r" b="b"/>
                <a:pathLst>
                  <a:path w="8623" h="11525" extrusionOk="0">
                    <a:moveTo>
                      <a:pt x="3292" y="1914"/>
                    </a:moveTo>
                    <a:cubicBezTo>
                      <a:pt x="3735" y="1914"/>
                      <a:pt x="4232" y="2100"/>
                      <a:pt x="4737" y="2492"/>
                    </a:cubicBezTo>
                    <a:cubicBezTo>
                      <a:pt x="6191" y="3595"/>
                      <a:pt x="7194" y="5976"/>
                      <a:pt x="6943" y="7780"/>
                    </a:cubicBezTo>
                    <a:cubicBezTo>
                      <a:pt x="6796" y="8975"/>
                      <a:pt x="6157" y="9625"/>
                      <a:pt x="5319" y="9625"/>
                    </a:cubicBezTo>
                    <a:cubicBezTo>
                      <a:pt x="4874" y="9625"/>
                      <a:pt x="4373" y="9441"/>
                      <a:pt x="3860" y="9058"/>
                    </a:cubicBezTo>
                    <a:cubicBezTo>
                      <a:pt x="2407" y="7931"/>
                      <a:pt x="1429" y="5550"/>
                      <a:pt x="1655" y="3745"/>
                    </a:cubicBezTo>
                    <a:cubicBezTo>
                      <a:pt x="1818" y="2568"/>
                      <a:pt x="2461" y="1914"/>
                      <a:pt x="3292" y="1914"/>
                    </a:cubicBezTo>
                    <a:close/>
                    <a:moveTo>
                      <a:pt x="2781" y="1"/>
                    </a:moveTo>
                    <a:cubicBezTo>
                      <a:pt x="1534" y="1"/>
                      <a:pt x="580" y="977"/>
                      <a:pt x="351" y="2743"/>
                    </a:cubicBezTo>
                    <a:cubicBezTo>
                      <a:pt x="1" y="5449"/>
                      <a:pt x="1479" y="9008"/>
                      <a:pt x="3660" y="10662"/>
                    </a:cubicBezTo>
                    <a:cubicBezTo>
                      <a:pt x="4418" y="11247"/>
                      <a:pt x="5162" y="11524"/>
                      <a:pt x="5823" y="11524"/>
                    </a:cubicBezTo>
                    <a:cubicBezTo>
                      <a:pt x="7064" y="11524"/>
                      <a:pt x="8017" y="10548"/>
                      <a:pt x="8246" y="8783"/>
                    </a:cubicBezTo>
                    <a:cubicBezTo>
                      <a:pt x="8622" y="6076"/>
                      <a:pt x="7143" y="2517"/>
                      <a:pt x="4963" y="863"/>
                    </a:cubicBezTo>
                    <a:cubicBezTo>
                      <a:pt x="4196" y="279"/>
                      <a:pt x="3447" y="1"/>
                      <a:pt x="2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40" name="Google Shape;1140;p28">
                <a:extLst>
                  <a:ext uri="{FF2B5EF4-FFF2-40B4-BE49-F238E27FC236}">
                    <a16:creationId xmlns:a16="http://schemas.microsoft.com/office/drawing/2014/main" id="{74AF9436-F3A8-D700-2F95-51A0F1DB12A5}"/>
                  </a:ext>
                </a:extLst>
              </p:cNvPr>
              <p:cNvSpPr/>
              <p:nvPr/>
            </p:nvSpPr>
            <p:spPr>
              <a:xfrm>
                <a:off x="2605417" y="1700964"/>
                <a:ext cx="341494" cy="455873"/>
              </a:xfrm>
              <a:custGeom>
                <a:avLst/>
                <a:gdLst/>
                <a:ahLst/>
                <a:cxnLst/>
                <a:rect l="l" t="t" r="r" b="b"/>
                <a:pathLst>
                  <a:path w="17269" h="23053" extrusionOk="0">
                    <a:moveTo>
                      <a:pt x="6101" y="1906"/>
                    </a:moveTo>
                    <a:cubicBezTo>
                      <a:pt x="7209" y="1906"/>
                      <a:pt x="8453" y="2367"/>
                      <a:pt x="9725" y="3334"/>
                    </a:cubicBezTo>
                    <a:cubicBezTo>
                      <a:pt x="13359" y="6116"/>
                      <a:pt x="15840" y="12030"/>
                      <a:pt x="15239" y="16567"/>
                    </a:cubicBezTo>
                    <a:cubicBezTo>
                      <a:pt x="14838" y="19524"/>
                      <a:pt x="13259" y="21128"/>
                      <a:pt x="11179" y="21128"/>
                    </a:cubicBezTo>
                    <a:cubicBezTo>
                      <a:pt x="10051" y="21128"/>
                      <a:pt x="8823" y="20677"/>
                      <a:pt x="7570" y="19725"/>
                    </a:cubicBezTo>
                    <a:cubicBezTo>
                      <a:pt x="3910" y="16918"/>
                      <a:pt x="1454" y="11003"/>
                      <a:pt x="2031" y="6492"/>
                    </a:cubicBezTo>
                    <a:cubicBezTo>
                      <a:pt x="2423" y="3532"/>
                      <a:pt x="4021" y="1906"/>
                      <a:pt x="6101" y="1906"/>
                    </a:cubicBezTo>
                    <a:close/>
                    <a:moveTo>
                      <a:pt x="5615" y="0"/>
                    </a:moveTo>
                    <a:cubicBezTo>
                      <a:pt x="3108" y="0"/>
                      <a:pt x="1204" y="1955"/>
                      <a:pt x="728" y="5489"/>
                    </a:cubicBezTo>
                    <a:cubicBezTo>
                      <a:pt x="1" y="10903"/>
                      <a:pt x="2983" y="17995"/>
                      <a:pt x="7344" y="21329"/>
                    </a:cubicBezTo>
                    <a:cubicBezTo>
                      <a:pt x="8861" y="22497"/>
                      <a:pt x="10351" y="23053"/>
                      <a:pt x="11678" y="23053"/>
                    </a:cubicBezTo>
                    <a:cubicBezTo>
                      <a:pt x="14167" y="23053"/>
                      <a:pt x="16084" y="21100"/>
                      <a:pt x="16542" y="17569"/>
                    </a:cubicBezTo>
                    <a:cubicBezTo>
                      <a:pt x="17269" y="12131"/>
                      <a:pt x="14312" y="5038"/>
                      <a:pt x="9926" y="1705"/>
                    </a:cubicBezTo>
                    <a:cubicBezTo>
                      <a:pt x="8422" y="552"/>
                      <a:pt x="6943" y="0"/>
                      <a:pt x="5615"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41" name="Google Shape;1141;p28">
                <a:extLst>
                  <a:ext uri="{FF2B5EF4-FFF2-40B4-BE49-F238E27FC236}">
                    <a16:creationId xmlns:a16="http://schemas.microsoft.com/office/drawing/2014/main" id="{038A000D-DB3F-B489-8721-210B2BBBED11}"/>
                  </a:ext>
                </a:extLst>
              </p:cNvPr>
              <p:cNvSpPr/>
              <p:nvPr/>
            </p:nvSpPr>
            <p:spPr>
              <a:xfrm>
                <a:off x="2745193" y="1887411"/>
                <a:ext cx="61975" cy="82857"/>
              </a:xfrm>
              <a:custGeom>
                <a:avLst/>
                <a:gdLst/>
                <a:ahLst/>
                <a:cxnLst/>
                <a:rect l="l" t="t" r="r" b="b"/>
                <a:pathLst>
                  <a:path w="3134" h="4190" extrusionOk="0">
                    <a:moveTo>
                      <a:pt x="1016" y="1"/>
                    </a:moveTo>
                    <a:cubicBezTo>
                      <a:pt x="567" y="1"/>
                      <a:pt x="224" y="361"/>
                      <a:pt x="126" y="998"/>
                    </a:cubicBezTo>
                    <a:cubicBezTo>
                      <a:pt x="0" y="1976"/>
                      <a:pt x="552" y="3279"/>
                      <a:pt x="1329" y="3881"/>
                    </a:cubicBezTo>
                    <a:cubicBezTo>
                      <a:pt x="1607" y="4089"/>
                      <a:pt x="1879" y="4189"/>
                      <a:pt x="2121" y="4189"/>
                    </a:cubicBezTo>
                    <a:cubicBezTo>
                      <a:pt x="2577" y="4189"/>
                      <a:pt x="2926" y="3834"/>
                      <a:pt x="3008" y="3179"/>
                    </a:cubicBezTo>
                    <a:cubicBezTo>
                      <a:pt x="3133" y="2201"/>
                      <a:pt x="2607" y="923"/>
                      <a:pt x="1805" y="322"/>
                    </a:cubicBezTo>
                    <a:cubicBezTo>
                      <a:pt x="1526" y="104"/>
                      <a:pt x="1256"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42" name="Google Shape;1142;p28">
                <a:extLst>
                  <a:ext uri="{FF2B5EF4-FFF2-40B4-BE49-F238E27FC236}">
                    <a16:creationId xmlns:a16="http://schemas.microsoft.com/office/drawing/2014/main" id="{5203387E-F2C2-5EF3-5FCB-BDE33034B9A0}"/>
                  </a:ext>
                </a:extLst>
              </p:cNvPr>
              <p:cNvSpPr/>
              <p:nvPr/>
            </p:nvSpPr>
            <p:spPr>
              <a:xfrm>
                <a:off x="2468133" y="1923997"/>
                <a:ext cx="309281" cy="185885"/>
              </a:xfrm>
              <a:custGeom>
                <a:avLst/>
                <a:gdLst/>
                <a:ahLst/>
                <a:cxnLst/>
                <a:rect l="l" t="t" r="r" b="b"/>
                <a:pathLst>
                  <a:path w="15640" h="9400" extrusionOk="0">
                    <a:moveTo>
                      <a:pt x="15138" y="26"/>
                    </a:moveTo>
                    <a:lnTo>
                      <a:pt x="0" y="8773"/>
                    </a:lnTo>
                    <a:lnTo>
                      <a:pt x="376" y="9399"/>
                    </a:lnTo>
                    <a:lnTo>
                      <a:pt x="15514" y="652"/>
                    </a:lnTo>
                    <a:cubicBezTo>
                      <a:pt x="15639" y="602"/>
                      <a:pt x="15639" y="402"/>
                      <a:pt x="15539" y="226"/>
                    </a:cubicBezTo>
                    <a:lnTo>
                      <a:pt x="15539" y="226"/>
                    </a:lnTo>
                    <a:cubicBezTo>
                      <a:pt x="15464" y="101"/>
                      <a:pt x="15339" y="1"/>
                      <a:pt x="15238" y="1"/>
                    </a:cubicBezTo>
                    <a:lnTo>
                      <a:pt x="15238" y="1"/>
                    </a:lnTo>
                    <a:cubicBezTo>
                      <a:pt x="15213" y="1"/>
                      <a:pt x="15163" y="26"/>
                      <a:pt x="15138" y="26"/>
                    </a:cubicBezTo>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43" name="Google Shape;1143;p28">
                <a:extLst>
                  <a:ext uri="{FF2B5EF4-FFF2-40B4-BE49-F238E27FC236}">
                    <a16:creationId xmlns:a16="http://schemas.microsoft.com/office/drawing/2014/main" id="{A344AB54-6847-8C13-2182-02EFB098F9A8}"/>
                  </a:ext>
                </a:extLst>
              </p:cNvPr>
              <p:cNvSpPr/>
              <p:nvPr/>
            </p:nvSpPr>
            <p:spPr>
              <a:xfrm>
                <a:off x="2465641" y="2096977"/>
                <a:ext cx="11924" cy="13407"/>
              </a:xfrm>
              <a:custGeom>
                <a:avLst/>
                <a:gdLst/>
                <a:ahLst/>
                <a:cxnLst/>
                <a:rect l="l" t="t" r="r" b="b"/>
                <a:pathLst>
                  <a:path w="603" h="678" extrusionOk="0">
                    <a:moveTo>
                      <a:pt x="205" y="0"/>
                    </a:moveTo>
                    <a:cubicBezTo>
                      <a:pt x="176" y="0"/>
                      <a:pt x="149" y="8"/>
                      <a:pt x="126" y="26"/>
                    </a:cubicBezTo>
                    <a:cubicBezTo>
                      <a:pt x="1" y="101"/>
                      <a:pt x="1" y="276"/>
                      <a:pt x="101" y="452"/>
                    </a:cubicBezTo>
                    <a:cubicBezTo>
                      <a:pt x="178" y="587"/>
                      <a:pt x="300" y="677"/>
                      <a:pt x="410" y="677"/>
                    </a:cubicBezTo>
                    <a:cubicBezTo>
                      <a:pt x="442" y="677"/>
                      <a:pt x="473" y="669"/>
                      <a:pt x="502" y="652"/>
                    </a:cubicBezTo>
                    <a:cubicBezTo>
                      <a:pt x="602" y="602"/>
                      <a:pt x="602" y="401"/>
                      <a:pt x="502" y="226"/>
                    </a:cubicBezTo>
                    <a:cubicBezTo>
                      <a:pt x="425" y="91"/>
                      <a:pt x="303" y="0"/>
                      <a:pt x="205" y="0"/>
                    </a:cubicBez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44" name="Google Shape;1144;p28">
                <a:extLst>
                  <a:ext uri="{FF2B5EF4-FFF2-40B4-BE49-F238E27FC236}">
                    <a16:creationId xmlns:a16="http://schemas.microsoft.com/office/drawing/2014/main" id="{6DEB6C4F-024B-7ED7-B80A-BF82972656EA}"/>
                  </a:ext>
                </a:extLst>
              </p:cNvPr>
              <p:cNvSpPr/>
              <p:nvPr/>
            </p:nvSpPr>
            <p:spPr>
              <a:xfrm>
                <a:off x="2376926" y="2093516"/>
                <a:ext cx="103107" cy="67907"/>
              </a:xfrm>
              <a:custGeom>
                <a:avLst/>
                <a:gdLst/>
                <a:ahLst/>
                <a:cxnLst/>
                <a:rect l="l" t="t" r="r" b="b"/>
                <a:pathLst>
                  <a:path w="5214" h="3434" extrusionOk="0">
                    <a:moveTo>
                      <a:pt x="5214" y="0"/>
                    </a:moveTo>
                    <a:lnTo>
                      <a:pt x="3008" y="627"/>
                    </a:lnTo>
                    <a:lnTo>
                      <a:pt x="1" y="2356"/>
                    </a:lnTo>
                    <a:lnTo>
                      <a:pt x="1404" y="2506"/>
                    </a:lnTo>
                    <a:lnTo>
                      <a:pt x="1880" y="3434"/>
                    </a:lnTo>
                    <a:lnTo>
                      <a:pt x="4913" y="1629"/>
                    </a:lnTo>
                    <a:lnTo>
                      <a:pt x="5214" y="0"/>
                    </a:ln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cxnSp>
          <p:nvCxnSpPr>
            <p:cNvPr id="1145" name="Google Shape;1145;p28">
              <a:extLst>
                <a:ext uri="{FF2B5EF4-FFF2-40B4-BE49-F238E27FC236}">
                  <a16:creationId xmlns:a16="http://schemas.microsoft.com/office/drawing/2014/main" id="{DD19CA81-441E-3D87-26EF-2207FDB53B42}"/>
                </a:ext>
              </a:extLst>
            </p:cNvPr>
            <p:cNvCxnSpPr/>
            <p:nvPr/>
          </p:nvCxnSpPr>
          <p:spPr>
            <a:xfrm>
              <a:off x="3907550" y="2174425"/>
              <a:ext cx="0" cy="347100"/>
            </a:xfrm>
            <a:prstGeom prst="straightConnector1">
              <a:avLst/>
            </a:prstGeom>
            <a:noFill/>
            <a:ln w="19050" cap="flat" cmpd="sng">
              <a:solidFill>
                <a:schemeClr val="accent6"/>
              </a:solidFill>
              <a:prstDash val="dash"/>
              <a:round/>
              <a:headEnd type="none" w="med" len="med"/>
              <a:tailEnd type="oval" w="med" len="med"/>
            </a:ln>
          </p:spPr>
        </p:cxnSp>
      </p:grpSp>
      <p:grpSp>
        <p:nvGrpSpPr>
          <p:cNvPr id="1146" name="Google Shape;1146;p28">
            <a:extLst>
              <a:ext uri="{FF2B5EF4-FFF2-40B4-BE49-F238E27FC236}">
                <a16:creationId xmlns:a16="http://schemas.microsoft.com/office/drawing/2014/main" id="{FA625E71-5E00-8DF8-DC29-EBFF6B22BF00}"/>
              </a:ext>
            </a:extLst>
          </p:cNvPr>
          <p:cNvGrpSpPr/>
          <p:nvPr/>
        </p:nvGrpSpPr>
        <p:grpSpPr>
          <a:xfrm>
            <a:off x="7304332" y="1301336"/>
            <a:ext cx="1248521" cy="1390175"/>
            <a:chOff x="6144317" y="1131350"/>
            <a:chExt cx="1248521" cy="1390175"/>
          </a:xfrm>
        </p:grpSpPr>
        <p:grpSp>
          <p:nvGrpSpPr>
            <p:cNvPr id="1147" name="Google Shape;1147;p28">
              <a:extLst>
                <a:ext uri="{FF2B5EF4-FFF2-40B4-BE49-F238E27FC236}">
                  <a16:creationId xmlns:a16="http://schemas.microsoft.com/office/drawing/2014/main" id="{A4E38033-0B24-43B2-DC42-7A1FE03B3E38}"/>
                </a:ext>
              </a:extLst>
            </p:cNvPr>
            <p:cNvGrpSpPr/>
            <p:nvPr/>
          </p:nvGrpSpPr>
          <p:grpSpPr>
            <a:xfrm>
              <a:off x="6144317" y="1131350"/>
              <a:ext cx="1248521" cy="1281779"/>
              <a:chOff x="3466342" y="1278175"/>
              <a:chExt cx="1248521" cy="1281779"/>
            </a:xfrm>
          </p:grpSpPr>
          <p:sp>
            <p:nvSpPr>
              <p:cNvPr id="1148" name="Google Shape;1148;p28">
                <a:extLst>
                  <a:ext uri="{FF2B5EF4-FFF2-40B4-BE49-F238E27FC236}">
                    <a16:creationId xmlns:a16="http://schemas.microsoft.com/office/drawing/2014/main" id="{84FC1479-13C9-B65B-5C36-3A1CDAE5106D}"/>
                  </a:ext>
                </a:extLst>
              </p:cNvPr>
              <p:cNvSpPr/>
              <p:nvPr/>
            </p:nvSpPr>
            <p:spPr>
              <a:xfrm>
                <a:off x="3539197" y="1490311"/>
                <a:ext cx="177955" cy="89225"/>
              </a:xfrm>
              <a:custGeom>
                <a:avLst/>
                <a:gdLst/>
                <a:ahLst/>
                <a:cxnLst/>
                <a:rect l="l" t="t" r="r" b="b"/>
                <a:pathLst>
                  <a:path w="8999" h="4512" extrusionOk="0">
                    <a:moveTo>
                      <a:pt x="8999" y="1"/>
                    </a:moveTo>
                    <a:cubicBezTo>
                      <a:pt x="8748" y="26"/>
                      <a:pt x="8522" y="51"/>
                      <a:pt x="8297" y="101"/>
                    </a:cubicBezTo>
                    <a:cubicBezTo>
                      <a:pt x="8021" y="151"/>
                      <a:pt x="7770" y="226"/>
                      <a:pt x="7520" y="301"/>
                    </a:cubicBezTo>
                    <a:cubicBezTo>
                      <a:pt x="7495" y="326"/>
                      <a:pt x="7445" y="326"/>
                      <a:pt x="7420" y="326"/>
                    </a:cubicBezTo>
                    <a:cubicBezTo>
                      <a:pt x="7319" y="377"/>
                      <a:pt x="7244" y="402"/>
                      <a:pt x="7144" y="452"/>
                    </a:cubicBezTo>
                    <a:cubicBezTo>
                      <a:pt x="7069" y="477"/>
                      <a:pt x="6994" y="502"/>
                      <a:pt x="6943" y="527"/>
                    </a:cubicBezTo>
                    <a:cubicBezTo>
                      <a:pt x="6743" y="627"/>
                      <a:pt x="6567" y="702"/>
                      <a:pt x="6367" y="828"/>
                    </a:cubicBezTo>
                    <a:lnTo>
                      <a:pt x="1" y="4512"/>
                    </a:lnTo>
                    <a:cubicBezTo>
                      <a:pt x="176" y="4412"/>
                      <a:pt x="377" y="4311"/>
                      <a:pt x="552" y="4236"/>
                    </a:cubicBezTo>
                    <a:cubicBezTo>
                      <a:pt x="628" y="4211"/>
                      <a:pt x="678" y="4186"/>
                      <a:pt x="753" y="4161"/>
                    </a:cubicBezTo>
                    <a:cubicBezTo>
                      <a:pt x="878" y="4111"/>
                      <a:pt x="1003" y="4061"/>
                      <a:pt x="1129" y="4011"/>
                    </a:cubicBezTo>
                    <a:cubicBezTo>
                      <a:pt x="1379" y="3935"/>
                      <a:pt x="1655" y="3860"/>
                      <a:pt x="1931" y="3810"/>
                    </a:cubicBezTo>
                    <a:cubicBezTo>
                      <a:pt x="2156" y="3760"/>
                      <a:pt x="2382" y="3735"/>
                      <a:pt x="2608" y="3710"/>
                    </a:cubicBezTo>
                    <a:lnTo>
                      <a:pt x="8999" y="1"/>
                    </a:ln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49" name="Google Shape;1149;p28">
                <a:extLst>
                  <a:ext uri="{FF2B5EF4-FFF2-40B4-BE49-F238E27FC236}">
                    <a16:creationId xmlns:a16="http://schemas.microsoft.com/office/drawing/2014/main" id="{17C2DFF7-9AF7-DF33-C015-68EA7AF8B6C5}"/>
                  </a:ext>
                </a:extLst>
              </p:cNvPr>
              <p:cNvSpPr/>
              <p:nvPr/>
            </p:nvSpPr>
            <p:spPr>
              <a:xfrm>
                <a:off x="3659157" y="1278175"/>
                <a:ext cx="410885" cy="203228"/>
              </a:xfrm>
              <a:custGeom>
                <a:avLst/>
                <a:gdLst/>
                <a:ahLst/>
                <a:cxnLst/>
                <a:rect l="l" t="t" r="r" b="b"/>
                <a:pathLst>
                  <a:path w="20778" h="10277" extrusionOk="0">
                    <a:moveTo>
                      <a:pt x="9574" y="1"/>
                    </a:moveTo>
                    <a:cubicBezTo>
                      <a:pt x="9474" y="1"/>
                      <a:pt x="9399" y="1"/>
                      <a:pt x="9324" y="1"/>
                    </a:cubicBezTo>
                    <a:lnTo>
                      <a:pt x="9324" y="1"/>
                    </a:lnTo>
                    <a:cubicBezTo>
                      <a:pt x="9248" y="1"/>
                      <a:pt x="9198" y="26"/>
                      <a:pt x="9123" y="26"/>
                    </a:cubicBezTo>
                    <a:lnTo>
                      <a:pt x="9123" y="26"/>
                    </a:lnTo>
                    <a:cubicBezTo>
                      <a:pt x="9048" y="26"/>
                      <a:pt x="8998" y="26"/>
                      <a:pt x="8923" y="26"/>
                    </a:cubicBezTo>
                    <a:lnTo>
                      <a:pt x="8923" y="26"/>
                    </a:lnTo>
                    <a:cubicBezTo>
                      <a:pt x="8697" y="51"/>
                      <a:pt x="8446" y="76"/>
                      <a:pt x="8221" y="126"/>
                    </a:cubicBezTo>
                    <a:lnTo>
                      <a:pt x="8221" y="126"/>
                    </a:lnTo>
                    <a:cubicBezTo>
                      <a:pt x="8221" y="126"/>
                      <a:pt x="8221" y="126"/>
                      <a:pt x="8196" y="126"/>
                    </a:cubicBezTo>
                    <a:lnTo>
                      <a:pt x="8196" y="126"/>
                    </a:lnTo>
                    <a:cubicBezTo>
                      <a:pt x="8146" y="151"/>
                      <a:pt x="8095" y="176"/>
                      <a:pt x="8045" y="176"/>
                    </a:cubicBezTo>
                    <a:lnTo>
                      <a:pt x="8045" y="176"/>
                    </a:lnTo>
                    <a:cubicBezTo>
                      <a:pt x="7820" y="226"/>
                      <a:pt x="7594" y="276"/>
                      <a:pt x="7369" y="377"/>
                    </a:cubicBezTo>
                    <a:lnTo>
                      <a:pt x="7369" y="377"/>
                    </a:lnTo>
                    <a:cubicBezTo>
                      <a:pt x="7344" y="377"/>
                      <a:pt x="7319" y="377"/>
                      <a:pt x="7319" y="402"/>
                    </a:cubicBezTo>
                    <a:lnTo>
                      <a:pt x="7319" y="402"/>
                    </a:lnTo>
                    <a:cubicBezTo>
                      <a:pt x="6993" y="502"/>
                      <a:pt x="6667" y="652"/>
                      <a:pt x="6366" y="828"/>
                    </a:cubicBezTo>
                    <a:lnTo>
                      <a:pt x="6366" y="828"/>
                    </a:lnTo>
                    <a:lnTo>
                      <a:pt x="0" y="4537"/>
                    </a:lnTo>
                    <a:cubicBezTo>
                      <a:pt x="301" y="4362"/>
                      <a:pt x="602" y="4211"/>
                      <a:pt x="928" y="4086"/>
                    </a:cubicBezTo>
                    <a:lnTo>
                      <a:pt x="928" y="4086"/>
                    </a:lnTo>
                    <a:cubicBezTo>
                      <a:pt x="1178" y="4011"/>
                      <a:pt x="1429" y="3936"/>
                      <a:pt x="1679" y="3885"/>
                    </a:cubicBezTo>
                    <a:lnTo>
                      <a:pt x="1679" y="3885"/>
                    </a:lnTo>
                    <a:cubicBezTo>
                      <a:pt x="1730" y="3860"/>
                      <a:pt x="1780" y="3860"/>
                      <a:pt x="1830" y="3835"/>
                    </a:cubicBezTo>
                    <a:lnTo>
                      <a:pt x="1830" y="3835"/>
                    </a:lnTo>
                    <a:cubicBezTo>
                      <a:pt x="2131" y="3785"/>
                      <a:pt x="2431" y="3735"/>
                      <a:pt x="2757" y="3735"/>
                    </a:cubicBezTo>
                    <a:lnTo>
                      <a:pt x="2757" y="3735"/>
                    </a:lnTo>
                    <a:cubicBezTo>
                      <a:pt x="2807" y="3710"/>
                      <a:pt x="2882" y="3710"/>
                      <a:pt x="2933" y="3710"/>
                    </a:cubicBezTo>
                    <a:lnTo>
                      <a:pt x="2933" y="3710"/>
                    </a:lnTo>
                    <a:cubicBezTo>
                      <a:pt x="3233" y="3710"/>
                      <a:pt x="3559" y="3710"/>
                      <a:pt x="3860" y="3735"/>
                    </a:cubicBezTo>
                    <a:lnTo>
                      <a:pt x="3860" y="3735"/>
                    </a:lnTo>
                    <a:cubicBezTo>
                      <a:pt x="3910" y="3735"/>
                      <a:pt x="3935" y="3735"/>
                      <a:pt x="3985" y="3735"/>
                    </a:cubicBezTo>
                    <a:lnTo>
                      <a:pt x="3985" y="3735"/>
                    </a:lnTo>
                    <a:cubicBezTo>
                      <a:pt x="4311" y="3785"/>
                      <a:pt x="4662" y="3835"/>
                      <a:pt x="4988" y="3911"/>
                    </a:cubicBezTo>
                    <a:lnTo>
                      <a:pt x="4988" y="3911"/>
                    </a:lnTo>
                    <a:cubicBezTo>
                      <a:pt x="5038" y="3911"/>
                      <a:pt x="5063" y="3911"/>
                      <a:pt x="5113" y="3936"/>
                    </a:cubicBezTo>
                    <a:lnTo>
                      <a:pt x="5113" y="3936"/>
                    </a:lnTo>
                    <a:cubicBezTo>
                      <a:pt x="5464" y="4011"/>
                      <a:pt x="5815" y="4111"/>
                      <a:pt x="6191" y="4236"/>
                    </a:cubicBezTo>
                    <a:lnTo>
                      <a:pt x="6191" y="4236"/>
                    </a:lnTo>
                    <a:cubicBezTo>
                      <a:pt x="6216" y="4236"/>
                      <a:pt x="6241" y="4236"/>
                      <a:pt x="6266" y="4261"/>
                    </a:cubicBezTo>
                    <a:lnTo>
                      <a:pt x="6266" y="4261"/>
                    </a:lnTo>
                    <a:cubicBezTo>
                      <a:pt x="6642" y="4387"/>
                      <a:pt x="7018" y="4537"/>
                      <a:pt x="7419" y="4713"/>
                    </a:cubicBezTo>
                    <a:lnTo>
                      <a:pt x="7419" y="4713"/>
                    </a:lnTo>
                    <a:cubicBezTo>
                      <a:pt x="7444" y="4738"/>
                      <a:pt x="7469" y="4738"/>
                      <a:pt x="7494" y="4763"/>
                    </a:cubicBezTo>
                    <a:lnTo>
                      <a:pt x="7494" y="4763"/>
                    </a:lnTo>
                    <a:cubicBezTo>
                      <a:pt x="7895" y="4938"/>
                      <a:pt x="8296" y="5139"/>
                      <a:pt x="8722" y="5389"/>
                    </a:cubicBezTo>
                    <a:lnTo>
                      <a:pt x="8722" y="5389"/>
                    </a:lnTo>
                    <a:cubicBezTo>
                      <a:pt x="8948" y="5515"/>
                      <a:pt x="9198" y="5665"/>
                      <a:pt x="9424" y="5815"/>
                    </a:cubicBezTo>
                    <a:lnTo>
                      <a:pt x="9424" y="5815"/>
                    </a:lnTo>
                    <a:cubicBezTo>
                      <a:pt x="9474" y="5865"/>
                      <a:pt x="9524" y="5891"/>
                      <a:pt x="9574" y="5916"/>
                    </a:cubicBezTo>
                    <a:lnTo>
                      <a:pt x="9574" y="5916"/>
                    </a:lnTo>
                    <a:cubicBezTo>
                      <a:pt x="9775" y="6041"/>
                      <a:pt x="9950" y="6166"/>
                      <a:pt x="10126" y="6292"/>
                    </a:cubicBezTo>
                    <a:lnTo>
                      <a:pt x="10126" y="6292"/>
                    </a:lnTo>
                    <a:cubicBezTo>
                      <a:pt x="10176" y="6342"/>
                      <a:pt x="10251" y="6367"/>
                      <a:pt x="10301" y="6417"/>
                    </a:cubicBezTo>
                    <a:lnTo>
                      <a:pt x="10301" y="6417"/>
                    </a:lnTo>
                    <a:cubicBezTo>
                      <a:pt x="10527" y="6567"/>
                      <a:pt x="10727" y="6743"/>
                      <a:pt x="10953" y="6918"/>
                    </a:cubicBezTo>
                    <a:lnTo>
                      <a:pt x="10953" y="6918"/>
                    </a:lnTo>
                    <a:cubicBezTo>
                      <a:pt x="10978" y="6943"/>
                      <a:pt x="11028" y="6968"/>
                      <a:pt x="11053" y="6993"/>
                    </a:cubicBezTo>
                    <a:lnTo>
                      <a:pt x="11053" y="6993"/>
                    </a:lnTo>
                    <a:cubicBezTo>
                      <a:pt x="11228" y="7144"/>
                      <a:pt x="11429" y="7294"/>
                      <a:pt x="11604" y="7444"/>
                    </a:cubicBezTo>
                    <a:lnTo>
                      <a:pt x="11604" y="7444"/>
                    </a:lnTo>
                    <a:cubicBezTo>
                      <a:pt x="11679" y="7520"/>
                      <a:pt x="11730" y="7570"/>
                      <a:pt x="11805" y="7620"/>
                    </a:cubicBezTo>
                    <a:lnTo>
                      <a:pt x="11805" y="7620"/>
                    </a:lnTo>
                    <a:cubicBezTo>
                      <a:pt x="11955" y="7770"/>
                      <a:pt x="12131" y="7921"/>
                      <a:pt x="12281" y="8046"/>
                    </a:cubicBezTo>
                    <a:lnTo>
                      <a:pt x="12281" y="8046"/>
                    </a:lnTo>
                    <a:cubicBezTo>
                      <a:pt x="12331" y="8121"/>
                      <a:pt x="12406" y="8171"/>
                      <a:pt x="12456" y="8221"/>
                    </a:cubicBezTo>
                    <a:lnTo>
                      <a:pt x="12456" y="8221"/>
                    </a:lnTo>
                    <a:cubicBezTo>
                      <a:pt x="12682" y="8422"/>
                      <a:pt x="12882" y="8622"/>
                      <a:pt x="13083" y="8823"/>
                    </a:cubicBezTo>
                    <a:lnTo>
                      <a:pt x="13083" y="8823"/>
                    </a:lnTo>
                    <a:cubicBezTo>
                      <a:pt x="13083" y="8848"/>
                      <a:pt x="13108" y="8848"/>
                      <a:pt x="13108" y="8873"/>
                    </a:cubicBezTo>
                    <a:lnTo>
                      <a:pt x="13108" y="8873"/>
                    </a:lnTo>
                    <a:cubicBezTo>
                      <a:pt x="13309" y="9073"/>
                      <a:pt x="13484" y="9274"/>
                      <a:pt x="13684" y="9474"/>
                    </a:cubicBezTo>
                    <a:lnTo>
                      <a:pt x="13684" y="9474"/>
                    </a:lnTo>
                    <a:cubicBezTo>
                      <a:pt x="13735" y="9525"/>
                      <a:pt x="13810" y="9600"/>
                      <a:pt x="13860" y="9675"/>
                    </a:cubicBezTo>
                    <a:lnTo>
                      <a:pt x="13860" y="9675"/>
                    </a:lnTo>
                    <a:cubicBezTo>
                      <a:pt x="14035" y="9875"/>
                      <a:pt x="14211" y="10076"/>
                      <a:pt x="14411" y="10277"/>
                    </a:cubicBezTo>
                    <a:lnTo>
                      <a:pt x="14411" y="10277"/>
                    </a:lnTo>
                    <a:lnTo>
                      <a:pt x="20777" y="6592"/>
                    </a:lnTo>
                    <a:cubicBezTo>
                      <a:pt x="20677" y="6442"/>
                      <a:pt x="20552" y="6317"/>
                      <a:pt x="20451" y="6191"/>
                    </a:cubicBezTo>
                    <a:lnTo>
                      <a:pt x="20451" y="6191"/>
                    </a:lnTo>
                    <a:cubicBezTo>
                      <a:pt x="20376" y="6116"/>
                      <a:pt x="20301" y="6041"/>
                      <a:pt x="20226" y="5966"/>
                    </a:cubicBezTo>
                    <a:lnTo>
                      <a:pt x="20226" y="5966"/>
                    </a:lnTo>
                    <a:cubicBezTo>
                      <a:pt x="20176" y="5891"/>
                      <a:pt x="20126" y="5840"/>
                      <a:pt x="20050" y="5765"/>
                    </a:cubicBezTo>
                    <a:lnTo>
                      <a:pt x="20050" y="5765"/>
                    </a:lnTo>
                    <a:cubicBezTo>
                      <a:pt x="20025" y="5740"/>
                      <a:pt x="20000" y="5690"/>
                      <a:pt x="19950" y="5640"/>
                    </a:cubicBezTo>
                    <a:lnTo>
                      <a:pt x="19950" y="5640"/>
                    </a:lnTo>
                    <a:cubicBezTo>
                      <a:pt x="19800" y="5490"/>
                      <a:pt x="19649" y="5314"/>
                      <a:pt x="19499" y="5164"/>
                    </a:cubicBezTo>
                    <a:lnTo>
                      <a:pt x="19499" y="5164"/>
                    </a:lnTo>
                    <a:cubicBezTo>
                      <a:pt x="19474" y="5139"/>
                      <a:pt x="19474" y="5139"/>
                      <a:pt x="19449" y="5139"/>
                    </a:cubicBezTo>
                    <a:lnTo>
                      <a:pt x="19449" y="5139"/>
                    </a:lnTo>
                    <a:cubicBezTo>
                      <a:pt x="19449" y="5139"/>
                      <a:pt x="19449" y="5114"/>
                      <a:pt x="19449" y="5114"/>
                    </a:cubicBezTo>
                    <a:lnTo>
                      <a:pt x="19449" y="5114"/>
                    </a:lnTo>
                    <a:cubicBezTo>
                      <a:pt x="19273" y="4938"/>
                      <a:pt x="19098" y="4763"/>
                      <a:pt x="18923" y="4612"/>
                    </a:cubicBezTo>
                    <a:lnTo>
                      <a:pt x="18923" y="4612"/>
                    </a:lnTo>
                    <a:cubicBezTo>
                      <a:pt x="18898" y="4587"/>
                      <a:pt x="18872" y="4562"/>
                      <a:pt x="18847" y="4512"/>
                    </a:cubicBezTo>
                    <a:lnTo>
                      <a:pt x="18847" y="4512"/>
                    </a:lnTo>
                    <a:cubicBezTo>
                      <a:pt x="18772" y="4462"/>
                      <a:pt x="18722" y="4412"/>
                      <a:pt x="18647" y="4337"/>
                    </a:cubicBezTo>
                    <a:lnTo>
                      <a:pt x="18647" y="4337"/>
                    </a:lnTo>
                    <a:cubicBezTo>
                      <a:pt x="18572" y="4261"/>
                      <a:pt x="18471" y="4186"/>
                      <a:pt x="18396" y="4111"/>
                    </a:cubicBezTo>
                    <a:lnTo>
                      <a:pt x="18396" y="4111"/>
                    </a:lnTo>
                    <a:cubicBezTo>
                      <a:pt x="18321" y="4036"/>
                      <a:pt x="18246" y="3986"/>
                      <a:pt x="18196" y="3936"/>
                    </a:cubicBezTo>
                    <a:lnTo>
                      <a:pt x="18196" y="3936"/>
                    </a:lnTo>
                    <a:cubicBezTo>
                      <a:pt x="18121" y="3860"/>
                      <a:pt x="18045" y="3810"/>
                      <a:pt x="17995" y="3760"/>
                    </a:cubicBezTo>
                    <a:lnTo>
                      <a:pt x="17995" y="3760"/>
                    </a:lnTo>
                    <a:cubicBezTo>
                      <a:pt x="17945" y="3710"/>
                      <a:pt x="17895" y="3660"/>
                      <a:pt x="17845" y="3635"/>
                    </a:cubicBezTo>
                    <a:lnTo>
                      <a:pt x="17845" y="3635"/>
                    </a:lnTo>
                    <a:cubicBezTo>
                      <a:pt x="17720" y="3510"/>
                      <a:pt x="17569" y="3409"/>
                      <a:pt x="17444" y="3284"/>
                    </a:cubicBezTo>
                    <a:lnTo>
                      <a:pt x="17444" y="3284"/>
                    </a:lnTo>
                    <a:cubicBezTo>
                      <a:pt x="17394" y="3259"/>
                      <a:pt x="17369" y="3234"/>
                      <a:pt x="17319" y="3209"/>
                    </a:cubicBezTo>
                    <a:lnTo>
                      <a:pt x="17319" y="3209"/>
                    </a:lnTo>
                    <a:cubicBezTo>
                      <a:pt x="17319" y="3209"/>
                      <a:pt x="17319" y="3184"/>
                      <a:pt x="17294" y="3184"/>
                    </a:cubicBezTo>
                    <a:lnTo>
                      <a:pt x="17294" y="3184"/>
                    </a:lnTo>
                    <a:cubicBezTo>
                      <a:pt x="17118" y="3058"/>
                      <a:pt x="16943" y="2908"/>
                      <a:pt x="16767" y="2783"/>
                    </a:cubicBezTo>
                    <a:lnTo>
                      <a:pt x="16767" y="2783"/>
                    </a:lnTo>
                    <a:cubicBezTo>
                      <a:pt x="16742" y="2758"/>
                      <a:pt x="16692" y="2733"/>
                      <a:pt x="16667" y="2708"/>
                    </a:cubicBezTo>
                    <a:lnTo>
                      <a:pt x="16667" y="2708"/>
                    </a:lnTo>
                    <a:cubicBezTo>
                      <a:pt x="16617" y="2657"/>
                      <a:pt x="16567" y="2632"/>
                      <a:pt x="16491" y="2582"/>
                    </a:cubicBezTo>
                    <a:lnTo>
                      <a:pt x="16491" y="2582"/>
                    </a:lnTo>
                    <a:cubicBezTo>
                      <a:pt x="16416" y="2532"/>
                      <a:pt x="16341" y="2457"/>
                      <a:pt x="16241" y="2407"/>
                    </a:cubicBezTo>
                    <a:lnTo>
                      <a:pt x="16241" y="2407"/>
                    </a:lnTo>
                    <a:cubicBezTo>
                      <a:pt x="16141" y="2332"/>
                      <a:pt x="16065" y="2281"/>
                      <a:pt x="15965" y="2206"/>
                    </a:cubicBezTo>
                    <a:lnTo>
                      <a:pt x="15965" y="2206"/>
                    </a:lnTo>
                    <a:cubicBezTo>
                      <a:pt x="15915" y="2181"/>
                      <a:pt x="15865" y="2156"/>
                      <a:pt x="15815" y="2106"/>
                    </a:cubicBezTo>
                    <a:lnTo>
                      <a:pt x="15815" y="2106"/>
                    </a:lnTo>
                    <a:cubicBezTo>
                      <a:pt x="15790" y="2106"/>
                      <a:pt x="15740" y="2081"/>
                      <a:pt x="15715" y="2056"/>
                    </a:cubicBezTo>
                    <a:lnTo>
                      <a:pt x="15715" y="2056"/>
                    </a:lnTo>
                    <a:cubicBezTo>
                      <a:pt x="15564" y="1956"/>
                      <a:pt x="15389" y="1855"/>
                      <a:pt x="15213" y="1755"/>
                    </a:cubicBezTo>
                    <a:lnTo>
                      <a:pt x="15213" y="1755"/>
                    </a:lnTo>
                    <a:lnTo>
                      <a:pt x="15088" y="1680"/>
                    </a:lnTo>
                    <a:cubicBezTo>
                      <a:pt x="14963" y="1605"/>
                      <a:pt x="14837" y="1530"/>
                      <a:pt x="14712" y="1454"/>
                    </a:cubicBezTo>
                    <a:lnTo>
                      <a:pt x="14712" y="1454"/>
                    </a:lnTo>
                    <a:cubicBezTo>
                      <a:pt x="14537" y="1379"/>
                      <a:pt x="14361" y="1279"/>
                      <a:pt x="14211" y="1204"/>
                    </a:cubicBezTo>
                    <a:lnTo>
                      <a:pt x="14211" y="1204"/>
                    </a:lnTo>
                    <a:cubicBezTo>
                      <a:pt x="14085" y="1154"/>
                      <a:pt x="13985" y="1104"/>
                      <a:pt x="13885" y="1053"/>
                    </a:cubicBezTo>
                    <a:lnTo>
                      <a:pt x="13885" y="1053"/>
                    </a:lnTo>
                    <a:cubicBezTo>
                      <a:pt x="13860" y="1028"/>
                      <a:pt x="13835" y="1028"/>
                      <a:pt x="13810" y="1003"/>
                    </a:cubicBezTo>
                    <a:lnTo>
                      <a:pt x="13810" y="1003"/>
                    </a:lnTo>
                    <a:cubicBezTo>
                      <a:pt x="13760" y="1003"/>
                      <a:pt x="13735" y="978"/>
                      <a:pt x="13710" y="978"/>
                    </a:cubicBezTo>
                    <a:lnTo>
                      <a:pt x="13710" y="978"/>
                    </a:lnTo>
                    <a:cubicBezTo>
                      <a:pt x="13534" y="903"/>
                      <a:pt x="13384" y="828"/>
                      <a:pt x="13208" y="753"/>
                    </a:cubicBezTo>
                    <a:lnTo>
                      <a:pt x="13208" y="753"/>
                    </a:lnTo>
                    <a:cubicBezTo>
                      <a:pt x="13058" y="703"/>
                      <a:pt x="12882" y="627"/>
                      <a:pt x="12732" y="577"/>
                    </a:cubicBezTo>
                    <a:lnTo>
                      <a:pt x="12732" y="577"/>
                    </a:lnTo>
                    <a:cubicBezTo>
                      <a:pt x="12682" y="552"/>
                      <a:pt x="12657" y="552"/>
                      <a:pt x="12632" y="552"/>
                    </a:cubicBezTo>
                    <a:lnTo>
                      <a:pt x="12632" y="552"/>
                    </a:lnTo>
                    <a:cubicBezTo>
                      <a:pt x="12607" y="527"/>
                      <a:pt x="12582" y="527"/>
                      <a:pt x="12557" y="527"/>
                    </a:cubicBezTo>
                    <a:lnTo>
                      <a:pt x="12557" y="527"/>
                    </a:lnTo>
                    <a:cubicBezTo>
                      <a:pt x="12456" y="477"/>
                      <a:pt x="12331" y="452"/>
                      <a:pt x="12231" y="402"/>
                    </a:cubicBezTo>
                    <a:lnTo>
                      <a:pt x="12231" y="402"/>
                    </a:lnTo>
                    <a:cubicBezTo>
                      <a:pt x="12055" y="352"/>
                      <a:pt x="11880" y="327"/>
                      <a:pt x="11730" y="276"/>
                    </a:cubicBezTo>
                    <a:lnTo>
                      <a:pt x="11730" y="276"/>
                    </a:lnTo>
                    <a:cubicBezTo>
                      <a:pt x="11629" y="251"/>
                      <a:pt x="11554" y="226"/>
                      <a:pt x="11479" y="226"/>
                    </a:cubicBezTo>
                    <a:lnTo>
                      <a:pt x="11479" y="226"/>
                    </a:lnTo>
                    <a:cubicBezTo>
                      <a:pt x="11454" y="201"/>
                      <a:pt x="11404" y="201"/>
                      <a:pt x="11379" y="201"/>
                    </a:cubicBezTo>
                    <a:lnTo>
                      <a:pt x="11379" y="201"/>
                    </a:lnTo>
                    <a:cubicBezTo>
                      <a:pt x="11329" y="176"/>
                      <a:pt x="11278" y="176"/>
                      <a:pt x="11228" y="151"/>
                    </a:cubicBezTo>
                    <a:lnTo>
                      <a:pt x="11228" y="151"/>
                    </a:lnTo>
                    <a:cubicBezTo>
                      <a:pt x="11028" y="126"/>
                      <a:pt x="10852" y="101"/>
                      <a:pt x="10677" y="76"/>
                    </a:cubicBezTo>
                    <a:lnTo>
                      <a:pt x="10677" y="76"/>
                    </a:lnTo>
                    <a:cubicBezTo>
                      <a:pt x="10577" y="51"/>
                      <a:pt x="10476" y="51"/>
                      <a:pt x="10351" y="51"/>
                    </a:cubicBezTo>
                    <a:lnTo>
                      <a:pt x="10351" y="51"/>
                    </a:lnTo>
                    <a:cubicBezTo>
                      <a:pt x="10326" y="26"/>
                      <a:pt x="10276" y="26"/>
                      <a:pt x="10251" y="26"/>
                    </a:cubicBezTo>
                    <a:lnTo>
                      <a:pt x="10251" y="26"/>
                    </a:lnTo>
                    <a:cubicBezTo>
                      <a:pt x="10201" y="26"/>
                      <a:pt x="10176" y="26"/>
                      <a:pt x="10151" y="26"/>
                    </a:cubicBezTo>
                    <a:lnTo>
                      <a:pt x="10151" y="26"/>
                    </a:lnTo>
                    <a:cubicBezTo>
                      <a:pt x="9950" y="1"/>
                      <a:pt x="9775" y="1"/>
                      <a:pt x="9599" y="1"/>
                    </a:cubicBezTo>
                    <a:lnTo>
                      <a:pt x="9599" y="1"/>
                    </a:lnTo>
                    <a:lnTo>
                      <a:pt x="9574" y="1"/>
                    </a:ln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0" name="Google Shape;1150;p28">
                <a:extLst>
                  <a:ext uri="{FF2B5EF4-FFF2-40B4-BE49-F238E27FC236}">
                    <a16:creationId xmlns:a16="http://schemas.microsoft.com/office/drawing/2014/main" id="{9AE77463-92FD-0900-46B2-5E8BEF417BB1}"/>
                  </a:ext>
                </a:extLst>
              </p:cNvPr>
              <p:cNvSpPr/>
              <p:nvPr/>
            </p:nvSpPr>
            <p:spPr>
              <a:xfrm>
                <a:off x="4449700" y="1976047"/>
                <a:ext cx="265163" cy="566989"/>
              </a:xfrm>
              <a:custGeom>
                <a:avLst/>
                <a:gdLst/>
                <a:ahLst/>
                <a:cxnLst/>
                <a:rect l="l" t="t" r="r" b="b"/>
                <a:pathLst>
                  <a:path w="13409" h="28672" extrusionOk="0">
                    <a:moveTo>
                      <a:pt x="6366" y="0"/>
                    </a:moveTo>
                    <a:lnTo>
                      <a:pt x="0" y="3709"/>
                    </a:lnTo>
                    <a:cubicBezTo>
                      <a:pt x="226" y="3960"/>
                      <a:pt x="451" y="4236"/>
                      <a:pt x="677" y="4511"/>
                    </a:cubicBezTo>
                    <a:cubicBezTo>
                      <a:pt x="727" y="4587"/>
                      <a:pt x="777" y="4637"/>
                      <a:pt x="827" y="4712"/>
                    </a:cubicBezTo>
                    <a:cubicBezTo>
                      <a:pt x="1053" y="4963"/>
                      <a:pt x="1253" y="5213"/>
                      <a:pt x="1429" y="5489"/>
                    </a:cubicBezTo>
                    <a:cubicBezTo>
                      <a:pt x="1454" y="5514"/>
                      <a:pt x="1479" y="5539"/>
                      <a:pt x="1504" y="5564"/>
                    </a:cubicBezTo>
                    <a:cubicBezTo>
                      <a:pt x="1579" y="5664"/>
                      <a:pt x="1654" y="5790"/>
                      <a:pt x="1730" y="5890"/>
                    </a:cubicBezTo>
                    <a:cubicBezTo>
                      <a:pt x="1905" y="6115"/>
                      <a:pt x="2055" y="6341"/>
                      <a:pt x="2231" y="6592"/>
                    </a:cubicBezTo>
                    <a:cubicBezTo>
                      <a:pt x="2256" y="6617"/>
                      <a:pt x="2281" y="6667"/>
                      <a:pt x="2306" y="6692"/>
                    </a:cubicBezTo>
                    <a:cubicBezTo>
                      <a:pt x="2632" y="7193"/>
                      <a:pt x="2958" y="7694"/>
                      <a:pt x="3258" y="8221"/>
                    </a:cubicBezTo>
                    <a:cubicBezTo>
                      <a:pt x="3309" y="8296"/>
                      <a:pt x="3359" y="8396"/>
                      <a:pt x="3409" y="8471"/>
                    </a:cubicBezTo>
                    <a:cubicBezTo>
                      <a:pt x="3509" y="8647"/>
                      <a:pt x="3609" y="8822"/>
                      <a:pt x="3685" y="8973"/>
                    </a:cubicBezTo>
                    <a:cubicBezTo>
                      <a:pt x="3785" y="9173"/>
                      <a:pt x="3910" y="9374"/>
                      <a:pt x="4010" y="9574"/>
                    </a:cubicBezTo>
                    <a:cubicBezTo>
                      <a:pt x="4061" y="9649"/>
                      <a:pt x="4086" y="9725"/>
                      <a:pt x="4136" y="9825"/>
                    </a:cubicBezTo>
                    <a:cubicBezTo>
                      <a:pt x="4286" y="10126"/>
                      <a:pt x="4436" y="10426"/>
                      <a:pt x="4587" y="10727"/>
                    </a:cubicBezTo>
                    <a:cubicBezTo>
                      <a:pt x="4587" y="10727"/>
                      <a:pt x="4587" y="10752"/>
                      <a:pt x="4612" y="10752"/>
                    </a:cubicBezTo>
                    <a:cubicBezTo>
                      <a:pt x="4762" y="11103"/>
                      <a:pt x="4913" y="11429"/>
                      <a:pt x="5063" y="11755"/>
                    </a:cubicBezTo>
                    <a:cubicBezTo>
                      <a:pt x="5063" y="11805"/>
                      <a:pt x="5088" y="11855"/>
                      <a:pt x="5113" y="11880"/>
                    </a:cubicBezTo>
                    <a:cubicBezTo>
                      <a:pt x="5238" y="12206"/>
                      <a:pt x="5364" y="12532"/>
                      <a:pt x="5489" y="12857"/>
                    </a:cubicBezTo>
                    <a:cubicBezTo>
                      <a:pt x="5514" y="12908"/>
                      <a:pt x="5539" y="12983"/>
                      <a:pt x="5564" y="13033"/>
                    </a:cubicBezTo>
                    <a:cubicBezTo>
                      <a:pt x="5665" y="13359"/>
                      <a:pt x="5790" y="13684"/>
                      <a:pt x="5890" y="13985"/>
                    </a:cubicBezTo>
                    <a:cubicBezTo>
                      <a:pt x="5915" y="14060"/>
                      <a:pt x="5940" y="14111"/>
                      <a:pt x="5940" y="14186"/>
                    </a:cubicBezTo>
                    <a:cubicBezTo>
                      <a:pt x="6066" y="14512"/>
                      <a:pt x="6166" y="14837"/>
                      <a:pt x="6241" y="15163"/>
                    </a:cubicBezTo>
                    <a:cubicBezTo>
                      <a:pt x="6266" y="15188"/>
                      <a:pt x="6266" y="15213"/>
                      <a:pt x="6266" y="15238"/>
                    </a:cubicBezTo>
                    <a:cubicBezTo>
                      <a:pt x="6366" y="15564"/>
                      <a:pt x="6441" y="15890"/>
                      <a:pt x="6517" y="16216"/>
                    </a:cubicBezTo>
                    <a:cubicBezTo>
                      <a:pt x="6517" y="16266"/>
                      <a:pt x="6542" y="16316"/>
                      <a:pt x="6542" y="16366"/>
                    </a:cubicBezTo>
                    <a:cubicBezTo>
                      <a:pt x="6617" y="16692"/>
                      <a:pt x="6667" y="17018"/>
                      <a:pt x="6742" y="17344"/>
                    </a:cubicBezTo>
                    <a:cubicBezTo>
                      <a:pt x="6742" y="17394"/>
                      <a:pt x="6767" y="17444"/>
                      <a:pt x="6767" y="17519"/>
                    </a:cubicBezTo>
                    <a:cubicBezTo>
                      <a:pt x="6817" y="17820"/>
                      <a:pt x="6868" y="18146"/>
                      <a:pt x="6893" y="18471"/>
                    </a:cubicBezTo>
                    <a:cubicBezTo>
                      <a:pt x="6918" y="18522"/>
                      <a:pt x="6918" y="18572"/>
                      <a:pt x="6918" y="18622"/>
                    </a:cubicBezTo>
                    <a:cubicBezTo>
                      <a:pt x="6968" y="18948"/>
                      <a:pt x="6993" y="19273"/>
                      <a:pt x="7018" y="19599"/>
                    </a:cubicBezTo>
                    <a:cubicBezTo>
                      <a:pt x="7018" y="19624"/>
                      <a:pt x="7018" y="19649"/>
                      <a:pt x="7018" y="19674"/>
                    </a:cubicBezTo>
                    <a:cubicBezTo>
                      <a:pt x="7043" y="20025"/>
                      <a:pt x="7043" y="20351"/>
                      <a:pt x="7043" y="20702"/>
                    </a:cubicBezTo>
                    <a:cubicBezTo>
                      <a:pt x="7043" y="21153"/>
                      <a:pt x="7018" y="21604"/>
                      <a:pt x="6968" y="22055"/>
                    </a:cubicBezTo>
                    <a:cubicBezTo>
                      <a:pt x="6968" y="22106"/>
                      <a:pt x="6968" y="22131"/>
                      <a:pt x="6968" y="22181"/>
                    </a:cubicBezTo>
                    <a:cubicBezTo>
                      <a:pt x="6918" y="22582"/>
                      <a:pt x="6868" y="22958"/>
                      <a:pt x="6792" y="23334"/>
                    </a:cubicBezTo>
                    <a:cubicBezTo>
                      <a:pt x="6792" y="23384"/>
                      <a:pt x="6767" y="23434"/>
                      <a:pt x="6767" y="23484"/>
                    </a:cubicBezTo>
                    <a:cubicBezTo>
                      <a:pt x="6692" y="23835"/>
                      <a:pt x="6592" y="24186"/>
                      <a:pt x="6492" y="24512"/>
                    </a:cubicBezTo>
                    <a:cubicBezTo>
                      <a:pt x="6467" y="24562"/>
                      <a:pt x="6441" y="24637"/>
                      <a:pt x="6441" y="24687"/>
                    </a:cubicBezTo>
                    <a:cubicBezTo>
                      <a:pt x="6316" y="25013"/>
                      <a:pt x="6216" y="25314"/>
                      <a:pt x="6066" y="25614"/>
                    </a:cubicBezTo>
                    <a:cubicBezTo>
                      <a:pt x="6066" y="25639"/>
                      <a:pt x="6066" y="25664"/>
                      <a:pt x="6040" y="25664"/>
                    </a:cubicBezTo>
                    <a:cubicBezTo>
                      <a:pt x="5890" y="25990"/>
                      <a:pt x="5715" y="26291"/>
                      <a:pt x="5539" y="26592"/>
                    </a:cubicBezTo>
                    <a:cubicBezTo>
                      <a:pt x="5514" y="26642"/>
                      <a:pt x="5464" y="26667"/>
                      <a:pt x="5439" y="26717"/>
                    </a:cubicBezTo>
                    <a:cubicBezTo>
                      <a:pt x="5289" y="26943"/>
                      <a:pt x="5138" y="27143"/>
                      <a:pt x="4988" y="27344"/>
                    </a:cubicBezTo>
                    <a:cubicBezTo>
                      <a:pt x="4913" y="27419"/>
                      <a:pt x="4837" y="27469"/>
                      <a:pt x="4787" y="27544"/>
                    </a:cubicBezTo>
                    <a:cubicBezTo>
                      <a:pt x="4637" y="27720"/>
                      <a:pt x="4487" y="27870"/>
                      <a:pt x="4311" y="27995"/>
                    </a:cubicBezTo>
                    <a:cubicBezTo>
                      <a:pt x="4236" y="28070"/>
                      <a:pt x="4186" y="28121"/>
                      <a:pt x="4111" y="28171"/>
                    </a:cubicBezTo>
                    <a:cubicBezTo>
                      <a:pt x="3885" y="28371"/>
                      <a:pt x="3634" y="28522"/>
                      <a:pt x="3384" y="28672"/>
                    </a:cubicBezTo>
                    <a:lnTo>
                      <a:pt x="9775" y="24963"/>
                    </a:lnTo>
                    <a:cubicBezTo>
                      <a:pt x="10025" y="24837"/>
                      <a:pt x="10251" y="24662"/>
                      <a:pt x="10477" y="24461"/>
                    </a:cubicBezTo>
                    <a:cubicBezTo>
                      <a:pt x="10552" y="24411"/>
                      <a:pt x="10627" y="24361"/>
                      <a:pt x="10702" y="24286"/>
                    </a:cubicBezTo>
                    <a:cubicBezTo>
                      <a:pt x="10853" y="24161"/>
                      <a:pt x="11003" y="24010"/>
                      <a:pt x="11153" y="23835"/>
                    </a:cubicBezTo>
                    <a:cubicBezTo>
                      <a:pt x="11228" y="23760"/>
                      <a:pt x="11304" y="23710"/>
                      <a:pt x="11354" y="23634"/>
                    </a:cubicBezTo>
                    <a:cubicBezTo>
                      <a:pt x="11529" y="23434"/>
                      <a:pt x="11680" y="23233"/>
                      <a:pt x="11830" y="23008"/>
                    </a:cubicBezTo>
                    <a:cubicBezTo>
                      <a:pt x="11855" y="22958"/>
                      <a:pt x="11880" y="22933"/>
                      <a:pt x="11930" y="22882"/>
                    </a:cubicBezTo>
                    <a:cubicBezTo>
                      <a:pt x="11930" y="22857"/>
                      <a:pt x="11930" y="22857"/>
                      <a:pt x="11930" y="22857"/>
                    </a:cubicBezTo>
                    <a:cubicBezTo>
                      <a:pt x="12106" y="22582"/>
                      <a:pt x="12281" y="22281"/>
                      <a:pt x="12406" y="21980"/>
                    </a:cubicBezTo>
                    <a:lnTo>
                      <a:pt x="12431" y="21980"/>
                    </a:lnTo>
                    <a:cubicBezTo>
                      <a:pt x="12431" y="21955"/>
                      <a:pt x="12431" y="21930"/>
                      <a:pt x="12457" y="21905"/>
                    </a:cubicBezTo>
                    <a:cubicBezTo>
                      <a:pt x="12532" y="21705"/>
                      <a:pt x="12632" y="21504"/>
                      <a:pt x="12707" y="21278"/>
                    </a:cubicBezTo>
                    <a:cubicBezTo>
                      <a:pt x="12757" y="21178"/>
                      <a:pt x="12782" y="21078"/>
                      <a:pt x="12807" y="21003"/>
                    </a:cubicBezTo>
                    <a:cubicBezTo>
                      <a:pt x="12832" y="20928"/>
                      <a:pt x="12858" y="20877"/>
                      <a:pt x="12883" y="20802"/>
                    </a:cubicBezTo>
                    <a:cubicBezTo>
                      <a:pt x="12883" y="20752"/>
                      <a:pt x="12908" y="20677"/>
                      <a:pt x="12933" y="20627"/>
                    </a:cubicBezTo>
                    <a:cubicBezTo>
                      <a:pt x="12983" y="20426"/>
                      <a:pt x="13058" y="20201"/>
                      <a:pt x="13108" y="20000"/>
                    </a:cubicBezTo>
                    <a:cubicBezTo>
                      <a:pt x="13108" y="19925"/>
                      <a:pt x="13133" y="19850"/>
                      <a:pt x="13133" y="19775"/>
                    </a:cubicBezTo>
                    <a:cubicBezTo>
                      <a:pt x="13158" y="19725"/>
                      <a:pt x="13158" y="19674"/>
                      <a:pt x="13158" y="19624"/>
                    </a:cubicBezTo>
                    <a:cubicBezTo>
                      <a:pt x="13183" y="19549"/>
                      <a:pt x="13208" y="19474"/>
                      <a:pt x="13208" y="19374"/>
                    </a:cubicBezTo>
                    <a:cubicBezTo>
                      <a:pt x="13259" y="19198"/>
                      <a:pt x="13284" y="18998"/>
                      <a:pt x="13309" y="18797"/>
                    </a:cubicBezTo>
                    <a:cubicBezTo>
                      <a:pt x="13309" y="18697"/>
                      <a:pt x="13334" y="18572"/>
                      <a:pt x="13334" y="18471"/>
                    </a:cubicBezTo>
                    <a:cubicBezTo>
                      <a:pt x="13334" y="18421"/>
                      <a:pt x="13359" y="18396"/>
                      <a:pt x="13359" y="18346"/>
                    </a:cubicBezTo>
                    <a:cubicBezTo>
                      <a:pt x="13359" y="18296"/>
                      <a:pt x="13359" y="18246"/>
                      <a:pt x="13359" y="18196"/>
                    </a:cubicBezTo>
                    <a:cubicBezTo>
                      <a:pt x="13384" y="17995"/>
                      <a:pt x="13384" y="17820"/>
                      <a:pt x="13409" y="17619"/>
                    </a:cubicBezTo>
                    <a:cubicBezTo>
                      <a:pt x="13409" y="17419"/>
                      <a:pt x="13409" y="17218"/>
                      <a:pt x="13409" y="17018"/>
                    </a:cubicBezTo>
                    <a:lnTo>
                      <a:pt x="13409" y="16993"/>
                    </a:lnTo>
                    <a:cubicBezTo>
                      <a:pt x="13409" y="16792"/>
                      <a:pt x="13409" y="16617"/>
                      <a:pt x="13409" y="16441"/>
                    </a:cubicBezTo>
                    <a:cubicBezTo>
                      <a:pt x="13409" y="16291"/>
                      <a:pt x="13409" y="16116"/>
                      <a:pt x="13384" y="15965"/>
                    </a:cubicBezTo>
                    <a:cubicBezTo>
                      <a:pt x="13384" y="15940"/>
                      <a:pt x="13384" y="15915"/>
                      <a:pt x="13384" y="15890"/>
                    </a:cubicBezTo>
                    <a:cubicBezTo>
                      <a:pt x="13384" y="15865"/>
                      <a:pt x="13384" y="15865"/>
                      <a:pt x="13384" y="15840"/>
                    </a:cubicBezTo>
                    <a:cubicBezTo>
                      <a:pt x="13359" y="15639"/>
                      <a:pt x="13359" y="15439"/>
                      <a:pt x="13334" y="15238"/>
                    </a:cubicBezTo>
                    <a:cubicBezTo>
                      <a:pt x="13334" y="15138"/>
                      <a:pt x="13309" y="15013"/>
                      <a:pt x="13309" y="14913"/>
                    </a:cubicBezTo>
                    <a:cubicBezTo>
                      <a:pt x="13284" y="14862"/>
                      <a:pt x="13284" y="14812"/>
                      <a:pt x="13284" y="14762"/>
                    </a:cubicBezTo>
                    <a:cubicBezTo>
                      <a:pt x="13284" y="14712"/>
                      <a:pt x="13284" y="14687"/>
                      <a:pt x="13259" y="14637"/>
                    </a:cubicBezTo>
                    <a:cubicBezTo>
                      <a:pt x="13233" y="14436"/>
                      <a:pt x="13208" y="14211"/>
                      <a:pt x="13183" y="14010"/>
                    </a:cubicBezTo>
                    <a:cubicBezTo>
                      <a:pt x="13158" y="13935"/>
                      <a:pt x="13158" y="13885"/>
                      <a:pt x="13133" y="13810"/>
                    </a:cubicBezTo>
                    <a:cubicBezTo>
                      <a:pt x="13133" y="13735"/>
                      <a:pt x="13133" y="13684"/>
                      <a:pt x="13108" y="13634"/>
                    </a:cubicBezTo>
                    <a:cubicBezTo>
                      <a:pt x="13108" y="13534"/>
                      <a:pt x="13083" y="13459"/>
                      <a:pt x="13083" y="13384"/>
                    </a:cubicBezTo>
                    <a:cubicBezTo>
                      <a:pt x="13033" y="13183"/>
                      <a:pt x="12983" y="12958"/>
                      <a:pt x="12933" y="12757"/>
                    </a:cubicBezTo>
                    <a:cubicBezTo>
                      <a:pt x="12933" y="12707"/>
                      <a:pt x="12933" y="12682"/>
                      <a:pt x="12908" y="12657"/>
                    </a:cubicBezTo>
                    <a:cubicBezTo>
                      <a:pt x="12908" y="12607"/>
                      <a:pt x="12908" y="12557"/>
                      <a:pt x="12883" y="12507"/>
                    </a:cubicBezTo>
                    <a:cubicBezTo>
                      <a:pt x="12858" y="12381"/>
                      <a:pt x="12832" y="12231"/>
                      <a:pt x="12782" y="12080"/>
                    </a:cubicBezTo>
                    <a:cubicBezTo>
                      <a:pt x="12732" y="11905"/>
                      <a:pt x="12682" y="11730"/>
                      <a:pt x="12657" y="11554"/>
                    </a:cubicBezTo>
                    <a:cubicBezTo>
                      <a:pt x="12632" y="11529"/>
                      <a:pt x="12632" y="11504"/>
                      <a:pt x="12632" y="11479"/>
                    </a:cubicBezTo>
                    <a:cubicBezTo>
                      <a:pt x="12632" y="11454"/>
                      <a:pt x="12607" y="11454"/>
                      <a:pt x="12607" y="11429"/>
                    </a:cubicBezTo>
                    <a:cubicBezTo>
                      <a:pt x="12557" y="11203"/>
                      <a:pt x="12482" y="11003"/>
                      <a:pt x="12431" y="10777"/>
                    </a:cubicBezTo>
                    <a:cubicBezTo>
                      <a:pt x="12381" y="10677"/>
                      <a:pt x="12356" y="10577"/>
                      <a:pt x="12331" y="10476"/>
                    </a:cubicBezTo>
                    <a:cubicBezTo>
                      <a:pt x="12306" y="10401"/>
                      <a:pt x="12281" y="10351"/>
                      <a:pt x="12256" y="10301"/>
                    </a:cubicBezTo>
                    <a:cubicBezTo>
                      <a:pt x="12256" y="10226"/>
                      <a:pt x="12231" y="10176"/>
                      <a:pt x="12206" y="10126"/>
                    </a:cubicBezTo>
                    <a:cubicBezTo>
                      <a:pt x="12156" y="9925"/>
                      <a:pt x="12081" y="9699"/>
                      <a:pt x="12005" y="9499"/>
                    </a:cubicBezTo>
                    <a:cubicBezTo>
                      <a:pt x="11980" y="9449"/>
                      <a:pt x="11955" y="9374"/>
                      <a:pt x="11930" y="9324"/>
                    </a:cubicBezTo>
                    <a:cubicBezTo>
                      <a:pt x="11905" y="9273"/>
                      <a:pt x="11880" y="9223"/>
                      <a:pt x="11880" y="9148"/>
                    </a:cubicBezTo>
                    <a:cubicBezTo>
                      <a:pt x="11830" y="9073"/>
                      <a:pt x="11805" y="8973"/>
                      <a:pt x="11755" y="8872"/>
                    </a:cubicBezTo>
                    <a:cubicBezTo>
                      <a:pt x="11680" y="8672"/>
                      <a:pt x="11604" y="8471"/>
                      <a:pt x="11529" y="8271"/>
                    </a:cubicBezTo>
                    <a:cubicBezTo>
                      <a:pt x="11504" y="8246"/>
                      <a:pt x="11504" y="8221"/>
                      <a:pt x="11479" y="8196"/>
                    </a:cubicBezTo>
                    <a:cubicBezTo>
                      <a:pt x="11454" y="8146"/>
                      <a:pt x="11454" y="8095"/>
                      <a:pt x="11429" y="8070"/>
                    </a:cubicBezTo>
                    <a:cubicBezTo>
                      <a:pt x="11379" y="7920"/>
                      <a:pt x="11329" y="7795"/>
                      <a:pt x="11254" y="7669"/>
                    </a:cubicBezTo>
                    <a:cubicBezTo>
                      <a:pt x="11178" y="7469"/>
                      <a:pt x="11078" y="7268"/>
                      <a:pt x="10978" y="7068"/>
                    </a:cubicBezTo>
                    <a:cubicBezTo>
                      <a:pt x="10978" y="7068"/>
                      <a:pt x="10978" y="7068"/>
                      <a:pt x="10978" y="7043"/>
                    </a:cubicBezTo>
                    <a:cubicBezTo>
                      <a:pt x="10978" y="7043"/>
                      <a:pt x="10978" y="7018"/>
                      <a:pt x="10953" y="7018"/>
                    </a:cubicBezTo>
                    <a:cubicBezTo>
                      <a:pt x="10878" y="6817"/>
                      <a:pt x="10777" y="6617"/>
                      <a:pt x="10677" y="6441"/>
                    </a:cubicBezTo>
                    <a:cubicBezTo>
                      <a:pt x="10627" y="6316"/>
                      <a:pt x="10577" y="6216"/>
                      <a:pt x="10502" y="6115"/>
                    </a:cubicBezTo>
                    <a:cubicBezTo>
                      <a:pt x="10477" y="6015"/>
                      <a:pt x="10426" y="5940"/>
                      <a:pt x="10376" y="5865"/>
                    </a:cubicBezTo>
                    <a:cubicBezTo>
                      <a:pt x="10351" y="5815"/>
                      <a:pt x="10326" y="5740"/>
                      <a:pt x="10301" y="5689"/>
                    </a:cubicBezTo>
                    <a:cubicBezTo>
                      <a:pt x="10226" y="5539"/>
                      <a:pt x="10151" y="5414"/>
                      <a:pt x="10076" y="5263"/>
                    </a:cubicBezTo>
                    <a:cubicBezTo>
                      <a:pt x="9975" y="5113"/>
                      <a:pt x="9875" y="4938"/>
                      <a:pt x="9800" y="4787"/>
                    </a:cubicBezTo>
                    <a:cubicBezTo>
                      <a:pt x="9775" y="4737"/>
                      <a:pt x="9750" y="4687"/>
                      <a:pt x="9725" y="4662"/>
                    </a:cubicBezTo>
                    <a:cubicBezTo>
                      <a:pt x="9700" y="4612"/>
                      <a:pt x="9650" y="4562"/>
                      <a:pt x="9624" y="4511"/>
                    </a:cubicBezTo>
                    <a:cubicBezTo>
                      <a:pt x="9324" y="3985"/>
                      <a:pt x="8998" y="3484"/>
                      <a:pt x="8672" y="3008"/>
                    </a:cubicBezTo>
                    <a:cubicBezTo>
                      <a:pt x="8672" y="2983"/>
                      <a:pt x="8647" y="2933"/>
                      <a:pt x="8622" y="2907"/>
                    </a:cubicBezTo>
                    <a:cubicBezTo>
                      <a:pt x="8622" y="2907"/>
                      <a:pt x="8597" y="2882"/>
                      <a:pt x="8597" y="2882"/>
                    </a:cubicBezTo>
                    <a:cubicBezTo>
                      <a:pt x="8446" y="2632"/>
                      <a:pt x="8271" y="2406"/>
                      <a:pt x="8121" y="2181"/>
                    </a:cubicBezTo>
                    <a:cubicBezTo>
                      <a:pt x="8045" y="2080"/>
                      <a:pt x="7970" y="1980"/>
                      <a:pt x="7895" y="1880"/>
                    </a:cubicBezTo>
                    <a:cubicBezTo>
                      <a:pt x="7870" y="1830"/>
                      <a:pt x="7845" y="1805"/>
                      <a:pt x="7820" y="1780"/>
                    </a:cubicBezTo>
                    <a:cubicBezTo>
                      <a:pt x="7670" y="1579"/>
                      <a:pt x="7519" y="1379"/>
                      <a:pt x="7369" y="1178"/>
                    </a:cubicBezTo>
                    <a:cubicBezTo>
                      <a:pt x="7319" y="1128"/>
                      <a:pt x="7269" y="1053"/>
                      <a:pt x="7218" y="1003"/>
                    </a:cubicBezTo>
                    <a:cubicBezTo>
                      <a:pt x="7168" y="927"/>
                      <a:pt x="7118" y="877"/>
                      <a:pt x="7068" y="802"/>
                    </a:cubicBezTo>
                    <a:cubicBezTo>
                      <a:pt x="6993" y="727"/>
                      <a:pt x="6943" y="652"/>
                      <a:pt x="6868" y="577"/>
                    </a:cubicBezTo>
                    <a:cubicBezTo>
                      <a:pt x="6717" y="401"/>
                      <a:pt x="6567" y="201"/>
                      <a:pt x="6391" y="25"/>
                    </a:cubicBezTo>
                    <a:cubicBezTo>
                      <a:pt x="6391" y="0"/>
                      <a:pt x="6391" y="0"/>
                      <a:pt x="6366"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1" name="Google Shape;1151;p28">
                <a:extLst>
                  <a:ext uri="{FF2B5EF4-FFF2-40B4-BE49-F238E27FC236}">
                    <a16:creationId xmlns:a16="http://schemas.microsoft.com/office/drawing/2014/main" id="{6DAEE386-A940-01DB-BC6B-AC75B4266201}"/>
                  </a:ext>
                </a:extLst>
              </p:cNvPr>
              <p:cNvSpPr/>
              <p:nvPr/>
            </p:nvSpPr>
            <p:spPr>
              <a:xfrm>
                <a:off x="3986765" y="1350535"/>
                <a:ext cx="606657" cy="698848"/>
              </a:xfrm>
              <a:custGeom>
                <a:avLst/>
                <a:gdLst/>
                <a:ahLst/>
                <a:cxnLst/>
                <a:rect l="l" t="t" r="r" b="b"/>
                <a:pathLst>
                  <a:path w="30678" h="35340" extrusionOk="0">
                    <a:moveTo>
                      <a:pt x="10076" y="1"/>
                    </a:moveTo>
                    <a:cubicBezTo>
                      <a:pt x="10026" y="1"/>
                      <a:pt x="9976" y="26"/>
                      <a:pt x="9926" y="26"/>
                    </a:cubicBezTo>
                    <a:cubicBezTo>
                      <a:pt x="9775" y="26"/>
                      <a:pt x="9625" y="26"/>
                      <a:pt x="9474" y="51"/>
                    </a:cubicBezTo>
                    <a:lnTo>
                      <a:pt x="9249" y="51"/>
                    </a:lnTo>
                    <a:cubicBezTo>
                      <a:pt x="9048" y="76"/>
                      <a:pt x="8823" y="101"/>
                      <a:pt x="8622" y="151"/>
                    </a:cubicBezTo>
                    <a:lnTo>
                      <a:pt x="8547" y="151"/>
                    </a:lnTo>
                    <a:cubicBezTo>
                      <a:pt x="8522" y="151"/>
                      <a:pt x="8522" y="176"/>
                      <a:pt x="8522" y="176"/>
                    </a:cubicBezTo>
                    <a:cubicBezTo>
                      <a:pt x="8221" y="226"/>
                      <a:pt x="7921" y="302"/>
                      <a:pt x="7645" y="402"/>
                    </a:cubicBezTo>
                    <a:cubicBezTo>
                      <a:pt x="7620" y="402"/>
                      <a:pt x="7595" y="427"/>
                      <a:pt x="7545" y="427"/>
                    </a:cubicBezTo>
                    <a:cubicBezTo>
                      <a:pt x="7520" y="427"/>
                      <a:pt x="7494" y="452"/>
                      <a:pt x="7469" y="452"/>
                    </a:cubicBezTo>
                    <a:cubicBezTo>
                      <a:pt x="7344" y="502"/>
                      <a:pt x="7219" y="552"/>
                      <a:pt x="7093" y="602"/>
                    </a:cubicBezTo>
                    <a:cubicBezTo>
                      <a:pt x="7043" y="653"/>
                      <a:pt x="6968" y="678"/>
                      <a:pt x="6918" y="703"/>
                    </a:cubicBezTo>
                    <a:cubicBezTo>
                      <a:pt x="6718" y="778"/>
                      <a:pt x="6542" y="878"/>
                      <a:pt x="6367" y="978"/>
                    </a:cubicBezTo>
                    <a:lnTo>
                      <a:pt x="1" y="4688"/>
                    </a:lnTo>
                    <a:cubicBezTo>
                      <a:pt x="176" y="4587"/>
                      <a:pt x="352" y="4487"/>
                      <a:pt x="527" y="4412"/>
                    </a:cubicBezTo>
                    <a:cubicBezTo>
                      <a:pt x="602" y="4362"/>
                      <a:pt x="652" y="4337"/>
                      <a:pt x="702" y="4312"/>
                    </a:cubicBezTo>
                    <a:cubicBezTo>
                      <a:pt x="853" y="4262"/>
                      <a:pt x="978" y="4211"/>
                      <a:pt x="1103" y="4161"/>
                    </a:cubicBezTo>
                    <a:cubicBezTo>
                      <a:pt x="1154" y="4136"/>
                      <a:pt x="1204" y="4136"/>
                      <a:pt x="1254" y="4111"/>
                    </a:cubicBezTo>
                    <a:cubicBezTo>
                      <a:pt x="1555" y="4011"/>
                      <a:pt x="1830" y="3936"/>
                      <a:pt x="2131" y="3886"/>
                    </a:cubicBezTo>
                    <a:cubicBezTo>
                      <a:pt x="2181" y="3861"/>
                      <a:pt x="2206" y="3861"/>
                      <a:pt x="2256" y="3861"/>
                    </a:cubicBezTo>
                    <a:cubicBezTo>
                      <a:pt x="2457" y="3810"/>
                      <a:pt x="2657" y="3785"/>
                      <a:pt x="2883" y="3760"/>
                    </a:cubicBezTo>
                    <a:cubicBezTo>
                      <a:pt x="2958" y="3760"/>
                      <a:pt x="3033" y="3760"/>
                      <a:pt x="3108" y="3735"/>
                    </a:cubicBezTo>
                    <a:lnTo>
                      <a:pt x="3535" y="3735"/>
                    </a:lnTo>
                    <a:cubicBezTo>
                      <a:pt x="3635" y="3735"/>
                      <a:pt x="3710" y="3710"/>
                      <a:pt x="3785" y="3710"/>
                    </a:cubicBezTo>
                    <a:cubicBezTo>
                      <a:pt x="3910" y="3710"/>
                      <a:pt x="4036" y="3735"/>
                      <a:pt x="4161" y="3735"/>
                    </a:cubicBezTo>
                    <a:cubicBezTo>
                      <a:pt x="4261" y="3735"/>
                      <a:pt x="4362" y="3735"/>
                      <a:pt x="4462" y="3760"/>
                    </a:cubicBezTo>
                    <a:cubicBezTo>
                      <a:pt x="4562" y="3760"/>
                      <a:pt x="4662" y="3760"/>
                      <a:pt x="4763" y="3785"/>
                    </a:cubicBezTo>
                    <a:cubicBezTo>
                      <a:pt x="4888" y="3785"/>
                      <a:pt x="4988" y="3810"/>
                      <a:pt x="5113" y="3810"/>
                    </a:cubicBezTo>
                    <a:cubicBezTo>
                      <a:pt x="5189" y="3836"/>
                      <a:pt x="5289" y="3861"/>
                      <a:pt x="5364" y="3861"/>
                    </a:cubicBezTo>
                    <a:cubicBezTo>
                      <a:pt x="5489" y="3886"/>
                      <a:pt x="5615" y="3911"/>
                      <a:pt x="5740" y="3936"/>
                    </a:cubicBezTo>
                    <a:cubicBezTo>
                      <a:pt x="5840" y="3961"/>
                      <a:pt x="5916" y="3961"/>
                      <a:pt x="5991" y="3986"/>
                    </a:cubicBezTo>
                    <a:cubicBezTo>
                      <a:pt x="6141" y="4011"/>
                      <a:pt x="6266" y="4061"/>
                      <a:pt x="6392" y="4086"/>
                    </a:cubicBezTo>
                    <a:cubicBezTo>
                      <a:pt x="6467" y="4111"/>
                      <a:pt x="6567" y="4136"/>
                      <a:pt x="6642" y="4161"/>
                    </a:cubicBezTo>
                    <a:cubicBezTo>
                      <a:pt x="6793" y="4186"/>
                      <a:pt x="6918" y="4237"/>
                      <a:pt x="7068" y="4287"/>
                    </a:cubicBezTo>
                    <a:cubicBezTo>
                      <a:pt x="7144" y="4312"/>
                      <a:pt x="7219" y="4337"/>
                      <a:pt x="7269" y="4362"/>
                    </a:cubicBezTo>
                    <a:cubicBezTo>
                      <a:pt x="7494" y="4437"/>
                      <a:pt x="7695" y="4512"/>
                      <a:pt x="7895" y="4587"/>
                    </a:cubicBezTo>
                    <a:lnTo>
                      <a:pt x="7921" y="4587"/>
                    </a:lnTo>
                    <a:cubicBezTo>
                      <a:pt x="8146" y="4688"/>
                      <a:pt x="8372" y="4788"/>
                      <a:pt x="8572" y="4888"/>
                    </a:cubicBezTo>
                    <a:cubicBezTo>
                      <a:pt x="8647" y="4913"/>
                      <a:pt x="8723" y="4938"/>
                      <a:pt x="8773" y="4963"/>
                    </a:cubicBezTo>
                    <a:cubicBezTo>
                      <a:pt x="8948" y="5039"/>
                      <a:pt x="9098" y="5114"/>
                      <a:pt x="9249" y="5214"/>
                    </a:cubicBezTo>
                    <a:cubicBezTo>
                      <a:pt x="9324" y="5239"/>
                      <a:pt x="9399" y="5289"/>
                      <a:pt x="9474" y="5314"/>
                    </a:cubicBezTo>
                    <a:cubicBezTo>
                      <a:pt x="9700" y="5440"/>
                      <a:pt x="9900" y="5540"/>
                      <a:pt x="10101" y="5665"/>
                    </a:cubicBezTo>
                    <a:cubicBezTo>
                      <a:pt x="10577" y="5941"/>
                      <a:pt x="11053" y="6242"/>
                      <a:pt x="11530" y="6567"/>
                    </a:cubicBezTo>
                    <a:cubicBezTo>
                      <a:pt x="11555" y="6592"/>
                      <a:pt x="11580" y="6618"/>
                      <a:pt x="11605" y="6643"/>
                    </a:cubicBezTo>
                    <a:cubicBezTo>
                      <a:pt x="12056" y="6943"/>
                      <a:pt x="12482" y="7269"/>
                      <a:pt x="12908" y="7595"/>
                    </a:cubicBezTo>
                    <a:cubicBezTo>
                      <a:pt x="12958" y="7645"/>
                      <a:pt x="13008" y="7670"/>
                      <a:pt x="13058" y="7720"/>
                    </a:cubicBezTo>
                    <a:cubicBezTo>
                      <a:pt x="13459" y="8046"/>
                      <a:pt x="13860" y="8397"/>
                      <a:pt x="14261" y="8773"/>
                    </a:cubicBezTo>
                    <a:cubicBezTo>
                      <a:pt x="14312" y="8823"/>
                      <a:pt x="14362" y="8873"/>
                      <a:pt x="14387" y="8898"/>
                    </a:cubicBezTo>
                    <a:cubicBezTo>
                      <a:pt x="14813" y="9274"/>
                      <a:pt x="15189" y="9675"/>
                      <a:pt x="15590" y="10076"/>
                    </a:cubicBezTo>
                    <a:cubicBezTo>
                      <a:pt x="15615" y="10126"/>
                      <a:pt x="15640" y="10151"/>
                      <a:pt x="15665" y="10201"/>
                    </a:cubicBezTo>
                    <a:cubicBezTo>
                      <a:pt x="16091" y="10628"/>
                      <a:pt x="16492" y="11079"/>
                      <a:pt x="16868" y="11555"/>
                    </a:cubicBezTo>
                    <a:cubicBezTo>
                      <a:pt x="16893" y="11555"/>
                      <a:pt x="16893" y="11555"/>
                      <a:pt x="16893" y="11580"/>
                    </a:cubicBezTo>
                    <a:cubicBezTo>
                      <a:pt x="17294" y="12056"/>
                      <a:pt x="17670" y="12557"/>
                      <a:pt x="18046" y="13059"/>
                    </a:cubicBezTo>
                    <a:cubicBezTo>
                      <a:pt x="18397" y="13510"/>
                      <a:pt x="18723" y="13986"/>
                      <a:pt x="19048" y="14487"/>
                    </a:cubicBezTo>
                    <a:cubicBezTo>
                      <a:pt x="19249" y="14788"/>
                      <a:pt x="19424" y="15089"/>
                      <a:pt x="19625" y="15389"/>
                    </a:cubicBezTo>
                    <a:cubicBezTo>
                      <a:pt x="19775" y="15640"/>
                      <a:pt x="19951" y="15916"/>
                      <a:pt x="20101" y="16166"/>
                    </a:cubicBezTo>
                    <a:cubicBezTo>
                      <a:pt x="20176" y="16292"/>
                      <a:pt x="20226" y="16417"/>
                      <a:pt x="20302" y="16542"/>
                    </a:cubicBezTo>
                    <a:cubicBezTo>
                      <a:pt x="20552" y="16968"/>
                      <a:pt x="20803" y="17420"/>
                      <a:pt x="21028" y="17871"/>
                    </a:cubicBezTo>
                    <a:cubicBezTo>
                      <a:pt x="21053" y="17921"/>
                      <a:pt x="21078" y="17971"/>
                      <a:pt x="21104" y="18021"/>
                    </a:cubicBezTo>
                    <a:cubicBezTo>
                      <a:pt x="21379" y="18547"/>
                      <a:pt x="21630" y="19099"/>
                      <a:pt x="21881" y="19650"/>
                    </a:cubicBezTo>
                    <a:cubicBezTo>
                      <a:pt x="21881" y="19675"/>
                      <a:pt x="21906" y="19725"/>
                      <a:pt x="21906" y="19750"/>
                    </a:cubicBezTo>
                    <a:cubicBezTo>
                      <a:pt x="22156" y="20277"/>
                      <a:pt x="22357" y="20828"/>
                      <a:pt x="22557" y="21379"/>
                    </a:cubicBezTo>
                    <a:cubicBezTo>
                      <a:pt x="22582" y="21430"/>
                      <a:pt x="22607" y="21455"/>
                      <a:pt x="22607" y="21505"/>
                    </a:cubicBezTo>
                    <a:cubicBezTo>
                      <a:pt x="22808" y="22056"/>
                      <a:pt x="23008" y="22633"/>
                      <a:pt x="23184" y="23184"/>
                    </a:cubicBezTo>
                    <a:cubicBezTo>
                      <a:pt x="23184" y="23234"/>
                      <a:pt x="23209" y="23259"/>
                      <a:pt x="23209" y="23284"/>
                    </a:cubicBezTo>
                    <a:cubicBezTo>
                      <a:pt x="23359" y="23836"/>
                      <a:pt x="23510" y="24387"/>
                      <a:pt x="23635" y="24913"/>
                    </a:cubicBezTo>
                    <a:cubicBezTo>
                      <a:pt x="23660" y="24963"/>
                      <a:pt x="23660" y="25039"/>
                      <a:pt x="23685" y="25089"/>
                    </a:cubicBezTo>
                    <a:cubicBezTo>
                      <a:pt x="23810" y="25640"/>
                      <a:pt x="23911" y="26192"/>
                      <a:pt x="24011" y="26743"/>
                    </a:cubicBezTo>
                    <a:cubicBezTo>
                      <a:pt x="24011" y="26768"/>
                      <a:pt x="24011" y="26768"/>
                      <a:pt x="24011" y="26793"/>
                    </a:cubicBezTo>
                    <a:cubicBezTo>
                      <a:pt x="24111" y="27344"/>
                      <a:pt x="24161" y="27896"/>
                      <a:pt x="24211" y="28447"/>
                    </a:cubicBezTo>
                    <a:cubicBezTo>
                      <a:pt x="24211" y="28497"/>
                      <a:pt x="24211" y="28547"/>
                      <a:pt x="24236" y="28598"/>
                    </a:cubicBezTo>
                    <a:cubicBezTo>
                      <a:pt x="24261" y="29149"/>
                      <a:pt x="24287" y="29700"/>
                      <a:pt x="24287" y="30227"/>
                    </a:cubicBezTo>
                    <a:cubicBezTo>
                      <a:pt x="24287" y="30728"/>
                      <a:pt x="24261" y="31179"/>
                      <a:pt x="24236" y="31630"/>
                    </a:cubicBezTo>
                    <a:cubicBezTo>
                      <a:pt x="24236" y="31655"/>
                      <a:pt x="24236" y="31680"/>
                      <a:pt x="24211" y="31705"/>
                    </a:cubicBezTo>
                    <a:cubicBezTo>
                      <a:pt x="24186" y="32156"/>
                      <a:pt x="24136" y="32557"/>
                      <a:pt x="24061" y="32958"/>
                    </a:cubicBezTo>
                    <a:cubicBezTo>
                      <a:pt x="24061" y="32984"/>
                      <a:pt x="24036" y="33009"/>
                      <a:pt x="24036" y="33034"/>
                    </a:cubicBezTo>
                    <a:cubicBezTo>
                      <a:pt x="23986" y="33410"/>
                      <a:pt x="23886" y="33761"/>
                      <a:pt x="23810" y="34086"/>
                    </a:cubicBezTo>
                    <a:cubicBezTo>
                      <a:pt x="23785" y="34136"/>
                      <a:pt x="23785" y="34212"/>
                      <a:pt x="23760" y="34262"/>
                    </a:cubicBezTo>
                    <a:cubicBezTo>
                      <a:pt x="23660" y="34638"/>
                      <a:pt x="23535" y="34989"/>
                      <a:pt x="23409" y="35339"/>
                    </a:cubicBezTo>
                    <a:lnTo>
                      <a:pt x="29775" y="31630"/>
                    </a:lnTo>
                    <a:cubicBezTo>
                      <a:pt x="29800" y="31580"/>
                      <a:pt x="29825" y="31530"/>
                      <a:pt x="29850" y="31480"/>
                    </a:cubicBezTo>
                    <a:cubicBezTo>
                      <a:pt x="29951" y="31204"/>
                      <a:pt x="30026" y="30953"/>
                      <a:pt x="30101" y="30678"/>
                    </a:cubicBezTo>
                    <a:cubicBezTo>
                      <a:pt x="30126" y="30628"/>
                      <a:pt x="30126" y="30603"/>
                      <a:pt x="30126" y="30552"/>
                    </a:cubicBezTo>
                    <a:cubicBezTo>
                      <a:pt x="30151" y="30502"/>
                      <a:pt x="30176" y="30452"/>
                      <a:pt x="30176" y="30377"/>
                    </a:cubicBezTo>
                    <a:cubicBezTo>
                      <a:pt x="30226" y="30227"/>
                      <a:pt x="30277" y="30076"/>
                      <a:pt x="30302" y="29926"/>
                    </a:cubicBezTo>
                    <a:cubicBezTo>
                      <a:pt x="30352" y="29725"/>
                      <a:pt x="30377" y="29525"/>
                      <a:pt x="30427" y="29324"/>
                    </a:cubicBezTo>
                    <a:cubicBezTo>
                      <a:pt x="30427" y="29299"/>
                      <a:pt x="30427" y="29274"/>
                      <a:pt x="30427" y="29249"/>
                    </a:cubicBezTo>
                    <a:cubicBezTo>
                      <a:pt x="30427" y="29249"/>
                      <a:pt x="30452" y="29224"/>
                      <a:pt x="30452" y="29224"/>
                    </a:cubicBezTo>
                    <a:cubicBezTo>
                      <a:pt x="30477" y="28999"/>
                      <a:pt x="30527" y="28773"/>
                      <a:pt x="30552" y="28547"/>
                    </a:cubicBezTo>
                    <a:cubicBezTo>
                      <a:pt x="30577" y="28372"/>
                      <a:pt x="30577" y="28197"/>
                      <a:pt x="30602" y="28021"/>
                    </a:cubicBezTo>
                    <a:cubicBezTo>
                      <a:pt x="30602" y="27971"/>
                      <a:pt x="30602" y="27946"/>
                      <a:pt x="30602" y="27921"/>
                    </a:cubicBezTo>
                    <a:cubicBezTo>
                      <a:pt x="30602" y="27921"/>
                      <a:pt x="30602" y="27896"/>
                      <a:pt x="30602" y="27871"/>
                    </a:cubicBezTo>
                    <a:cubicBezTo>
                      <a:pt x="30627" y="27670"/>
                      <a:pt x="30652" y="27445"/>
                      <a:pt x="30652" y="27219"/>
                    </a:cubicBezTo>
                    <a:cubicBezTo>
                      <a:pt x="30652" y="27019"/>
                      <a:pt x="30678" y="26793"/>
                      <a:pt x="30678" y="26567"/>
                    </a:cubicBezTo>
                    <a:lnTo>
                      <a:pt x="30678" y="26517"/>
                    </a:lnTo>
                    <a:cubicBezTo>
                      <a:pt x="30678" y="26317"/>
                      <a:pt x="30678" y="26091"/>
                      <a:pt x="30652" y="25891"/>
                    </a:cubicBezTo>
                    <a:cubicBezTo>
                      <a:pt x="30652" y="25665"/>
                      <a:pt x="30652" y="25440"/>
                      <a:pt x="30627" y="25189"/>
                    </a:cubicBezTo>
                    <a:cubicBezTo>
                      <a:pt x="30627" y="25089"/>
                      <a:pt x="30602" y="24989"/>
                      <a:pt x="30602" y="24888"/>
                    </a:cubicBezTo>
                    <a:cubicBezTo>
                      <a:pt x="30602" y="24838"/>
                      <a:pt x="30602" y="24788"/>
                      <a:pt x="30602" y="24738"/>
                    </a:cubicBezTo>
                    <a:cubicBezTo>
                      <a:pt x="30577" y="24663"/>
                      <a:pt x="30577" y="24588"/>
                      <a:pt x="30577" y="24512"/>
                    </a:cubicBezTo>
                    <a:cubicBezTo>
                      <a:pt x="30552" y="24287"/>
                      <a:pt x="30527" y="24036"/>
                      <a:pt x="30502" y="23811"/>
                    </a:cubicBezTo>
                    <a:cubicBezTo>
                      <a:pt x="30477" y="23585"/>
                      <a:pt x="30427" y="23334"/>
                      <a:pt x="30402" y="23109"/>
                    </a:cubicBezTo>
                    <a:cubicBezTo>
                      <a:pt x="30402" y="23084"/>
                      <a:pt x="30402" y="23084"/>
                      <a:pt x="30402" y="23084"/>
                    </a:cubicBezTo>
                    <a:cubicBezTo>
                      <a:pt x="30377" y="23059"/>
                      <a:pt x="30377" y="23059"/>
                      <a:pt x="30377" y="23059"/>
                    </a:cubicBezTo>
                    <a:cubicBezTo>
                      <a:pt x="30352" y="22833"/>
                      <a:pt x="30302" y="22608"/>
                      <a:pt x="30277" y="22382"/>
                    </a:cubicBezTo>
                    <a:cubicBezTo>
                      <a:pt x="30226" y="22131"/>
                      <a:pt x="30176" y="21881"/>
                      <a:pt x="30126" y="21630"/>
                    </a:cubicBezTo>
                    <a:cubicBezTo>
                      <a:pt x="30101" y="21555"/>
                      <a:pt x="30076" y="21455"/>
                      <a:pt x="30051" y="21379"/>
                    </a:cubicBezTo>
                    <a:cubicBezTo>
                      <a:pt x="30051" y="21329"/>
                      <a:pt x="30026" y="21279"/>
                      <a:pt x="30026" y="21204"/>
                    </a:cubicBezTo>
                    <a:cubicBezTo>
                      <a:pt x="30001" y="21104"/>
                      <a:pt x="29976" y="21004"/>
                      <a:pt x="29951" y="20903"/>
                    </a:cubicBezTo>
                    <a:cubicBezTo>
                      <a:pt x="29876" y="20628"/>
                      <a:pt x="29825" y="20377"/>
                      <a:pt x="29750" y="20126"/>
                    </a:cubicBezTo>
                    <a:cubicBezTo>
                      <a:pt x="29700" y="19951"/>
                      <a:pt x="29650" y="19775"/>
                      <a:pt x="29575" y="19575"/>
                    </a:cubicBezTo>
                    <a:cubicBezTo>
                      <a:pt x="29575" y="19550"/>
                      <a:pt x="29575" y="19525"/>
                      <a:pt x="29550" y="19475"/>
                    </a:cubicBezTo>
                    <a:cubicBezTo>
                      <a:pt x="29550" y="19450"/>
                      <a:pt x="29525" y="19425"/>
                      <a:pt x="29525" y="19374"/>
                    </a:cubicBezTo>
                    <a:cubicBezTo>
                      <a:pt x="29449" y="19149"/>
                      <a:pt x="29374" y="18898"/>
                      <a:pt x="29299" y="18648"/>
                    </a:cubicBezTo>
                    <a:cubicBezTo>
                      <a:pt x="29199" y="18397"/>
                      <a:pt x="29124" y="18171"/>
                      <a:pt x="29048" y="17921"/>
                    </a:cubicBezTo>
                    <a:cubicBezTo>
                      <a:pt x="29023" y="17871"/>
                      <a:pt x="28998" y="17821"/>
                      <a:pt x="28998" y="17796"/>
                    </a:cubicBezTo>
                    <a:cubicBezTo>
                      <a:pt x="28973" y="17745"/>
                      <a:pt x="28948" y="17720"/>
                      <a:pt x="28948" y="17670"/>
                    </a:cubicBezTo>
                    <a:cubicBezTo>
                      <a:pt x="28898" y="17520"/>
                      <a:pt x="28823" y="17369"/>
                      <a:pt x="28773" y="17219"/>
                    </a:cubicBezTo>
                    <a:cubicBezTo>
                      <a:pt x="28698" y="16993"/>
                      <a:pt x="28597" y="16768"/>
                      <a:pt x="28497" y="16542"/>
                    </a:cubicBezTo>
                    <a:cubicBezTo>
                      <a:pt x="28422" y="16367"/>
                      <a:pt x="28347" y="16191"/>
                      <a:pt x="28297" y="16041"/>
                    </a:cubicBezTo>
                    <a:cubicBezTo>
                      <a:pt x="28272" y="16016"/>
                      <a:pt x="28272" y="15991"/>
                      <a:pt x="28246" y="15941"/>
                    </a:cubicBezTo>
                    <a:cubicBezTo>
                      <a:pt x="28246" y="15916"/>
                      <a:pt x="28221" y="15891"/>
                      <a:pt x="28196" y="15866"/>
                    </a:cubicBezTo>
                    <a:cubicBezTo>
                      <a:pt x="28096" y="15615"/>
                      <a:pt x="27996" y="15389"/>
                      <a:pt x="27896" y="15164"/>
                    </a:cubicBezTo>
                    <a:cubicBezTo>
                      <a:pt x="27770" y="14913"/>
                      <a:pt x="27645" y="14663"/>
                      <a:pt x="27520" y="14412"/>
                    </a:cubicBezTo>
                    <a:cubicBezTo>
                      <a:pt x="27520" y="14387"/>
                      <a:pt x="27495" y="14337"/>
                      <a:pt x="27470" y="14312"/>
                    </a:cubicBezTo>
                    <a:cubicBezTo>
                      <a:pt x="27444" y="14262"/>
                      <a:pt x="27419" y="14212"/>
                      <a:pt x="27394" y="14161"/>
                    </a:cubicBezTo>
                    <a:cubicBezTo>
                      <a:pt x="27294" y="13961"/>
                      <a:pt x="27194" y="13760"/>
                      <a:pt x="27094" y="13560"/>
                    </a:cubicBezTo>
                    <a:cubicBezTo>
                      <a:pt x="26968" y="13309"/>
                      <a:pt x="26818" y="13084"/>
                      <a:pt x="26667" y="12833"/>
                    </a:cubicBezTo>
                    <a:cubicBezTo>
                      <a:pt x="26617" y="12708"/>
                      <a:pt x="26542" y="12582"/>
                      <a:pt x="26467" y="12457"/>
                    </a:cubicBezTo>
                    <a:cubicBezTo>
                      <a:pt x="26442" y="12407"/>
                      <a:pt x="26417" y="12357"/>
                      <a:pt x="26392" y="12307"/>
                    </a:cubicBezTo>
                    <a:cubicBezTo>
                      <a:pt x="26266" y="12106"/>
                      <a:pt x="26116" y="11906"/>
                      <a:pt x="25991" y="11680"/>
                    </a:cubicBezTo>
                    <a:cubicBezTo>
                      <a:pt x="25815" y="11379"/>
                      <a:pt x="25615" y="11079"/>
                      <a:pt x="25414" y="10778"/>
                    </a:cubicBezTo>
                    <a:cubicBezTo>
                      <a:pt x="25389" y="10728"/>
                      <a:pt x="25364" y="10678"/>
                      <a:pt x="25339" y="10628"/>
                    </a:cubicBezTo>
                    <a:cubicBezTo>
                      <a:pt x="25038" y="10201"/>
                      <a:pt x="24738" y="9775"/>
                      <a:pt x="24437" y="9349"/>
                    </a:cubicBezTo>
                    <a:cubicBezTo>
                      <a:pt x="24211" y="9074"/>
                      <a:pt x="24011" y="8798"/>
                      <a:pt x="23785" y="8522"/>
                    </a:cubicBezTo>
                    <a:cubicBezTo>
                      <a:pt x="23635" y="8297"/>
                      <a:pt x="23459" y="8071"/>
                      <a:pt x="23259" y="7871"/>
                    </a:cubicBezTo>
                    <a:cubicBezTo>
                      <a:pt x="23259" y="7846"/>
                      <a:pt x="23259" y="7846"/>
                      <a:pt x="23259" y="7846"/>
                    </a:cubicBezTo>
                    <a:cubicBezTo>
                      <a:pt x="23058" y="7620"/>
                      <a:pt x="22883" y="7394"/>
                      <a:pt x="22708" y="7194"/>
                    </a:cubicBezTo>
                    <a:cubicBezTo>
                      <a:pt x="22507" y="6993"/>
                      <a:pt x="22332" y="6768"/>
                      <a:pt x="22156" y="6567"/>
                    </a:cubicBezTo>
                    <a:cubicBezTo>
                      <a:pt x="22106" y="6542"/>
                      <a:pt x="22081" y="6517"/>
                      <a:pt x="22056" y="6492"/>
                    </a:cubicBezTo>
                    <a:cubicBezTo>
                      <a:pt x="22031" y="6442"/>
                      <a:pt x="21981" y="6417"/>
                      <a:pt x="21956" y="6392"/>
                    </a:cubicBezTo>
                    <a:cubicBezTo>
                      <a:pt x="21830" y="6242"/>
                      <a:pt x="21705" y="6116"/>
                      <a:pt x="21555" y="5966"/>
                    </a:cubicBezTo>
                    <a:cubicBezTo>
                      <a:pt x="21354" y="5765"/>
                      <a:pt x="21154" y="5565"/>
                      <a:pt x="20953" y="5364"/>
                    </a:cubicBezTo>
                    <a:cubicBezTo>
                      <a:pt x="20903" y="5314"/>
                      <a:pt x="20828" y="5264"/>
                      <a:pt x="20778" y="5214"/>
                    </a:cubicBezTo>
                    <a:cubicBezTo>
                      <a:pt x="20728" y="5164"/>
                      <a:pt x="20677" y="5114"/>
                      <a:pt x="20627" y="5064"/>
                    </a:cubicBezTo>
                    <a:cubicBezTo>
                      <a:pt x="20527" y="4988"/>
                      <a:pt x="20427" y="4888"/>
                      <a:pt x="20327" y="4788"/>
                    </a:cubicBezTo>
                    <a:cubicBezTo>
                      <a:pt x="20126" y="4612"/>
                      <a:pt x="19926" y="4412"/>
                      <a:pt x="19700" y="4237"/>
                    </a:cubicBezTo>
                    <a:cubicBezTo>
                      <a:pt x="19600" y="4161"/>
                      <a:pt x="19525" y="4086"/>
                      <a:pt x="19424" y="4011"/>
                    </a:cubicBezTo>
                    <a:cubicBezTo>
                      <a:pt x="19374" y="3986"/>
                      <a:pt x="19324" y="3936"/>
                      <a:pt x="19274" y="3886"/>
                    </a:cubicBezTo>
                    <a:cubicBezTo>
                      <a:pt x="19224" y="3836"/>
                      <a:pt x="19149" y="3785"/>
                      <a:pt x="19073" y="3735"/>
                    </a:cubicBezTo>
                    <a:cubicBezTo>
                      <a:pt x="18873" y="3560"/>
                      <a:pt x="18647" y="3409"/>
                      <a:pt x="18447" y="3259"/>
                    </a:cubicBezTo>
                    <a:cubicBezTo>
                      <a:pt x="18297" y="3134"/>
                      <a:pt x="18146" y="3034"/>
                      <a:pt x="17996" y="2933"/>
                    </a:cubicBezTo>
                    <a:cubicBezTo>
                      <a:pt x="17971" y="2908"/>
                      <a:pt x="17946" y="2883"/>
                      <a:pt x="17921" y="2858"/>
                    </a:cubicBezTo>
                    <a:cubicBezTo>
                      <a:pt x="17870" y="2858"/>
                      <a:pt x="17845" y="2833"/>
                      <a:pt x="17820" y="2808"/>
                    </a:cubicBezTo>
                    <a:cubicBezTo>
                      <a:pt x="17620" y="2683"/>
                      <a:pt x="17419" y="2532"/>
                      <a:pt x="17219" y="2407"/>
                    </a:cubicBezTo>
                    <a:cubicBezTo>
                      <a:pt x="17018" y="2282"/>
                      <a:pt x="16818" y="2156"/>
                      <a:pt x="16617" y="2031"/>
                    </a:cubicBezTo>
                    <a:cubicBezTo>
                      <a:pt x="16567" y="2006"/>
                      <a:pt x="16542" y="1981"/>
                      <a:pt x="16492" y="1956"/>
                    </a:cubicBezTo>
                    <a:cubicBezTo>
                      <a:pt x="16342" y="1881"/>
                      <a:pt x="16191" y="1780"/>
                      <a:pt x="16041" y="1705"/>
                    </a:cubicBezTo>
                    <a:cubicBezTo>
                      <a:pt x="15966" y="1680"/>
                      <a:pt x="15916" y="1655"/>
                      <a:pt x="15865" y="1605"/>
                    </a:cubicBezTo>
                    <a:cubicBezTo>
                      <a:pt x="15790" y="1580"/>
                      <a:pt x="15715" y="1530"/>
                      <a:pt x="15640" y="1505"/>
                    </a:cubicBezTo>
                    <a:cubicBezTo>
                      <a:pt x="15565" y="1480"/>
                      <a:pt x="15515" y="1430"/>
                      <a:pt x="15439" y="1404"/>
                    </a:cubicBezTo>
                    <a:cubicBezTo>
                      <a:pt x="15339" y="1354"/>
                      <a:pt x="15264" y="1304"/>
                      <a:pt x="15164" y="1279"/>
                    </a:cubicBezTo>
                    <a:cubicBezTo>
                      <a:pt x="15088" y="1229"/>
                      <a:pt x="15013" y="1204"/>
                      <a:pt x="14963" y="1179"/>
                    </a:cubicBezTo>
                    <a:cubicBezTo>
                      <a:pt x="14938" y="1154"/>
                      <a:pt x="14913" y="1154"/>
                      <a:pt x="14888" y="1129"/>
                    </a:cubicBezTo>
                    <a:cubicBezTo>
                      <a:pt x="14687" y="1054"/>
                      <a:pt x="14487" y="978"/>
                      <a:pt x="14312" y="903"/>
                    </a:cubicBezTo>
                    <a:cubicBezTo>
                      <a:pt x="14286" y="878"/>
                      <a:pt x="14286" y="878"/>
                      <a:pt x="14286" y="878"/>
                    </a:cubicBezTo>
                    <a:cubicBezTo>
                      <a:pt x="14111" y="803"/>
                      <a:pt x="13911" y="753"/>
                      <a:pt x="13735" y="678"/>
                    </a:cubicBezTo>
                    <a:cubicBezTo>
                      <a:pt x="13710" y="678"/>
                      <a:pt x="13685" y="653"/>
                      <a:pt x="13660" y="653"/>
                    </a:cubicBezTo>
                    <a:cubicBezTo>
                      <a:pt x="13585" y="627"/>
                      <a:pt x="13510" y="602"/>
                      <a:pt x="13459" y="577"/>
                    </a:cubicBezTo>
                    <a:cubicBezTo>
                      <a:pt x="13359" y="552"/>
                      <a:pt x="13259" y="527"/>
                      <a:pt x="13159" y="502"/>
                    </a:cubicBezTo>
                    <a:cubicBezTo>
                      <a:pt x="13109" y="477"/>
                      <a:pt x="13058" y="477"/>
                      <a:pt x="13008" y="452"/>
                    </a:cubicBezTo>
                    <a:cubicBezTo>
                      <a:pt x="12933" y="427"/>
                      <a:pt x="12858" y="402"/>
                      <a:pt x="12783" y="377"/>
                    </a:cubicBezTo>
                    <a:cubicBezTo>
                      <a:pt x="12708" y="377"/>
                      <a:pt x="12657" y="352"/>
                      <a:pt x="12582" y="327"/>
                    </a:cubicBezTo>
                    <a:cubicBezTo>
                      <a:pt x="12507" y="327"/>
                      <a:pt x="12457" y="302"/>
                      <a:pt x="12382" y="277"/>
                    </a:cubicBezTo>
                    <a:cubicBezTo>
                      <a:pt x="12281" y="277"/>
                      <a:pt x="12206" y="252"/>
                      <a:pt x="12131" y="226"/>
                    </a:cubicBezTo>
                    <a:cubicBezTo>
                      <a:pt x="12081" y="226"/>
                      <a:pt x="12031" y="201"/>
                      <a:pt x="12006" y="201"/>
                    </a:cubicBezTo>
                    <a:cubicBezTo>
                      <a:pt x="11906" y="176"/>
                      <a:pt x="11830" y="176"/>
                      <a:pt x="11755" y="151"/>
                    </a:cubicBezTo>
                    <a:cubicBezTo>
                      <a:pt x="11655" y="151"/>
                      <a:pt x="11580" y="126"/>
                      <a:pt x="11479" y="126"/>
                    </a:cubicBezTo>
                    <a:cubicBezTo>
                      <a:pt x="11454" y="101"/>
                      <a:pt x="11404" y="101"/>
                      <a:pt x="11379" y="101"/>
                    </a:cubicBezTo>
                    <a:cubicBezTo>
                      <a:pt x="11304" y="101"/>
                      <a:pt x="11229" y="76"/>
                      <a:pt x="11129" y="76"/>
                    </a:cubicBezTo>
                    <a:cubicBezTo>
                      <a:pt x="11028" y="51"/>
                      <a:pt x="10928" y="51"/>
                      <a:pt x="10828" y="51"/>
                    </a:cubicBezTo>
                    <a:cubicBezTo>
                      <a:pt x="10803" y="51"/>
                      <a:pt x="10778" y="26"/>
                      <a:pt x="10753" y="26"/>
                    </a:cubicBezTo>
                    <a:lnTo>
                      <a:pt x="10176" y="26"/>
                    </a:lnTo>
                    <a:cubicBezTo>
                      <a:pt x="10151" y="26"/>
                      <a:pt x="10101" y="1"/>
                      <a:pt x="10076" y="1"/>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2" name="Google Shape;1152;p28">
                <a:extLst>
                  <a:ext uri="{FF2B5EF4-FFF2-40B4-BE49-F238E27FC236}">
                    <a16:creationId xmlns:a16="http://schemas.microsoft.com/office/drawing/2014/main" id="{280BDD93-DCC7-3564-35C0-BF826DECE527}"/>
                  </a:ext>
                </a:extLst>
              </p:cNvPr>
              <p:cNvSpPr/>
              <p:nvPr/>
            </p:nvSpPr>
            <p:spPr>
              <a:xfrm>
                <a:off x="3466342" y="1351544"/>
                <a:ext cx="1123101" cy="1208411"/>
              </a:xfrm>
              <a:custGeom>
                <a:avLst/>
                <a:gdLst/>
                <a:ahLst/>
                <a:cxnLst/>
                <a:rect l="l" t="t" r="r" b="b"/>
                <a:pathLst>
                  <a:path w="56794" h="61108" extrusionOk="0">
                    <a:moveTo>
                      <a:pt x="12958" y="0"/>
                    </a:moveTo>
                    <a:cubicBezTo>
                      <a:pt x="8948" y="0"/>
                      <a:pt x="6191" y="3183"/>
                      <a:pt x="6166" y="8672"/>
                    </a:cubicBezTo>
                    <a:cubicBezTo>
                      <a:pt x="6166" y="9348"/>
                      <a:pt x="6216" y="10025"/>
                      <a:pt x="6292" y="10727"/>
                    </a:cubicBezTo>
                    <a:cubicBezTo>
                      <a:pt x="2582" y="11078"/>
                      <a:pt x="51" y="14261"/>
                      <a:pt x="26" y="19524"/>
                    </a:cubicBezTo>
                    <a:cubicBezTo>
                      <a:pt x="1" y="27394"/>
                      <a:pt x="5615" y="37118"/>
                      <a:pt x="12482" y="41078"/>
                    </a:cubicBezTo>
                    <a:lnTo>
                      <a:pt x="44237" y="59399"/>
                    </a:lnTo>
                    <a:cubicBezTo>
                      <a:pt x="46236" y="60559"/>
                      <a:pt x="48132" y="61108"/>
                      <a:pt x="49815" y="61108"/>
                    </a:cubicBezTo>
                    <a:cubicBezTo>
                      <a:pt x="53912" y="61108"/>
                      <a:pt x="56750" y="57859"/>
                      <a:pt x="56768" y="52281"/>
                    </a:cubicBezTo>
                    <a:cubicBezTo>
                      <a:pt x="56793" y="46617"/>
                      <a:pt x="53886" y="40025"/>
                      <a:pt x="49725" y="35288"/>
                    </a:cubicBezTo>
                    <a:cubicBezTo>
                      <a:pt x="50277" y="33860"/>
                      <a:pt x="50603" y="32156"/>
                      <a:pt x="50603" y="30176"/>
                    </a:cubicBezTo>
                    <a:cubicBezTo>
                      <a:pt x="50628" y="21153"/>
                      <a:pt x="44287" y="10150"/>
                      <a:pt x="36417" y="5614"/>
                    </a:cubicBezTo>
                    <a:cubicBezTo>
                      <a:pt x="34126" y="4292"/>
                      <a:pt x="31961" y="3668"/>
                      <a:pt x="30043" y="3668"/>
                    </a:cubicBezTo>
                    <a:cubicBezTo>
                      <a:pt x="27596" y="3668"/>
                      <a:pt x="25552" y="4684"/>
                      <a:pt x="24161" y="6567"/>
                    </a:cubicBezTo>
                    <a:cubicBezTo>
                      <a:pt x="22457" y="4561"/>
                      <a:pt x="20527" y="2857"/>
                      <a:pt x="18472" y="1679"/>
                    </a:cubicBezTo>
                    <a:cubicBezTo>
                      <a:pt x="16492" y="526"/>
                      <a:pt x="14612" y="0"/>
                      <a:pt x="12958"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grpSp>
          <p:nvGrpSpPr>
            <p:cNvPr id="1153" name="Google Shape;1153;p28">
              <a:extLst>
                <a:ext uri="{FF2B5EF4-FFF2-40B4-BE49-F238E27FC236}">
                  <a16:creationId xmlns:a16="http://schemas.microsoft.com/office/drawing/2014/main" id="{72F08D91-457C-EDAF-64B8-86320A8E09CD}"/>
                </a:ext>
              </a:extLst>
            </p:cNvPr>
            <p:cNvGrpSpPr/>
            <p:nvPr/>
          </p:nvGrpSpPr>
          <p:grpSpPr>
            <a:xfrm>
              <a:off x="6420435" y="1565793"/>
              <a:ext cx="454011" cy="349424"/>
              <a:chOff x="3742460" y="1712618"/>
              <a:chExt cx="454011" cy="349424"/>
            </a:xfrm>
          </p:grpSpPr>
          <p:sp>
            <p:nvSpPr>
              <p:cNvPr id="1154" name="Google Shape;1154;p28">
                <a:extLst>
                  <a:ext uri="{FF2B5EF4-FFF2-40B4-BE49-F238E27FC236}">
                    <a16:creationId xmlns:a16="http://schemas.microsoft.com/office/drawing/2014/main" id="{8F392E52-5AA5-4702-73F9-7B976FB5AC76}"/>
                  </a:ext>
                </a:extLst>
              </p:cNvPr>
              <p:cNvSpPr/>
              <p:nvPr/>
            </p:nvSpPr>
            <p:spPr>
              <a:xfrm>
                <a:off x="3924862" y="1712618"/>
                <a:ext cx="271610" cy="349424"/>
              </a:xfrm>
              <a:custGeom>
                <a:avLst/>
                <a:gdLst/>
                <a:ahLst/>
                <a:cxnLst/>
                <a:rect l="l" t="t" r="r" b="b"/>
                <a:pathLst>
                  <a:path w="13735" h="17670" extrusionOk="0">
                    <a:moveTo>
                      <a:pt x="5562" y="4517"/>
                    </a:moveTo>
                    <a:cubicBezTo>
                      <a:pt x="6128" y="4517"/>
                      <a:pt x="6767" y="4733"/>
                      <a:pt x="7419" y="5188"/>
                    </a:cubicBezTo>
                    <a:cubicBezTo>
                      <a:pt x="9248" y="6467"/>
                      <a:pt x="10476" y="9123"/>
                      <a:pt x="10176" y="11153"/>
                    </a:cubicBezTo>
                    <a:cubicBezTo>
                      <a:pt x="9975" y="12432"/>
                      <a:pt x="9198" y="13158"/>
                      <a:pt x="8196" y="13158"/>
                    </a:cubicBezTo>
                    <a:cubicBezTo>
                      <a:pt x="7619" y="13158"/>
                      <a:pt x="6993" y="12933"/>
                      <a:pt x="6341" y="12482"/>
                    </a:cubicBezTo>
                    <a:cubicBezTo>
                      <a:pt x="4511" y="11204"/>
                      <a:pt x="3283" y="8522"/>
                      <a:pt x="3559" y="6517"/>
                    </a:cubicBezTo>
                    <a:cubicBezTo>
                      <a:pt x="3753" y="5226"/>
                      <a:pt x="4539" y="4517"/>
                      <a:pt x="5562" y="4517"/>
                    </a:cubicBezTo>
                    <a:close/>
                    <a:moveTo>
                      <a:pt x="3860" y="0"/>
                    </a:moveTo>
                    <a:lnTo>
                      <a:pt x="2005" y="652"/>
                    </a:lnTo>
                    <a:lnTo>
                      <a:pt x="2907" y="2983"/>
                    </a:lnTo>
                    <a:cubicBezTo>
                      <a:pt x="2632" y="3259"/>
                      <a:pt x="2381" y="3584"/>
                      <a:pt x="2206" y="3960"/>
                    </a:cubicBezTo>
                    <a:lnTo>
                      <a:pt x="376" y="2908"/>
                    </a:lnTo>
                    <a:lnTo>
                      <a:pt x="0" y="5389"/>
                    </a:lnTo>
                    <a:lnTo>
                      <a:pt x="1780" y="6868"/>
                    </a:lnTo>
                    <a:cubicBezTo>
                      <a:pt x="1830" y="7419"/>
                      <a:pt x="1930" y="7970"/>
                      <a:pt x="2080" y="8547"/>
                    </a:cubicBezTo>
                    <a:lnTo>
                      <a:pt x="702" y="9299"/>
                    </a:lnTo>
                    <a:lnTo>
                      <a:pt x="2055" y="12181"/>
                    </a:lnTo>
                    <a:lnTo>
                      <a:pt x="3634" y="11905"/>
                    </a:lnTo>
                    <a:cubicBezTo>
                      <a:pt x="3985" y="12407"/>
                      <a:pt x="4361" y="12858"/>
                      <a:pt x="4762" y="13284"/>
                    </a:cubicBezTo>
                    <a:lnTo>
                      <a:pt x="4662" y="15414"/>
                    </a:lnTo>
                    <a:lnTo>
                      <a:pt x="6917" y="16993"/>
                    </a:lnTo>
                    <a:lnTo>
                      <a:pt x="7394" y="15138"/>
                    </a:lnTo>
                    <a:cubicBezTo>
                      <a:pt x="7845" y="15314"/>
                      <a:pt x="8271" y="15414"/>
                      <a:pt x="8672" y="15439"/>
                    </a:cubicBezTo>
                    <a:lnTo>
                      <a:pt x="9900" y="17670"/>
                    </a:lnTo>
                    <a:lnTo>
                      <a:pt x="11755" y="17018"/>
                    </a:lnTo>
                    <a:lnTo>
                      <a:pt x="10852" y="14687"/>
                    </a:lnTo>
                    <a:cubicBezTo>
                      <a:pt x="11128" y="14412"/>
                      <a:pt x="11354" y="14086"/>
                      <a:pt x="11529" y="13710"/>
                    </a:cubicBezTo>
                    <a:lnTo>
                      <a:pt x="13359" y="14762"/>
                    </a:lnTo>
                    <a:lnTo>
                      <a:pt x="13734" y="12256"/>
                    </a:lnTo>
                    <a:lnTo>
                      <a:pt x="11980" y="10803"/>
                    </a:lnTo>
                    <a:cubicBezTo>
                      <a:pt x="11930" y="10251"/>
                      <a:pt x="11830" y="9675"/>
                      <a:pt x="11654" y="9123"/>
                    </a:cubicBezTo>
                    <a:lnTo>
                      <a:pt x="13033" y="8371"/>
                    </a:lnTo>
                    <a:lnTo>
                      <a:pt x="11704" y="5489"/>
                    </a:lnTo>
                    <a:lnTo>
                      <a:pt x="10100" y="5765"/>
                    </a:lnTo>
                    <a:cubicBezTo>
                      <a:pt x="9775" y="5264"/>
                      <a:pt x="9399" y="4787"/>
                      <a:pt x="8998" y="4386"/>
                    </a:cubicBezTo>
                    <a:lnTo>
                      <a:pt x="9098" y="2256"/>
                    </a:lnTo>
                    <a:lnTo>
                      <a:pt x="6842" y="677"/>
                    </a:lnTo>
                    <a:lnTo>
                      <a:pt x="6366" y="2532"/>
                    </a:lnTo>
                    <a:cubicBezTo>
                      <a:pt x="5915" y="2356"/>
                      <a:pt x="5489" y="2256"/>
                      <a:pt x="5063" y="2231"/>
                    </a:cubicBezTo>
                    <a:lnTo>
                      <a:pt x="3860" y="0"/>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1155" name="Google Shape;1155;p28">
                <a:extLst>
                  <a:ext uri="{FF2B5EF4-FFF2-40B4-BE49-F238E27FC236}">
                    <a16:creationId xmlns:a16="http://schemas.microsoft.com/office/drawing/2014/main" id="{0AFCA169-6EC6-AF32-1843-0C485B5B2212}"/>
                  </a:ext>
                </a:extLst>
              </p:cNvPr>
              <p:cNvSpPr/>
              <p:nvPr/>
            </p:nvSpPr>
            <p:spPr>
              <a:xfrm>
                <a:off x="3742460" y="1759463"/>
                <a:ext cx="195792" cy="252289"/>
              </a:xfrm>
              <a:custGeom>
                <a:avLst/>
                <a:gdLst/>
                <a:ahLst/>
                <a:cxnLst/>
                <a:rect l="l" t="t" r="r" b="b"/>
                <a:pathLst>
                  <a:path w="9901" h="12758" extrusionOk="0">
                    <a:moveTo>
                      <a:pt x="4007" y="3263"/>
                    </a:moveTo>
                    <a:cubicBezTo>
                      <a:pt x="4412" y="3263"/>
                      <a:pt x="4869" y="3416"/>
                      <a:pt x="5339" y="3735"/>
                    </a:cubicBezTo>
                    <a:cubicBezTo>
                      <a:pt x="6667" y="4662"/>
                      <a:pt x="7544" y="6592"/>
                      <a:pt x="7344" y="8046"/>
                    </a:cubicBezTo>
                    <a:cubicBezTo>
                      <a:pt x="7194" y="8973"/>
                      <a:pt x="6642" y="9499"/>
                      <a:pt x="5890" y="9499"/>
                    </a:cubicBezTo>
                    <a:cubicBezTo>
                      <a:pt x="5489" y="9499"/>
                      <a:pt x="5038" y="9324"/>
                      <a:pt x="4562" y="8998"/>
                    </a:cubicBezTo>
                    <a:cubicBezTo>
                      <a:pt x="3234" y="8071"/>
                      <a:pt x="2356" y="6166"/>
                      <a:pt x="2557" y="4712"/>
                    </a:cubicBezTo>
                    <a:cubicBezTo>
                      <a:pt x="2703" y="3773"/>
                      <a:pt x="3267" y="3263"/>
                      <a:pt x="4007" y="3263"/>
                    </a:cubicBezTo>
                    <a:close/>
                    <a:moveTo>
                      <a:pt x="2757" y="0"/>
                    </a:moveTo>
                    <a:lnTo>
                      <a:pt x="1429" y="452"/>
                    </a:lnTo>
                    <a:lnTo>
                      <a:pt x="2081" y="2156"/>
                    </a:lnTo>
                    <a:cubicBezTo>
                      <a:pt x="1880" y="2331"/>
                      <a:pt x="1705" y="2582"/>
                      <a:pt x="1579" y="2858"/>
                    </a:cubicBezTo>
                    <a:lnTo>
                      <a:pt x="251" y="2106"/>
                    </a:lnTo>
                    <a:lnTo>
                      <a:pt x="1" y="3885"/>
                    </a:lnTo>
                    <a:lnTo>
                      <a:pt x="1279" y="4963"/>
                    </a:lnTo>
                    <a:cubicBezTo>
                      <a:pt x="1304" y="5339"/>
                      <a:pt x="1379" y="5765"/>
                      <a:pt x="1479" y="6166"/>
                    </a:cubicBezTo>
                    <a:lnTo>
                      <a:pt x="502" y="6717"/>
                    </a:lnTo>
                    <a:lnTo>
                      <a:pt x="1454" y="8772"/>
                    </a:lnTo>
                    <a:lnTo>
                      <a:pt x="2607" y="8597"/>
                    </a:lnTo>
                    <a:cubicBezTo>
                      <a:pt x="2858" y="8948"/>
                      <a:pt x="3133" y="9274"/>
                      <a:pt x="3434" y="9599"/>
                    </a:cubicBezTo>
                    <a:lnTo>
                      <a:pt x="3334" y="11128"/>
                    </a:lnTo>
                    <a:lnTo>
                      <a:pt x="4988" y="12256"/>
                    </a:lnTo>
                    <a:lnTo>
                      <a:pt x="5314" y="10928"/>
                    </a:lnTo>
                    <a:cubicBezTo>
                      <a:pt x="5640" y="11053"/>
                      <a:pt x="5965" y="11128"/>
                      <a:pt x="6241" y="11128"/>
                    </a:cubicBezTo>
                    <a:lnTo>
                      <a:pt x="7143" y="12757"/>
                    </a:lnTo>
                    <a:lnTo>
                      <a:pt x="8472" y="12281"/>
                    </a:lnTo>
                    <a:lnTo>
                      <a:pt x="7820" y="10602"/>
                    </a:lnTo>
                    <a:cubicBezTo>
                      <a:pt x="8021" y="10401"/>
                      <a:pt x="8196" y="10176"/>
                      <a:pt x="8321" y="9900"/>
                    </a:cubicBezTo>
                    <a:lnTo>
                      <a:pt x="9650" y="10652"/>
                    </a:lnTo>
                    <a:lnTo>
                      <a:pt x="9900" y="8848"/>
                    </a:lnTo>
                    <a:lnTo>
                      <a:pt x="8622" y="7795"/>
                    </a:lnTo>
                    <a:cubicBezTo>
                      <a:pt x="8597" y="7394"/>
                      <a:pt x="8522" y="6993"/>
                      <a:pt x="8422" y="6592"/>
                    </a:cubicBezTo>
                    <a:lnTo>
                      <a:pt x="9399" y="6041"/>
                    </a:lnTo>
                    <a:lnTo>
                      <a:pt x="8447" y="3960"/>
                    </a:lnTo>
                    <a:lnTo>
                      <a:pt x="7294" y="4161"/>
                    </a:lnTo>
                    <a:cubicBezTo>
                      <a:pt x="7043" y="3810"/>
                      <a:pt x="6767" y="3459"/>
                      <a:pt x="6467" y="3158"/>
                    </a:cubicBezTo>
                    <a:lnTo>
                      <a:pt x="6542" y="1630"/>
                    </a:lnTo>
                    <a:lnTo>
                      <a:pt x="4913" y="477"/>
                    </a:lnTo>
                    <a:lnTo>
                      <a:pt x="4587" y="1830"/>
                    </a:lnTo>
                    <a:cubicBezTo>
                      <a:pt x="4261" y="1705"/>
                      <a:pt x="3935" y="1630"/>
                      <a:pt x="3635" y="1604"/>
                    </a:cubicBezTo>
                    <a:lnTo>
                      <a:pt x="2757" y="0"/>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cxnSp>
          <p:nvCxnSpPr>
            <p:cNvPr id="1156" name="Google Shape;1156;p28">
              <a:extLst>
                <a:ext uri="{FF2B5EF4-FFF2-40B4-BE49-F238E27FC236}">
                  <a16:creationId xmlns:a16="http://schemas.microsoft.com/office/drawing/2014/main" id="{4CD54E41-CC32-30F8-E093-031069BEB529}"/>
                </a:ext>
              </a:extLst>
            </p:cNvPr>
            <p:cNvCxnSpPr/>
            <p:nvPr/>
          </p:nvCxnSpPr>
          <p:spPr>
            <a:xfrm>
              <a:off x="6645275" y="2174425"/>
              <a:ext cx="0" cy="347100"/>
            </a:xfrm>
            <a:prstGeom prst="straightConnector1">
              <a:avLst/>
            </a:prstGeom>
            <a:noFill/>
            <a:ln w="19050" cap="flat" cmpd="sng">
              <a:solidFill>
                <a:schemeClr val="accent6"/>
              </a:solidFill>
              <a:prstDash val="dash"/>
              <a:round/>
              <a:headEnd type="none" w="med" len="med"/>
              <a:tailEnd type="oval" w="med" len="med"/>
            </a:ln>
          </p:spPr>
        </p:cxnSp>
      </p:grpSp>
      <p:sp>
        <p:nvSpPr>
          <p:cNvPr id="1157" name="Google Shape;1157;p28">
            <a:extLst>
              <a:ext uri="{FF2B5EF4-FFF2-40B4-BE49-F238E27FC236}">
                <a16:creationId xmlns:a16="http://schemas.microsoft.com/office/drawing/2014/main" id="{871DB4A4-D966-C6FC-8429-385778679CC3}"/>
              </a:ext>
            </a:extLst>
          </p:cNvPr>
          <p:cNvSpPr txBox="1"/>
          <p:nvPr/>
        </p:nvSpPr>
        <p:spPr>
          <a:xfrm>
            <a:off x="301961" y="2954663"/>
            <a:ext cx="211540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b="1" dirty="0">
                <a:solidFill>
                  <a:schemeClr val="accent6"/>
                </a:solidFill>
                <a:latin typeface="Roboto"/>
                <a:ea typeface="Roboto"/>
                <a:cs typeface="Roboto"/>
                <a:sym typeface="Roboto"/>
              </a:rPr>
              <a:t>1. </a:t>
            </a:r>
            <a:r>
              <a:rPr lang="en-US" b="1" dirty="0" err="1">
                <a:solidFill>
                  <a:schemeClr val="accent6"/>
                </a:solidFill>
                <a:latin typeface="Roboto"/>
                <a:ea typeface="Roboto"/>
                <a:cs typeface="Roboto"/>
                <a:sym typeface="Roboto"/>
              </a:rPr>
              <a:t>Giới</a:t>
            </a:r>
            <a:r>
              <a:rPr lang="en-US" b="1" dirty="0">
                <a:solidFill>
                  <a:schemeClr val="accent6"/>
                </a:solidFill>
                <a:latin typeface="Roboto"/>
                <a:ea typeface="Roboto"/>
                <a:cs typeface="Roboto"/>
                <a:sym typeface="Roboto"/>
              </a:rPr>
              <a:t> </a:t>
            </a:r>
            <a:r>
              <a:rPr lang="en-US" b="1" dirty="0" err="1">
                <a:solidFill>
                  <a:schemeClr val="accent6"/>
                </a:solidFill>
                <a:latin typeface="Roboto"/>
                <a:ea typeface="Roboto"/>
                <a:cs typeface="Roboto"/>
                <a:sym typeface="Roboto"/>
              </a:rPr>
              <a:t>Thiệu</a:t>
            </a:r>
            <a:r>
              <a:rPr lang="en-US" b="1" dirty="0">
                <a:solidFill>
                  <a:schemeClr val="accent6"/>
                </a:solidFill>
                <a:latin typeface="Roboto"/>
                <a:ea typeface="Roboto"/>
                <a:cs typeface="Roboto"/>
                <a:sym typeface="Roboto"/>
              </a:rPr>
              <a:t> Microsoft Azure</a:t>
            </a:r>
            <a:endParaRPr sz="1200" dirty="0">
              <a:solidFill>
                <a:schemeClr val="accent6"/>
              </a:solidFill>
            </a:endParaRPr>
          </a:p>
        </p:txBody>
      </p:sp>
      <p:sp>
        <p:nvSpPr>
          <p:cNvPr id="1158" name="Google Shape;1158;p28">
            <a:extLst>
              <a:ext uri="{FF2B5EF4-FFF2-40B4-BE49-F238E27FC236}">
                <a16:creationId xmlns:a16="http://schemas.microsoft.com/office/drawing/2014/main" id="{C7644A22-1500-01D1-3633-C2C59589FBBA}"/>
              </a:ext>
            </a:extLst>
          </p:cNvPr>
          <p:cNvSpPr txBox="1"/>
          <p:nvPr/>
        </p:nvSpPr>
        <p:spPr>
          <a:xfrm>
            <a:off x="1595471" y="3994487"/>
            <a:ext cx="2771463"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b="1" dirty="0">
                <a:solidFill>
                  <a:schemeClr val="accent5"/>
                </a:solidFill>
                <a:latin typeface="Roboto"/>
                <a:ea typeface="Roboto"/>
                <a:cs typeface="Roboto"/>
                <a:sym typeface="Roboto"/>
              </a:rPr>
              <a:t>2. </a:t>
            </a:r>
            <a:r>
              <a:rPr lang="vi-VN" b="1" dirty="0" err="1">
                <a:solidFill>
                  <a:schemeClr val="accent5"/>
                </a:solidFill>
                <a:latin typeface="Roboto"/>
                <a:ea typeface="Roboto"/>
                <a:cs typeface="Roboto"/>
                <a:sym typeface="Roboto"/>
              </a:rPr>
              <a:t>Azure</a:t>
            </a:r>
            <a:r>
              <a:rPr lang="vi-VN" b="1" dirty="0">
                <a:solidFill>
                  <a:schemeClr val="accent5"/>
                </a:solidFill>
                <a:latin typeface="Roboto"/>
                <a:ea typeface="Roboto"/>
                <a:cs typeface="Roboto"/>
                <a:sym typeface="Roboto"/>
              </a:rPr>
              <a:t> hoạt động trong một hệ thống </a:t>
            </a:r>
            <a:r>
              <a:rPr lang="vi-VN" b="1" dirty="0" err="1">
                <a:solidFill>
                  <a:schemeClr val="accent5"/>
                </a:solidFill>
                <a:latin typeface="Roboto"/>
                <a:ea typeface="Roboto"/>
                <a:cs typeface="Roboto"/>
                <a:sym typeface="Roboto"/>
              </a:rPr>
              <a:t>IoT</a:t>
            </a:r>
            <a:endParaRPr lang="en-US" sz="1200" dirty="0">
              <a:solidFill>
                <a:schemeClr val="accent5"/>
              </a:solidFill>
            </a:endParaRPr>
          </a:p>
        </p:txBody>
      </p:sp>
      <p:sp>
        <p:nvSpPr>
          <p:cNvPr id="1159" name="Google Shape;1159;p28">
            <a:extLst>
              <a:ext uri="{FF2B5EF4-FFF2-40B4-BE49-F238E27FC236}">
                <a16:creationId xmlns:a16="http://schemas.microsoft.com/office/drawing/2014/main" id="{C2CBDEC2-27EB-D360-AD8E-BEBFBD4AEF37}"/>
              </a:ext>
            </a:extLst>
          </p:cNvPr>
          <p:cNvSpPr txBox="1"/>
          <p:nvPr/>
        </p:nvSpPr>
        <p:spPr>
          <a:xfrm>
            <a:off x="3771216" y="3027404"/>
            <a:ext cx="1971912"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b="1" dirty="0">
                <a:solidFill>
                  <a:schemeClr val="accent4"/>
                </a:solidFill>
                <a:latin typeface="Roboto"/>
                <a:ea typeface="Roboto"/>
                <a:cs typeface="Roboto"/>
                <a:sym typeface="Roboto"/>
              </a:rPr>
              <a:t>3. </a:t>
            </a:r>
            <a:r>
              <a:rPr lang="vi-VN" b="1" dirty="0">
                <a:solidFill>
                  <a:schemeClr val="accent4"/>
                </a:solidFill>
                <a:latin typeface="Roboto"/>
                <a:ea typeface="Roboto"/>
                <a:cs typeface="Roboto"/>
                <a:sym typeface="Roboto"/>
              </a:rPr>
              <a:t>Những dịch vụ </a:t>
            </a:r>
            <a:r>
              <a:rPr lang="vi-VN" b="1" dirty="0" err="1">
                <a:solidFill>
                  <a:schemeClr val="accent4"/>
                </a:solidFill>
                <a:latin typeface="Roboto"/>
                <a:ea typeface="Roboto"/>
                <a:cs typeface="Roboto"/>
                <a:sym typeface="Roboto"/>
              </a:rPr>
              <a:t>Azure</a:t>
            </a:r>
            <a:r>
              <a:rPr lang="vi-VN" b="1" dirty="0">
                <a:solidFill>
                  <a:schemeClr val="accent4"/>
                </a:solidFill>
                <a:latin typeface="Roboto"/>
                <a:ea typeface="Roboto"/>
                <a:cs typeface="Roboto"/>
                <a:sym typeface="Roboto"/>
              </a:rPr>
              <a:t> thường dùng trong dự án </a:t>
            </a:r>
            <a:r>
              <a:rPr lang="vi-VN" b="1" dirty="0" err="1">
                <a:solidFill>
                  <a:schemeClr val="accent4"/>
                </a:solidFill>
                <a:latin typeface="Roboto"/>
                <a:ea typeface="Roboto"/>
                <a:cs typeface="Roboto"/>
                <a:sym typeface="Roboto"/>
              </a:rPr>
              <a:t>IoT</a:t>
            </a:r>
            <a:endParaRPr lang="vi-VN" sz="1200" dirty="0">
              <a:solidFill>
                <a:schemeClr val="accent4"/>
              </a:solidFill>
            </a:endParaRPr>
          </a:p>
        </p:txBody>
      </p:sp>
      <p:sp>
        <p:nvSpPr>
          <p:cNvPr id="1160" name="Google Shape;1160;p28">
            <a:extLst>
              <a:ext uri="{FF2B5EF4-FFF2-40B4-BE49-F238E27FC236}">
                <a16:creationId xmlns:a16="http://schemas.microsoft.com/office/drawing/2014/main" id="{D8D879BB-4C6D-324A-8545-B73C4FAA7F66}"/>
              </a:ext>
            </a:extLst>
          </p:cNvPr>
          <p:cNvSpPr txBox="1"/>
          <p:nvPr/>
        </p:nvSpPr>
        <p:spPr>
          <a:xfrm>
            <a:off x="5212565" y="3893727"/>
            <a:ext cx="2282311" cy="25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b="1" dirty="0">
                <a:solidFill>
                  <a:schemeClr val="accent3"/>
                </a:solidFill>
                <a:latin typeface="Roboto"/>
                <a:ea typeface="Roboto"/>
                <a:cs typeface="Roboto"/>
                <a:sym typeface="Roboto"/>
              </a:rPr>
              <a:t>4. Ưu và nhược của </a:t>
            </a:r>
            <a:r>
              <a:rPr lang="vi-VN" b="1" dirty="0" err="1">
                <a:solidFill>
                  <a:schemeClr val="accent3"/>
                </a:solidFill>
                <a:latin typeface="Roboto"/>
                <a:ea typeface="Roboto"/>
                <a:cs typeface="Roboto"/>
                <a:sym typeface="Roboto"/>
              </a:rPr>
              <a:t>Azure</a:t>
            </a:r>
            <a:endParaRPr sz="1200" dirty="0">
              <a:solidFill>
                <a:schemeClr val="accent3"/>
              </a:solidFill>
            </a:endParaRPr>
          </a:p>
        </p:txBody>
      </p:sp>
      <p:sp>
        <p:nvSpPr>
          <p:cNvPr id="1161" name="Google Shape;1161;p28">
            <a:extLst>
              <a:ext uri="{FF2B5EF4-FFF2-40B4-BE49-F238E27FC236}">
                <a16:creationId xmlns:a16="http://schemas.microsoft.com/office/drawing/2014/main" id="{9490BB9E-7291-CE7F-98B3-B75E3D34E8E0}"/>
              </a:ext>
            </a:extLst>
          </p:cNvPr>
          <p:cNvSpPr txBox="1"/>
          <p:nvPr/>
        </p:nvSpPr>
        <p:spPr>
          <a:xfrm>
            <a:off x="6950107" y="2862448"/>
            <a:ext cx="1710365" cy="65950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b="1" dirty="0">
                <a:solidFill>
                  <a:schemeClr val="accent2"/>
                </a:solidFill>
                <a:latin typeface="Roboto"/>
                <a:ea typeface="Roboto"/>
                <a:cs typeface="Roboto"/>
                <a:sym typeface="Roboto"/>
              </a:rPr>
              <a:t>5. Một số </a:t>
            </a:r>
            <a:r>
              <a:rPr lang="vi-VN" b="1" dirty="0" err="1">
                <a:solidFill>
                  <a:schemeClr val="accent2"/>
                </a:solidFill>
                <a:latin typeface="Roboto"/>
                <a:ea typeface="Roboto"/>
                <a:cs typeface="Roboto"/>
                <a:sym typeface="Roboto"/>
              </a:rPr>
              <a:t>cloud</a:t>
            </a:r>
            <a:r>
              <a:rPr lang="vi-VN" b="1" dirty="0">
                <a:solidFill>
                  <a:schemeClr val="accent2"/>
                </a:solidFill>
                <a:latin typeface="Roboto"/>
                <a:ea typeface="Roboto"/>
                <a:cs typeface="Roboto"/>
                <a:sym typeface="Roboto"/>
              </a:rPr>
              <a:t> khác</a:t>
            </a:r>
            <a:endParaRPr lang="vi-VN" sz="1200" dirty="0">
              <a:solidFill>
                <a:schemeClr val="accent2"/>
              </a:solidFill>
            </a:endParaRPr>
          </a:p>
        </p:txBody>
      </p:sp>
    </p:spTree>
    <p:extLst>
      <p:ext uri="{BB962C8B-B14F-4D97-AF65-F5344CB8AC3E}">
        <p14:creationId xmlns:p14="http://schemas.microsoft.com/office/powerpoint/2010/main" val="238465228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p:nvPr/>
        </p:nvSpPr>
        <p:spPr>
          <a:xfrm>
            <a:off x="317408" y="942975"/>
            <a:ext cx="5209935" cy="1803955"/>
          </a:xfrm>
          <a:prstGeom prst="rect">
            <a:avLst/>
          </a:prstGeom>
          <a:noFill/>
          <a:ln>
            <a:noFill/>
          </a:ln>
        </p:spPr>
        <p:txBody>
          <a:bodyPr spcFirstLastPara="1" wrap="square" lIns="91425" tIns="91425" rIns="91425" bIns="91425" anchor="ctr" anchorCtr="0">
            <a:noAutofit/>
          </a:bodyPr>
          <a:lstStyle/>
          <a:p>
            <a:pPr marL="342900" lvl="0" indent="-342900" algn="l" rtl="0">
              <a:spcBef>
                <a:spcPts val="0"/>
              </a:spcBef>
              <a:spcAft>
                <a:spcPts val="0"/>
              </a:spcAft>
              <a:buFont typeface="Wingdings" panose="05000000000000000000" pitchFamily="2" charset="2"/>
              <a:buChar char="§"/>
            </a:pPr>
            <a:r>
              <a:rPr lang="vi-VN" sz="1600" dirty="0">
                <a:latin typeface="Bahnschrift Light Condensed" panose="020B0502040204020203" pitchFamily="34" charset="0"/>
              </a:rPr>
              <a:t>Là nền tảng điện toán đám mây hàng đầu, cung cấp dịch vụ lưu trữ, tính toán, cơ sở dữ liệu và phân tích. </a:t>
            </a:r>
          </a:p>
          <a:p>
            <a:pPr marL="342900" lvl="0" indent="-342900" algn="l" rtl="0">
              <a:spcBef>
                <a:spcPts val="0"/>
              </a:spcBef>
              <a:spcAft>
                <a:spcPts val="0"/>
              </a:spcAft>
              <a:buFont typeface="Wingdings" panose="05000000000000000000" pitchFamily="2" charset="2"/>
              <a:buChar char="§"/>
            </a:pPr>
            <a:r>
              <a:rPr lang="vi-VN" sz="1600" dirty="0">
                <a:latin typeface="Bahnschrift Light Condensed" panose="020B0502040204020203" pitchFamily="34" charset="0"/>
              </a:rPr>
              <a:t>Được sử dụng tại hơn 190 quốc gia, AWS hỗ trợ cả doanh nghiệp, chính phủ và tổ chức phi lợi nhuận. </a:t>
            </a:r>
          </a:p>
          <a:p>
            <a:pPr marL="342900" lvl="0" indent="-342900" algn="l" rtl="0">
              <a:spcBef>
                <a:spcPts val="0"/>
              </a:spcBef>
              <a:spcAft>
                <a:spcPts val="0"/>
              </a:spcAft>
              <a:buFont typeface="Wingdings" panose="05000000000000000000" pitchFamily="2" charset="2"/>
              <a:buChar char="§"/>
            </a:pPr>
            <a:r>
              <a:rPr lang="vi-VN" sz="1600" dirty="0">
                <a:latin typeface="Bahnschrift Light Condensed" panose="020B0502040204020203" pitchFamily="34" charset="0"/>
              </a:rPr>
              <a:t>Trong </a:t>
            </a:r>
            <a:r>
              <a:rPr lang="vi-VN" sz="1600" dirty="0" err="1">
                <a:latin typeface="Bahnschrift Light Condensed" panose="020B0502040204020203" pitchFamily="34" charset="0"/>
              </a:rPr>
              <a:t>IoT</a:t>
            </a:r>
            <a:r>
              <a:rPr lang="vi-VN" sz="1600" dirty="0">
                <a:latin typeface="Bahnschrift Light Condensed" panose="020B0502040204020203" pitchFamily="34" charset="0"/>
              </a:rPr>
              <a:t>, AWS </a:t>
            </a:r>
            <a:r>
              <a:rPr lang="vi-VN" sz="1600" dirty="0" err="1">
                <a:latin typeface="Bahnschrift Light Condensed" panose="020B0502040204020203" pitchFamily="34" charset="0"/>
              </a:rPr>
              <a:t>IoT</a:t>
            </a:r>
            <a:r>
              <a:rPr lang="vi-VN" sz="1600" dirty="0">
                <a:latin typeface="Bahnschrift Light Condensed" panose="020B0502040204020203" pitchFamily="34" charset="0"/>
              </a:rPr>
              <a:t> cho phép kết nối hàng tỷ thiết bị, xử lý dữ liệu thời gian thực và tích hợp với các dịch vụ đám mây khác. </a:t>
            </a:r>
          </a:p>
          <a:p>
            <a:pPr marL="342900" lvl="0" indent="-342900" algn="l" rtl="0">
              <a:spcBef>
                <a:spcPts val="0"/>
              </a:spcBef>
              <a:spcAft>
                <a:spcPts val="0"/>
              </a:spcAft>
              <a:buFont typeface="Wingdings" panose="05000000000000000000" pitchFamily="2" charset="2"/>
              <a:buChar char="§"/>
            </a:pPr>
            <a:r>
              <a:rPr lang="vi-VN" sz="1600" dirty="0">
                <a:solidFill>
                  <a:srgbClr val="FF0000"/>
                </a:solidFill>
                <a:latin typeface="Bahnschrift Light Condensed" panose="020B0502040204020203" pitchFamily="34" charset="0"/>
              </a:rPr>
              <a:t>Tuy nhiên, thách thức lớn gồm chi phí, bảo mật và quản lý hệ thống.</a:t>
            </a:r>
            <a:endParaRPr sz="1200" dirty="0">
              <a:solidFill>
                <a:srgbClr val="FF0000"/>
              </a:solidFill>
              <a:latin typeface="Bahnschrift Light Condensed" panose="020B0502040204020203" pitchFamily="34" charset="0"/>
              <a:ea typeface="Roboto"/>
              <a:cs typeface="Roboto"/>
              <a:sym typeface="Roboto"/>
            </a:endParaRPr>
          </a:p>
        </p:txBody>
      </p:sp>
      <p:sp>
        <p:nvSpPr>
          <p:cNvPr id="135" name="Google Shape;135;p19"/>
          <p:cNvSpPr txBox="1">
            <a:spLocks noGrp="1"/>
          </p:cNvSpPr>
          <p:nvPr>
            <p:ph type="title"/>
          </p:nvPr>
        </p:nvSpPr>
        <p:spPr>
          <a:xfrm>
            <a:off x="-13551" y="316922"/>
            <a:ext cx="240883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vi-VN" sz="2400" b="1" dirty="0">
                <a:solidFill>
                  <a:schemeClr val="accent6"/>
                </a:solidFill>
                <a:latin typeface="Roboto"/>
                <a:ea typeface="Roboto"/>
                <a:cs typeface="Roboto"/>
                <a:sym typeface="Roboto"/>
              </a:rPr>
              <a:t>AWS LÀ GÌ?</a:t>
            </a:r>
            <a:endParaRPr lang="vi-VN" dirty="0">
              <a:solidFill>
                <a:schemeClr val="accent6"/>
              </a:solidFill>
            </a:endParaRPr>
          </a:p>
        </p:txBody>
      </p:sp>
      <p:sp>
        <p:nvSpPr>
          <p:cNvPr id="136" name="Google Shape;136;p19"/>
          <p:cNvSpPr/>
          <p:nvPr/>
        </p:nvSpPr>
        <p:spPr>
          <a:xfrm>
            <a:off x="791365" y="4539518"/>
            <a:ext cx="445438" cy="373140"/>
          </a:xfrm>
          <a:custGeom>
            <a:avLst/>
            <a:gdLst/>
            <a:ahLst/>
            <a:cxnLst/>
            <a:rect l="l" t="t" r="r" b="b"/>
            <a:pathLst>
              <a:path w="77846" h="70177" extrusionOk="0">
                <a:moveTo>
                  <a:pt x="32707" y="1"/>
                </a:moveTo>
                <a:cubicBezTo>
                  <a:pt x="32607" y="26"/>
                  <a:pt x="32507" y="26"/>
                  <a:pt x="32406" y="26"/>
                </a:cubicBezTo>
                <a:cubicBezTo>
                  <a:pt x="32356" y="26"/>
                  <a:pt x="32306" y="26"/>
                  <a:pt x="32256" y="51"/>
                </a:cubicBezTo>
                <a:cubicBezTo>
                  <a:pt x="32131" y="51"/>
                  <a:pt x="32005" y="76"/>
                  <a:pt x="31880" y="76"/>
                </a:cubicBezTo>
                <a:cubicBezTo>
                  <a:pt x="31629" y="126"/>
                  <a:pt x="31354" y="151"/>
                  <a:pt x="31078" y="227"/>
                </a:cubicBezTo>
                <a:cubicBezTo>
                  <a:pt x="27369" y="978"/>
                  <a:pt x="24261" y="3685"/>
                  <a:pt x="22732" y="6768"/>
                </a:cubicBezTo>
                <a:cubicBezTo>
                  <a:pt x="22557" y="7094"/>
                  <a:pt x="22431" y="7395"/>
                  <a:pt x="22306" y="7720"/>
                </a:cubicBezTo>
                <a:cubicBezTo>
                  <a:pt x="21905" y="8723"/>
                  <a:pt x="21679" y="9775"/>
                  <a:pt x="21679" y="10778"/>
                </a:cubicBezTo>
                <a:cubicBezTo>
                  <a:pt x="21629" y="17119"/>
                  <a:pt x="25389" y="18447"/>
                  <a:pt x="25940" y="20753"/>
                </a:cubicBezTo>
                <a:cubicBezTo>
                  <a:pt x="26291" y="22307"/>
                  <a:pt x="25088" y="23259"/>
                  <a:pt x="21805" y="23259"/>
                </a:cubicBezTo>
                <a:cubicBezTo>
                  <a:pt x="14662" y="23284"/>
                  <a:pt x="7494" y="23309"/>
                  <a:pt x="351" y="23334"/>
                </a:cubicBezTo>
                <a:lnTo>
                  <a:pt x="176" y="36944"/>
                </a:lnTo>
                <a:cubicBezTo>
                  <a:pt x="176" y="39846"/>
                  <a:pt x="870" y="41128"/>
                  <a:pt x="2107" y="41128"/>
                </a:cubicBezTo>
                <a:cubicBezTo>
                  <a:pt x="2280" y="41128"/>
                  <a:pt x="2463" y="41103"/>
                  <a:pt x="2657" y="41054"/>
                </a:cubicBezTo>
                <a:cubicBezTo>
                  <a:pt x="4963" y="40502"/>
                  <a:pt x="6341" y="36718"/>
                  <a:pt x="12682" y="36718"/>
                </a:cubicBezTo>
                <a:cubicBezTo>
                  <a:pt x="12694" y="36718"/>
                  <a:pt x="12706" y="36718"/>
                  <a:pt x="12718" y="36718"/>
                </a:cubicBezTo>
                <a:cubicBezTo>
                  <a:pt x="17672" y="36718"/>
                  <a:pt x="23384" y="41796"/>
                  <a:pt x="23334" y="48046"/>
                </a:cubicBezTo>
                <a:cubicBezTo>
                  <a:pt x="23283" y="54337"/>
                  <a:pt x="17469" y="59450"/>
                  <a:pt x="12506" y="59450"/>
                </a:cubicBezTo>
                <a:cubicBezTo>
                  <a:pt x="12486" y="59450"/>
                  <a:pt x="12465" y="59450"/>
                  <a:pt x="12444" y="59450"/>
                </a:cubicBezTo>
                <a:cubicBezTo>
                  <a:pt x="6157" y="59450"/>
                  <a:pt x="4855" y="55689"/>
                  <a:pt x="2557" y="55164"/>
                </a:cubicBezTo>
                <a:cubicBezTo>
                  <a:pt x="2363" y="55115"/>
                  <a:pt x="2179" y="55090"/>
                  <a:pt x="2005" y="55090"/>
                </a:cubicBezTo>
                <a:cubicBezTo>
                  <a:pt x="764" y="55090"/>
                  <a:pt x="47" y="56372"/>
                  <a:pt x="25" y="59274"/>
                </a:cubicBezTo>
                <a:lnTo>
                  <a:pt x="0" y="69650"/>
                </a:lnTo>
                <a:cubicBezTo>
                  <a:pt x="3890" y="69610"/>
                  <a:pt x="7765" y="69584"/>
                  <a:pt x="11619" y="69584"/>
                </a:cubicBezTo>
                <a:cubicBezTo>
                  <a:pt x="14966" y="69584"/>
                  <a:pt x="18296" y="69604"/>
                  <a:pt x="21604" y="69650"/>
                </a:cubicBezTo>
                <a:cubicBezTo>
                  <a:pt x="21880" y="69650"/>
                  <a:pt x="22181" y="69650"/>
                  <a:pt x="22481" y="69676"/>
                </a:cubicBezTo>
                <a:cubicBezTo>
                  <a:pt x="25414" y="69701"/>
                  <a:pt x="28321" y="69776"/>
                  <a:pt x="31203" y="69851"/>
                </a:cubicBezTo>
                <a:cubicBezTo>
                  <a:pt x="31504" y="69876"/>
                  <a:pt x="31805" y="69876"/>
                  <a:pt x="32081" y="69876"/>
                </a:cubicBezTo>
                <a:cubicBezTo>
                  <a:pt x="32406" y="69901"/>
                  <a:pt x="32732" y="69901"/>
                  <a:pt x="33058" y="69901"/>
                </a:cubicBezTo>
                <a:cubicBezTo>
                  <a:pt x="34336" y="69951"/>
                  <a:pt x="35589" y="70001"/>
                  <a:pt x="36842" y="70051"/>
                </a:cubicBezTo>
                <a:cubicBezTo>
                  <a:pt x="37118" y="70051"/>
                  <a:pt x="37419" y="70077"/>
                  <a:pt x="37720" y="70077"/>
                </a:cubicBezTo>
                <a:cubicBezTo>
                  <a:pt x="37845" y="70077"/>
                  <a:pt x="37970" y="70102"/>
                  <a:pt x="38121" y="70102"/>
                </a:cubicBezTo>
                <a:cubicBezTo>
                  <a:pt x="38672" y="70127"/>
                  <a:pt x="39223" y="70152"/>
                  <a:pt x="39775" y="70177"/>
                </a:cubicBezTo>
                <a:lnTo>
                  <a:pt x="40752" y="70177"/>
                </a:lnTo>
                <a:cubicBezTo>
                  <a:pt x="41003" y="70152"/>
                  <a:pt x="41228" y="70152"/>
                  <a:pt x="41454" y="70152"/>
                </a:cubicBezTo>
                <a:cubicBezTo>
                  <a:pt x="41680" y="70127"/>
                  <a:pt x="41905" y="70127"/>
                  <a:pt x="42106" y="70102"/>
                </a:cubicBezTo>
                <a:cubicBezTo>
                  <a:pt x="42381" y="70102"/>
                  <a:pt x="42632" y="70077"/>
                  <a:pt x="42883" y="70051"/>
                </a:cubicBezTo>
                <a:cubicBezTo>
                  <a:pt x="43083" y="70026"/>
                  <a:pt x="43309" y="70026"/>
                  <a:pt x="43509" y="70001"/>
                </a:cubicBezTo>
                <a:cubicBezTo>
                  <a:pt x="43609" y="69976"/>
                  <a:pt x="43685" y="69976"/>
                  <a:pt x="43760" y="69976"/>
                </a:cubicBezTo>
                <a:cubicBezTo>
                  <a:pt x="43985" y="69951"/>
                  <a:pt x="44186" y="69926"/>
                  <a:pt x="44386" y="69901"/>
                </a:cubicBezTo>
                <a:cubicBezTo>
                  <a:pt x="45063" y="69826"/>
                  <a:pt x="45740" y="69726"/>
                  <a:pt x="46391" y="69600"/>
                </a:cubicBezTo>
                <a:cubicBezTo>
                  <a:pt x="46667" y="69550"/>
                  <a:pt x="46968" y="69500"/>
                  <a:pt x="47244" y="69450"/>
                </a:cubicBezTo>
                <a:cubicBezTo>
                  <a:pt x="47269" y="69450"/>
                  <a:pt x="47294" y="69450"/>
                  <a:pt x="47319" y="69425"/>
                </a:cubicBezTo>
                <a:cubicBezTo>
                  <a:pt x="47494" y="69400"/>
                  <a:pt x="47695" y="69350"/>
                  <a:pt x="47895" y="69325"/>
                </a:cubicBezTo>
                <a:cubicBezTo>
                  <a:pt x="47920" y="69300"/>
                  <a:pt x="47945" y="69300"/>
                  <a:pt x="47995" y="69300"/>
                </a:cubicBezTo>
                <a:cubicBezTo>
                  <a:pt x="48171" y="69249"/>
                  <a:pt x="48346" y="69224"/>
                  <a:pt x="48547" y="69174"/>
                </a:cubicBezTo>
                <a:cubicBezTo>
                  <a:pt x="49098" y="69049"/>
                  <a:pt x="49650" y="68899"/>
                  <a:pt x="50201" y="68748"/>
                </a:cubicBezTo>
                <a:cubicBezTo>
                  <a:pt x="50502" y="68648"/>
                  <a:pt x="50802" y="68573"/>
                  <a:pt x="51103" y="68473"/>
                </a:cubicBezTo>
                <a:cubicBezTo>
                  <a:pt x="51404" y="68372"/>
                  <a:pt x="51705" y="68272"/>
                  <a:pt x="51980" y="68172"/>
                </a:cubicBezTo>
                <a:lnTo>
                  <a:pt x="52056" y="68172"/>
                </a:lnTo>
                <a:cubicBezTo>
                  <a:pt x="52331" y="68072"/>
                  <a:pt x="52607" y="67971"/>
                  <a:pt x="52883" y="67871"/>
                </a:cubicBezTo>
                <a:cubicBezTo>
                  <a:pt x="53183" y="67746"/>
                  <a:pt x="53509" y="67645"/>
                  <a:pt x="53835" y="67495"/>
                </a:cubicBezTo>
                <a:cubicBezTo>
                  <a:pt x="54086" y="67395"/>
                  <a:pt x="54336" y="67295"/>
                  <a:pt x="54587" y="67194"/>
                </a:cubicBezTo>
                <a:cubicBezTo>
                  <a:pt x="54888" y="67069"/>
                  <a:pt x="55163" y="66944"/>
                  <a:pt x="55439" y="66818"/>
                </a:cubicBezTo>
                <a:cubicBezTo>
                  <a:pt x="55715" y="66693"/>
                  <a:pt x="56015" y="66568"/>
                  <a:pt x="56291" y="66417"/>
                </a:cubicBezTo>
                <a:cubicBezTo>
                  <a:pt x="56567" y="66292"/>
                  <a:pt x="56843" y="66167"/>
                  <a:pt x="57118" y="66016"/>
                </a:cubicBezTo>
                <a:cubicBezTo>
                  <a:pt x="57143" y="65991"/>
                  <a:pt x="57193" y="65991"/>
                  <a:pt x="57218" y="65966"/>
                </a:cubicBezTo>
                <a:cubicBezTo>
                  <a:pt x="57444" y="65841"/>
                  <a:pt x="57695" y="65716"/>
                  <a:pt x="57920" y="65590"/>
                </a:cubicBezTo>
                <a:cubicBezTo>
                  <a:pt x="58196" y="65440"/>
                  <a:pt x="58472" y="65290"/>
                  <a:pt x="58722" y="65139"/>
                </a:cubicBezTo>
                <a:cubicBezTo>
                  <a:pt x="58998" y="64989"/>
                  <a:pt x="59274" y="64838"/>
                  <a:pt x="59524" y="64663"/>
                </a:cubicBezTo>
                <a:cubicBezTo>
                  <a:pt x="59725" y="64538"/>
                  <a:pt x="59900" y="64437"/>
                  <a:pt x="60101" y="64312"/>
                </a:cubicBezTo>
                <a:cubicBezTo>
                  <a:pt x="60351" y="64162"/>
                  <a:pt x="60602" y="63986"/>
                  <a:pt x="60853" y="63836"/>
                </a:cubicBezTo>
                <a:cubicBezTo>
                  <a:pt x="61003" y="63736"/>
                  <a:pt x="61153" y="63610"/>
                  <a:pt x="61304" y="63510"/>
                </a:cubicBezTo>
                <a:cubicBezTo>
                  <a:pt x="61905" y="63109"/>
                  <a:pt x="62507" y="62658"/>
                  <a:pt x="63083" y="62232"/>
                </a:cubicBezTo>
                <a:cubicBezTo>
                  <a:pt x="63209" y="62107"/>
                  <a:pt x="63359" y="62006"/>
                  <a:pt x="63484" y="61906"/>
                </a:cubicBezTo>
                <a:cubicBezTo>
                  <a:pt x="63584" y="61831"/>
                  <a:pt x="63660" y="61756"/>
                  <a:pt x="63760" y="61681"/>
                </a:cubicBezTo>
                <a:cubicBezTo>
                  <a:pt x="63885" y="61580"/>
                  <a:pt x="64011" y="61455"/>
                  <a:pt x="64161" y="61355"/>
                </a:cubicBezTo>
                <a:cubicBezTo>
                  <a:pt x="64612" y="60979"/>
                  <a:pt x="65038" y="60603"/>
                  <a:pt x="65489" y="60202"/>
                </a:cubicBezTo>
                <a:cubicBezTo>
                  <a:pt x="65640" y="60051"/>
                  <a:pt x="65790" y="59901"/>
                  <a:pt x="65940" y="59776"/>
                </a:cubicBezTo>
                <a:cubicBezTo>
                  <a:pt x="66216" y="59525"/>
                  <a:pt x="66467" y="59274"/>
                  <a:pt x="66717" y="58999"/>
                </a:cubicBezTo>
                <a:cubicBezTo>
                  <a:pt x="73584" y="52132"/>
                  <a:pt x="77845" y="42658"/>
                  <a:pt x="77845" y="32131"/>
                </a:cubicBezTo>
                <a:cubicBezTo>
                  <a:pt x="77845" y="30578"/>
                  <a:pt x="77745" y="29049"/>
                  <a:pt x="77569" y="27570"/>
                </a:cubicBezTo>
                <a:cubicBezTo>
                  <a:pt x="77469" y="26818"/>
                  <a:pt x="77369" y="26066"/>
                  <a:pt x="77244" y="25339"/>
                </a:cubicBezTo>
                <a:cubicBezTo>
                  <a:pt x="77168" y="24964"/>
                  <a:pt x="77093" y="24613"/>
                  <a:pt x="77018" y="24237"/>
                </a:cubicBezTo>
                <a:cubicBezTo>
                  <a:pt x="76943" y="23861"/>
                  <a:pt x="76868" y="23510"/>
                  <a:pt x="76767" y="23159"/>
                </a:cubicBezTo>
                <a:lnTo>
                  <a:pt x="65589" y="23159"/>
                </a:lnTo>
                <a:cubicBezTo>
                  <a:pt x="57093" y="23184"/>
                  <a:pt x="48071" y="23184"/>
                  <a:pt x="44136" y="23184"/>
                </a:cubicBezTo>
                <a:cubicBezTo>
                  <a:pt x="44092" y="23184"/>
                  <a:pt x="44049" y="23185"/>
                  <a:pt x="44006" y="23185"/>
                </a:cubicBezTo>
                <a:cubicBezTo>
                  <a:pt x="40797" y="23185"/>
                  <a:pt x="39654" y="22261"/>
                  <a:pt x="40025" y="20703"/>
                </a:cubicBezTo>
                <a:cubicBezTo>
                  <a:pt x="40602" y="18397"/>
                  <a:pt x="44386" y="17044"/>
                  <a:pt x="44436" y="10728"/>
                </a:cubicBezTo>
                <a:cubicBezTo>
                  <a:pt x="44462" y="6643"/>
                  <a:pt x="41078" y="2056"/>
                  <a:pt x="36416" y="527"/>
                </a:cubicBezTo>
                <a:cubicBezTo>
                  <a:pt x="35364" y="176"/>
                  <a:pt x="34261" y="1"/>
                  <a:pt x="33133" y="1"/>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p:nvPr/>
        </p:nvSpPr>
        <p:spPr>
          <a:xfrm>
            <a:off x="675193" y="4200988"/>
            <a:ext cx="569057" cy="319969"/>
          </a:xfrm>
          <a:custGeom>
            <a:avLst/>
            <a:gdLst/>
            <a:ahLst/>
            <a:cxnLst/>
            <a:rect l="l" t="t" r="r" b="b"/>
            <a:pathLst>
              <a:path w="99450" h="60177" extrusionOk="0">
                <a:moveTo>
                  <a:pt x="23484" y="0"/>
                </a:moveTo>
                <a:cubicBezTo>
                  <a:pt x="23434" y="5464"/>
                  <a:pt x="23409" y="16517"/>
                  <a:pt x="23359" y="21980"/>
                </a:cubicBezTo>
                <a:cubicBezTo>
                  <a:pt x="23337" y="24902"/>
                  <a:pt x="22591" y="26182"/>
                  <a:pt x="21347" y="26182"/>
                </a:cubicBezTo>
                <a:cubicBezTo>
                  <a:pt x="21182" y="26182"/>
                  <a:pt x="21009" y="26160"/>
                  <a:pt x="20828" y="26116"/>
                </a:cubicBezTo>
                <a:cubicBezTo>
                  <a:pt x="18522" y="25564"/>
                  <a:pt x="17218" y="21805"/>
                  <a:pt x="10878" y="21805"/>
                </a:cubicBezTo>
                <a:cubicBezTo>
                  <a:pt x="5890" y="21830"/>
                  <a:pt x="76" y="26943"/>
                  <a:pt x="50" y="33234"/>
                </a:cubicBezTo>
                <a:cubicBezTo>
                  <a:pt x="0" y="39484"/>
                  <a:pt x="5687" y="44562"/>
                  <a:pt x="10665" y="44562"/>
                </a:cubicBezTo>
                <a:cubicBezTo>
                  <a:pt x="10678" y="44562"/>
                  <a:pt x="10690" y="44562"/>
                  <a:pt x="10702" y="44562"/>
                </a:cubicBezTo>
                <a:cubicBezTo>
                  <a:pt x="17043" y="44537"/>
                  <a:pt x="18396" y="40777"/>
                  <a:pt x="20702" y="40201"/>
                </a:cubicBezTo>
                <a:cubicBezTo>
                  <a:pt x="20889" y="40157"/>
                  <a:pt x="21067" y="40134"/>
                  <a:pt x="21235" y="40134"/>
                </a:cubicBezTo>
                <a:cubicBezTo>
                  <a:pt x="22487" y="40134"/>
                  <a:pt x="23206" y="41395"/>
                  <a:pt x="23183" y="44311"/>
                </a:cubicBezTo>
                <a:cubicBezTo>
                  <a:pt x="23133" y="51479"/>
                  <a:pt x="23083" y="53033"/>
                  <a:pt x="23033" y="60176"/>
                </a:cubicBezTo>
                <a:lnTo>
                  <a:pt x="44462" y="60126"/>
                </a:lnTo>
                <a:cubicBezTo>
                  <a:pt x="47770" y="60101"/>
                  <a:pt x="48973" y="59174"/>
                  <a:pt x="48597" y="57595"/>
                </a:cubicBezTo>
                <a:cubicBezTo>
                  <a:pt x="48071" y="55289"/>
                  <a:pt x="44311" y="53961"/>
                  <a:pt x="44361" y="47645"/>
                </a:cubicBezTo>
                <a:cubicBezTo>
                  <a:pt x="44412" y="42657"/>
                  <a:pt x="49524" y="36868"/>
                  <a:pt x="55815" y="36843"/>
                </a:cubicBezTo>
                <a:cubicBezTo>
                  <a:pt x="62081" y="36843"/>
                  <a:pt x="67144" y="42582"/>
                  <a:pt x="67093" y="47570"/>
                </a:cubicBezTo>
                <a:cubicBezTo>
                  <a:pt x="67043" y="53910"/>
                  <a:pt x="63284" y="55264"/>
                  <a:pt x="62707" y="57544"/>
                </a:cubicBezTo>
                <a:cubicBezTo>
                  <a:pt x="62306" y="59123"/>
                  <a:pt x="63484" y="60051"/>
                  <a:pt x="66793" y="60051"/>
                </a:cubicBezTo>
                <a:lnTo>
                  <a:pt x="99449" y="60001"/>
                </a:lnTo>
                <a:cubicBezTo>
                  <a:pt x="97845" y="53334"/>
                  <a:pt x="94487" y="47369"/>
                  <a:pt x="89875" y="42607"/>
                </a:cubicBezTo>
                <a:cubicBezTo>
                  <a:pt x="83585" y="36091"/>
                  <a:pt x="74963" y="31780"/>
                  <a:pt x="65364" y="31028"/>
                </a:cubicBezTo>
                <a:cubicBezTo>
                  <a:pt x="62156" y="22131"/>
                  <a:pt x="56291" y="14386"/>
                  <a:pt x="48773" y="8923"/>
                </a:cubicBezTo>
                <a:cubicBezTo>
                  <a:pt x="41605" y="3685"/>
                  <a:pt x="32908" y="451"/>
                  <a:pt x="23484" y="0"/>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p:nvPr/>
        </p:nvSpPr>
        <p:spPr>
          <a:xfrm>
            <a:off x="205658" y="4660588"/>
            <a:ext cx="575225" cy="249209"/>
          </a:xfrm>
          <a:custGeom>
            <a:avLst/>
            <a:gdLst/>
            <a:ahLst/>
            <a:cxnLst/>
            <a:rect l="l" t="t" r="r" b="b"/>
            <a:pathLst>
              <a:path w="100528" h="46869" extrusionOk="0">
                <a:moveTo>
                  <a:pt x="77520" y="1"/>
                </a:moveTo>
                <a:lnTo>
                  <a:pt x="56041" y="76"/>
                </a:lnTo>
                <a:cubicBezTo>
                  <a:pt x="52758" y="76"/>
                  <a:pt x="51555" y="1028"/>
                  <a:pt x="51906" y="2607"/>
                </a:cubicBezTo>
                <a:cubicBezTo>
                  <a:pt x="52407" y="4713"/>
                  <a:pt x="55640" y="6016"/>
                  <a:pt x="56116" y="11154"/>
                </a:cubicBezTo>
                <a:cubicBezTo>
                  <a:pt x="56141" y="11605"/>
                  <a:pt x="56167" y="12056"/>
                  <a:pt x="56167" y="12532"/>
                </a:cubicBezTo>
                <a:cubicBezTo>
                  <a:pt x="56141" y="15314"/>
                  <a:pt x="54537" y="18347"/>
                  <a:pt x="52031" y="20477"/>
                </a:cubicBezTo>
                <a:cubicBezTo>
                  <a:pt x="51580" y="20878"/>
                  <a:pt x="51079" y="21254"/>
                  <a:pt x="50578" y="21580"/>
                </a:cubicBezTo>
                <a:cubicBezTo>
                  <a:pt x="48848" y="22658"/>
                  <a:pt x="46843" y="23334"/>
                  <a:pt x="44713" y="23334"/>
                </a:cubicBezTo>
                <a:cubicBezTo>
                  <a:pt x="44412" y="23334"/>
                  <a:pt x="44086" y="23334"/>
                  <a:pt x="43786" y="23284"/>
                </a:cubicBezTo>
                <a:cubicBezTo>
                  <a:pt x="37946" y="22783"/>
                  <a:pt x="33384" y="17344"/>
                  <a:pt x="33435" y="12607"/>
                </a:cubicBezTo>
                <a:cubicBezTo>
                  <a:pt x="33485" y="6292"/>
                  <a:pt x="37244" y="4938"/>
                  <a:pt x="37821" y="2632"/>
                </a:cubicBezTo>
                <a:cubicBezTo>
                  <a:pt x="38222" y="1053"/>
                  <a:pt x="37044" y="126"/>
                  <a:pt x="33735" y="126"/>
                </a:cubicBezTo>
                <a:lnTo>
                  <a:pt x="5239" y="176"/>
                </a:lnTo>
                <a:cubicBezTo>
                  <a:pt x="2657" y="3961"/>
                  <a:pt x="903" y="8372"/>
                  <a:pt x="277" y="13109"/>
                </a:cubicBezTo>
                <a:cubicBezTo>
                  <a:pt x="176" y="13835"/>
                  <a:pt x="101" y="14562"/>
                  <a:pt x="76" y="15314"/>
                </a:cubicBezTo>
                <a:cubicBezTo>
                  <a:pt x="26" y="15865"/>
                  <a:pt x="1" y="16442"/>
                  <a:pt x="1" y="17018"/>
                </a:cubicBezTo>
                <a:cubicBezTo>
                  <a:pt x="1" y="17244"/>
                  <a:pt x="26" y="17470"/>
                  <a:pt x="26" y="17720"/>
                </a:cubicBezTo>
                <a:cubicBezTo>
                  <a:pt x="26" y="17946"/>
                  <a:pt x="26" y="18146"/>
                  <a:pt x="51" y="18372"/>
                </a:cubicBezTo>
                <a:cubicBezTo>
                  <a:pt x="76" y="18898"/>
                  <a:pt x="101" y="19399"/>
                  <a:pt x="151" y="19926"/>
                </a:cubicBezTo>
                <a:cubicBezTo>
                  <a:pt x="176" y="20101"/>
                  <a:pt x="201" y="20302"/>
                  <a:pt x="201" y="20477"/>
                </a:cubicBezTo>
                <a:cubicBezTo>
                  <a:pt x="226" y="20652"/>
                  <a:pt x="251" y="20828"/>
                  <a:pt x="277" y="21003"/>
                </a:cubicBezTo>
                <a:cubicBezTo>
                  <a:pt x="327" y="21354"/>
                  <a:pt x="377" y="21680"/>
                  <a:pt x="427" y="22031"/>
                </a:cubicBezTo>
                <a:cubicBezTo>
                  <a:pt x="552" y="22733"/>
                  <a:pt x="703" y="23434"/>
                  <a:pt x="878" y="24111"/>
                </a:cubicBezTo>
                <a:cubicBezTo>
                  <a:pt x="2181" y="29500"/>
                  <a:pt x="4988" y="34337"/>
                  <a:pt x="8798" y="38146"/>
                </a:cubicBezTo>
                <a:cubicBezTo>
                  <a:pt x="8973" y="38322"/>
                  <a:pt x="9149" y="38497"/>
                  <a:pt x="9324" y="38673"/>
                </a:cubicBezTo>
                <a:cubicBezTo>
                  <a:pt x="9550" y="38848"/>
                  <a:pt x="9750" y="39049"/>
                  <a:pt x="9951" y="39249"/>
                </a:cubicBezTo>
                <a:cubicBezTo>
                  <a:pt x="10602" y="39826"/>
                  <a:pt x="11304" y="40402"/>
                  <a:pt x="12006" y="40928"/>
                </a:cubicBezTo>
                <a:cubicBezTo>
                  <a:pt x="12056" y="40978"/>
                  <a:pt x="12131" y="41029"/>
                  <a:pt x="12181" y="41054"/>
                </a:cubicBezTo>
                <a:cubicBezTo>
                  <a:pt x="12607" y="41379"/>
                  <a:pt x="13059" y="41705"/>
                  <a:pt x="13510" y="42006"/>
                </a:cubicBezTo>
                <a:lnTo>
                  <a:pt x="13535" y="42006"/>
                </a:lnTo>
                <a:cubicBezTo>
                  <a:pt x="14211" y="42457"/>
                  <a:pt x="14913" y="42858"/>
                  <a:pt x="15615" y="43259"/>
                </a:cubicBezTo>
                <a:cubicBezTo>
                  <a:pt x="15690" y="43284"/>
                  <a:pt x="15740" y="43309"/>
                  <a:pt x="15790" y="43334"/>
                </a:cubicBezTo>
                <a:cubicBezTo>
                  <a:pt x="19976" y="45590"/>
                  <a:pt x="24788" y="46868"/>
                  <a:pt x="29876" y="46868"/>
                </a:cubicBezTo>
                <a:cubicBezTo>
                  <a:pt x="35064" y="46868"/>
                  <a:pt x="40402" y="46818"/>
                  <a:pt x="45765" y="46768"/>
                </a:cubicBezTo>
                <a:cubicBezTo>
                  <a:pt x="46442" y="46743"/>
                  <a:pt x="47144" y="46743"/>
                  <a:pt x="47821" y="46718"/>
                </a:cubicBezTo>
                <a:lnTo>
                  <a:pt x="49375" y="46718"/>
                </a:lnTo>
                <a:cubicBezTo>
                  <a:pt x="50126" y="46693"/>
                  <a:pt x="50853" y="46693"/>
                  <a:pt x="51605" y="46668"/>
                </a:cubicBezTo>
                <a:cubicBezTo>
                  <a:pt x="60026" y="46542"/>
                  <a:pt x="68598" y="46417"/>
                  <a:pt x="77144" y="46317"/>
                </a:cubicBezTo>
                <a:cubicBezTo>
                  <a:pt x="77169" y="45490"/>
                  <a:pt x="77169" y="36818"/>
                  <a:pt x="77169" y="35966"/>
                </a:cubicBezTo>
                <a:cubicBezTo>
                  <a:pt x="77191" y="33044"/>
                  <a:pt x="77937" y="31764"/>
                  <a:pt x="79181" y="31764"/>
                </a:cubicBezTo>
                <a:cubicBezTo>
                  <a:pt x="79346" y="31764"/>
                  <a:pt x="79519" y="31787"/>
                  <a:pt x="79701" y="31830"/>
                </a:cubicBezTo>
                <a:cubicBezTo>
                  <a:pt x="82006" y="32382"/>
                  <a:pt x="83310" y="36141"/>
                  <a:pt x="89650" y="36141"/>
                </a:cubicBezTo>
                <a:cubicBezTo>
                  <a:pt x="94638" y="36116"/>
                  <a:pt x="100452" y="31003"/>
                  <a:pt x="100478" y="24738"/>
                </a:cubicBezTo>
                <a:cubicBezTo>
                  <a:pt x="100528" y="18447"/>
                  <a:pt x="94788" y="13384"/>
                  <a:pt x="89826" y="13384"/>
                </a:cubicBezTo>
                <a:cubicBezTo>
                  <a:pt x="83485" y="13409"/>
                  <a:pt x="82107" y="17194"/>
                  <a:pt x="79826" y="17745"/>
                </a:cubicBezTo>
                <a:cubicBezTo>
                  <a:pt x="79639" y="17790"/>
                  <a:pt x="79461" y="17812"/>
                  <a:pt x="79293" y="17812"/>
                </a:cubicBezTo>
                <a:cubicBezTo>
                  <a:pt x="78041" y="17812"/>
                  <a:pt x="77323" y="16552"/>
                  <a:pt x="77345" y="13635"/>
                </a:cubicBezTo>
                <a:cubicBezTo>
                  <a:pt x="77395" y="6492"/>
                  <a:pt x="77445" y="7169"/>
                  <a:pt x="77520" y="1"/>
                </a:cubicBez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9"/>
          <p:cNvGrpSpPr/>
          <p:nvPr/>
        </p:nvGrpSpPr>
        <p:grpSpPr>
          <a:xfrm>
            <a:off x="498425" y="4200454"/>
            <a:ext cx="199918" cy="185771"/>
            <a:chOff x="2155175" y="3208994"/>
            <a:chExt cx="587400" cy="587400"/>
          </a:xfrm>
        </p:grpSpPr>
        <p:sp>
          <p:nvSpPr>
            <p:cNvPr id="141" name="Google Shape;141;p19"/>
            <p:cNvSpPr/>
            <p:nvPr/>
          </p:nvSpPr>
          <p:spPr>
            <a:xfrm>
              <a:off x="2155175" y="3208994"/>
              <a:ext cx="587400" cy="587400"/>
            </a:xfrm>
            <a:prstGeom prst="ellipse">
              <a:avLst/>
            </a:pr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p:nvPr/>
          </p:nvSpPr>
          <p:spPr>
            <a:xfrm>
              <a:off x="2265462" y="3349425"/>
              <a:ext cx="366813" cy="306555"/>
            </a:xfrm>
            <a:custGeom>
              <a:avLst/>
              <a:gdLst/>
              <a:ahLst/>
              <a:cxnLst/>
              <a:rect l="l" t="t" r="r" b="b"/>
              <a:pathLst>
                <a:path w="10452" h="8735" extrusionOk="0">
                  <a:moveTo>
                    <a:pt x="4213" y="1933"/>
                  </a:moveTo>
                  <a:cubicBezTo>
                    <a:pt x="4371" y="1933"/>
                    <a:pt x="4466" y="2059"/>
                    <a:pt x="4466" y="2186"/>
                  </a:cubicBezTo>
                  <a:cubicBezTo>
                    <a:pt x="4466" y="2313"/>
                    <a:pt x="4371" y="2439"/>
                    <a:pt x="4213" y="2439"/>
                  </a:cubicBezTo>
                  <a:cubicBezTo>
                    <a:pt x="3769" y="2439"/>
                    <a:pt x="3389" y="2788"/>
                    <a:pt x="3389" y="3263"/>
                  </a:cubicBezTo>
                  <a:cubicBezTo>
                    <a:pt x="3389" y="3390"/>
                    <a:pt x="3262" y="3516"/>
                    <a:pt x="3136" y="3516"/>
                  </a:cubicBezTo>
                  <a:cubicBezTo>
                    <a:pt x="3009" y="3516"/>
                    <a:pt x="2882" y="3390"/>
                    <a:pt x="2882" y="3263"/>
                  </a:cubicBezTo>
                  <a:cubicBezTo>
                    <a:pt x="2914" y="2535"/>
                    <a:pt x="3484" y="1933"/>
                    <a:pt x="4213" y="1933"/>
                  </a:cubicBezTo>
                  <a:close/>
                  <a:moveTo>
                    <a:pt x="7020" y="3147"/>
                  </a:moveTo>
                  <a:cubicBezTo>
                    <a:pt x="7073" y="3147"/>
                    <a:pt x="7121" y="3162"/>
                    <a:pt x="7158" y="3200"/>
                  </a:cubicBezTo>
                  <a:cubicBezTo>
                    <a:pt x="7221" y="3263"/>
                    <a:pt x="7253" y="3358"/>
                    <a:pt x="7221" y="3421"/>
                  </a:cubicBezTo>
                  <a:cubicBezTo>
                    <a:pt x="7094" y="4150"/>
                    <a:pt x="6493" y="4720"/>
                    <a:pt x="5764" y="4846"/>
                  </a:cubicBezTo>
                  <a:cubicBezTo>
                    <a:pt x="5543" y="5416"/>
                    <a:pt x="5004" y="5796"/>
                    <a:pt x="4403" y="5796"/>
                  </a:cubicBezTo>
                  <a:cubicBezTo>
                    <a:pt x="4244" y="5796"/>
                    <a:pt x="4149" y="5670"/>
                    <a:pt x="4149" y="5543"/>
                  </a:cubicBezTo>
                  <a:cubicBezTo>
                    <a:pt x="4149" y="5416"/>
                    <a:pt x="4276" y="5290"/>
                    <a:pt x="4403" y="5290"/>
                  </a:cubicBezTo>
                  <a:cubicBezTo>
                    <a:pt x="4751" y="5290"/>
                    <a:pt x="5068" y="5131"/>
                    <a:pt x="5226" y="4815"/>
                  </a:cubicBezTo>
                  <a:cubicBezTo>
                    <a:pt x="4846" y="4751"/>
                    <a:pt x="4466" y="4561"/>
                    <a:pt x="4213" y="4276"/>
                  </a:cubicBezTo>
                  <a:cubicBezTo>
                    <a:pt x="4118" y="4181"/>
                    <a:pt x="4118" y="4023"/>
                    <a:pt x="4213" y="3928"/>
                  </a:cubicBezTo>
                  <a:cubicBezTo>
                    <a:pt x="4271" y="3884"/>
                    <a:pt x="4330" y="3860"/>
                    <a:pt x="4386" y="3860"/>
                  </a:cubicBezTo>
                  <a:cubicBezTo>
                    <a:pt x="4450" y="3860"/>
                    <a:pt x="4510" y="3892"/>
                    <a:pt x="4561" y="3960"/>
                  </a:cubicBezTo>
                  <a:cubicBezTo>
                    <a:pt x="4814" y="4213"/>
                    <a:pt x="5163" y="4371"/>
                    <a:pt x="5511" y="4371"/>
                  </a:cubicBezTo>
                  <a:cubicBezTo>
                    <a:pt x="6113" y="4371"/>
                    <a:pt x="6651" y="3928"/>
                    <a:pt x="6746" y="3326"/>
                  </a:cubicBezTo>
                  <a:cubicBezTo>
                    <a:pt x="6778" y="3263"/>
                    <a:pt x="6841" y="3168"/>
                    <a:pt x="6904" y="3168"/>
                  </a:cubicBezTo>
                  <a:cubicBezTo>
                    <a:pt x="6944" y="3155"/>
                    <a:pt x="6983" y="3147"/>
                    <a:pt x="7020" y="3147"/>
                  </a:cubicBezTo>
                  <a:close/>
                  <a:moveTo>
                    <a:pt x="6113" y="1"/>
                  </a:moveTo>
                  <a:cubicBezTo>
                    <a:pt x="5994" y="1"/>
                    <a:pt x="5875" y="33"/>
                    <a:pt x="5764" y="96"/>
                  </a:cubicBezTo>
                  <a:cubicBezTo>
                    <a:pt x="5543" y="223"/>
                    <a:pt x="5416" y="444"/>
                    <a:pt x="5416" y="698"/>
                  </a:cubicBezTo>
                  <a:cubicBezTo>
                    <a:pt x="5416" y="856"/>
                    <a:pt x="5321" y="951"/>
                    <a:pt x="5163" y="951"/>
                  </a:cubicBezTo>
                  <a:cubicBezTo>
                    <a:pt x="5036" y="951"/>
                    <a:pt x="4941" y="856"/>
                    <a:pt x="4941" y="698"/>
                  </a:cubicBezTo>
                  <a:cubicBezTo>
                    <a:pt x="4941" y="571"/>
                    <a:pt x="4973" y="413"/>
                    <a:pt x="5004" y="286"/>
                  </a:cubicBezTo>
                  <a:cubicBezTo>
                    <a:pt x="4751" y="128"/>
                    <a:pt x="4466" y="33"/>
                    <a:pt x="4149" y="33"/>
                  </a:cubicBezTo>
                  <a:cubicBezTo>
                    <a:pt x="3452" y="33"/>
                    <a:pt x="2851" y="476"/>
                    <a:pt x="2661" y="1173"/>
                  </a:cubicBezTo>
                  <a:cubicBezTo>
                    <a:pt x="2635" y="1278"/>
                    <a:pt x="2543" y="1339"/>
                    <a:pt x="2440" y="1339"/>
                  </a:cubicBezTo>
                  <a:cubicBezTo>
                    <a:pt x="2419" y="1339"/>
                    <a:pt x="2397" y="1337"/>
                    <a:pt x="2376" y="1331"/>
                  </a:cubicBezTo>
                  <a:cubicBezTo>
                    <a:pt x="2249" y="1299"/>
                    <a:pt x="2186" y="1173"/>
                    <a:pt x="2186" y="1046"/>
                  </a:cubicBezTo>
                  <a:cubicBezTo>
                    <a:pt x="2217" y="951"/>
                    <a:pt x="2249" y="856"/>
                    <a:pt x="2281" y="793"/>
                  </a:cubicBezTo>
                  <a:cubicBezTo>
                    <a:pt x="2217" y="761"/>
                    <a:pt x="2154" y="761"/>
                    <a:pt x="2091" y="761"/>
                  </a:cubicBezTo>
                  <a:cubicBezTo>
                    <a:pt x="1616" y="761"/>
                    <a:pt x="1204" y="1109"/>
                    <a:pt x="1141" y="1584"/>
                  </a:cubicBezTo>
                  <a:cubicBezTo>
                    <a:pt x="1489" y="1616"/>
                    <a:pt x="1806" y="1774"/>
                    <a:pt x="1996" y="2059"/>
                  </a:cubicBezTo>
                  <a:cubicBezTo>
                    <a:pt x="2091" y="2186"/>
                    <a:pt x="2059" y="2313"/>
                    <a:pt x="1964" y="2408"/>
                  </a:cubicBezTo>
                  <a:cubicBezTo>
                    <a:pt x="1925" y="2434"/>
                    <a:pt x="1874" y="2449"/>
                    <a:pt x="1822" y="2449"/>
                  </a:cubicBezTo>
                  <a:cubicBezTo>
                    <a:pt x="1749" y="2449"/>
                    <a:pt x="1671" y="2419"/>
                    <a:pt x="1616" y="2344"/>
                  </a:cubicBezTo>
                  <a:cubicBezTo>
                    <a:pt x="1502" y="2203"/>
                    <a:pt x="1338" y="2086"/>
                    <a:pt x="1146" y="2086"/>
                  </a:cubicBezTo>
                  <a:cubicBezTo>
                    <a:pt x="1123" y="2086"/>
                    <a:pt x="1100" y="2088"/>
                    <a:pt x="1077" y="2091"/>
                  </a:cubicBezTo>
                  <a:cubicBezTo>
                    <a:pt x="761" y="2091"/>
                    <a:pt x="476" y="2281"/>
                    <a:pt x="412" y="2598"/>
                  </a:cubicBezTo>
                  <a:cubicBezTo>
                    <a:pt x="317" y="2883"/>
                    <a:pt x="444" y="3200"/>
                    <a:pt x="729" y="3358"/>
                  </a:cubicBezTo>
                  <a:cubicBezTo>
                    <a:pt x="824" y="3421"/>
                    <a:pt x="856" y="3580"/>
                    <a:pt x="792" y="3706"/>
                  </a:cubicBezTo>
                  <a:cubicBezTo>
                    <a:pt x="751" y="3768"/>
                    <a:pt x="671" y="3803"/>
                    <a:pt x="593" y="3803"/>
                  </a:cubicBezTo>
                  <a:cubicBezTo>
                    <a:pt x="551" y="3803"/>
                    <a:pt x="509" y="3792"/>
                    <a:pt x="476" y="3770"/>
                  </a:cubicBezTo>
                  <a:cubicBezTo>
                    <a:pt x="381" y="3706"/>
                    <a:pt x="286" y="3643"/>
                    <a:pt x="191" y="3548"/>
                  </a:cubicBezTo>
                  <a:cubicBezTo>
                    <a:pt x="64" y="3801"/>
                    <a:pt x="1" y="4086"/>
                    <a:pt x="1" y="4371"/>
                  </a:cubicBezTo>
                  <a:cubicBezTo>
                    <a:pt x="1" y="5416"/>
                    <a:pt x="856" y="6271"/>
                    <a:pt x="1932" y="6271"/>
                  </a:cubicBezTo>
                  <a:cubicBezTo>
                    <a:pt x="2059" y="6271"/>
                    <a:pt x="2217" y="6240"/>
                    <a:pt x="2376" y="6208"/>
                  </a:cubicBezTo>
                  <a:cubicBezTo>
                    <a:pt x="2344" y="6081"/>
                    <a:pt x="2344" y="5986"/>
                    <a:pt x="2344" y="5860"/>
                  </a:cubicBezTo>
                  <a:cubicBezTo>
                    <a:pt x="2344" y="5828"/>
                    <a:pt x="2344" y="5828"/>
                    <a:pt x="2344" y="5796"/>
                  </a:cubicBezTo>
                  <a:cubicBezTo>
                    <a:pt x="1806" y="5796"/>
                    <a:pt x="1394" y="5353"/>
                    <a:pt x="1394" y="4815"/>
                  </a:cubicBezTo>
                  <a:cubicBezTo>
                    <a:pt x="1394" y="4688"/>
                    <a:pt x="1521" y="4593"/>
                    <a:pt x="1647" y="4593"/>
                  </a:cubicBezTo>
                  <a:cubicBezTo>
                    <a:pt x="1711" y="4593"/>
                    <a:pt x="1774" y="4593"/>
                    <a:pt x="1806" y="4656"/>
                  </a:cubicBezTo>
                  <a:cubicBezTo>
                    <a:pt x="1869" y="4688"/>
                    <a:pt x="1869" y="4751"/>
                    <a:pt x="1869" y="4815"/>
                  </a:cubicBezTo>
                  <a:cubicBezTo>
                    <a:pt x="1869" y="4973"/>
                    <a:pt x="1932" y="5100"/>
                    <a:pt x="2027" y="5195"/>
                  </a:cubicBezTo>
                  <a:cubicBezTo>
                    <a:pt x="2106" y="5273"/>
                    <a:pt x="2227" y="5330"/>
                    <a:pt x="2338" y="5330"/>
                  </a:cubicBezTo>
                  <a:cubicBezTo>
                    <a:pt x="2362" y="5330"/>
                    <a:pt x="2385" y="5327"/>
                    <a:pt x="2407" y="5321"/>
                  </a:cubicBezTo>
                  <a:cubicBezTo>
                    <a:pt x="2439" y="5195"/>
                    <a:pt x="2502" y="5036"/>
                    <a:pt x="2597" y="4910"/>
                  </a:cubicBezTo>
                  <a:cubicBezTo>
                    <a:pt x="2629" y="4846"/>
                    <a:pt x="2724" y="4783"/>
                    <a:pt x="2787" y="4783"/>
                  </a:cubicBezTo>
                  <a:cubicBezTo>
                    <a:pt x="2882" y="4783"/>
                    <a:pt x="2977" y="4846"/>
                    <a:pt x="3009" y="4910"/>
                  </a:cubicBezTo>
                  <a:cubicBezTo>
                    <a:pt x="3041" y="5005"/>
                    <a:pt x="3041" y="5100"/>
                    <a:pt x="3009" y="5163"/>
                  </a:cubicBezTo>
                  <a:cubicBezTo>
                    <a:pt x="2787" y="5511"/>
                    <a:pt x="2756" y="5923"/>
                    <a:pt x="2882" y="6303"/>
                  </a:cubicBezTo>
                  <a:cubicBezTo>
                    <a:pt x="3041" y="6746"/>
                    <a:pt x="3421" y="7095"/>
                    <a:pt x="3896" y="7190"/>
                  </a:cubicBezTo>
                  <a:cubicBezTo>
                    <a:pt x="3964" y="7199"/>
                    <a:pt x="4033" y="7203"/>
                    <a:pt x="4101" y="7203"/>
                  </a:cubicBezTo>
                  <a:cubicBezTo>
                    <a:pt x="4505" y="7203"/>
                    <a:pt x="4892" y="7045"/>
                    <a:pt x="5163" y="6746"/>
                  </a:cubicBezTo>
                  <a:cubicBezTo>
                    <a:pt x="5258" y="6651"/>
                    <a:pt x="5353" y="6651"/>
                    <a:pt x="5448" y="6651"/>
                  </a:cubicBezTo>
                  <a:cubicBezTo>
                    <a:pt x="5693" y="6774"/>
                    <a:pt x="5958" y="6821"/>
                    <a:pt x="6227" y="6821"/>
                  </a:cubicBezTo>
                  <a:cubicBezTo>
                    <a:pt x="6304" y="6821"/>
                    <a:pt x="6383" y="6817"/>
                    <a:pt x="6461" y="6810"/>
                  </a:cubicBezTo>
                  <a:cubicBezTo>
                    <a:pt x="6651" y="6810"/>
                    <a:pt x="6841" y="6778"/>
                    <a:pt x="6999" y="6715"/>
                  </a:cubicBezTo>
                  <a:cubicBezTo>
                    <a:pt x="7025" y="6706"/>
                    <a:pt x="7048" y="6702"/>
                    <a:pt x="7070" y="6702"/>
                  </a:cubicBezTo>
                  <a:cubicBezTo>
                    <a:pt x="7128" y="6702"/>
                    <a:pt x="7175" y="6732"/>
                    <a:pt x="7221" y="6778"/>
                  </a:cubicBezTo>
                  <a:cubicBezTo>
                    <a:pt x="7284" y="6841"/>
                    <a:pt x="7316" y="6936"/>
                    <a:pt x="7316" y="7000"/>
                  </a:cubicBezTo>
                  <a:cubicBezTo>
                    <a:pt x="7284" y="7095"/>
                    <a:pt x="7221" y="7158"/>
                    <a:pt x="7126" y="7190"/>
                  </a:cubicBezTo>
                  <a:cubicBezTo>
                    <a:pt x="6968" y="7221"/>
                    <a:pt x="6778" y="7253"/>
                    <a:pt x="6619" y="7285"/>
                  </a:cubicBezTo>
                  <a:cubicBezTo>
                    <a:pt x="6714" y="7570"/>
                    <a:pt x="6968" y="7792"/>
                    <a:pt x="7696" y="8013"/>
                  </a:cubicBezTo>
                  <a:cubicBezTo>
                    <a:pt x="8013" y="8108"/>
                    <a:pt x="8298" y="8330"/>
                    <a:pt x="8520" y="8583"/>
                  </a:cubicBezTo>
                  <a:cubicBezTo>
                    <a:pt x="8612" y="8676"/>
                    <a:pt x="8739" y="8735"/>
                    <a:pt x="8862" y="8735"/>
                  </a:cubicBezTo>
                  <a:cubicBezTo>
                    <a:pt x="8907" y="8735"/>
                    <a:pt x="8952" y="8727"/>
                    <a:pt x="8995" y="8710"/>
                  </a:cubicBezTo>
                  <a:cubicBezTo>
                    <a:pt x="9121" y="8647"/>
                    <a:pt x="9216" y="8488"/>
                    <a:pt x="9216" y="8362"/>
                  </a:cubicBezTo>
                  <a:cubicBezTo>
                    <a:pt x="9216" y="8298"/>
                    <a:pt x="9216" y="8267"/>
                    <a:pt x="9216" y="8235"/>
                  </a:cubicBezTo>
                  <a:cubicBezTo>
                    <a:pt x="9153" y="8045"/>
                    <a:pt x="9058" y="7855"/>
                    <a:pt x="8963" y="7665"/>
                  </a:cubicBezTo>
                  <a:cubicBezTo>
                    <a:pt x="8773" y="7760"/>
                    <a:pt x="8583" y="7792"/>
                    <a:pt x="8393" y="7823"/>
                  </a:cubicBezTo>
                  <a:lnTo>
                    <a:pt x="8330" y="7823"/>
                  </a:lnTo>
                  <a:cubicBezTo>
                    <a:pt x="8203" y="7823"/>
                    <a:pt x="8108" y="7728"/>
                    <a:pt x="8108" y="7602"/>
                  </a:cubicBezTo>
                  <a:cubicBezTo>
                    <a:pt x="8108" y="7475"/>
                    <a:pt x="8171" y="7380"/>
                    <a:pt x="8298" y="7348"/>
                  </a:cubicBezTo>
                  <a:cubicBezTo>
                    <a:pt x="8868" y="7253"/>
                    <a:pt x="9375" y="6936"/>
                    <a:pt x="9691" y="6430"/>
                  </a:cubicBezTo>
                  <a:lnTo>
                    <a:pt x="9691" y="6430"/>
                  </a:lnTo>
                  <a:cubicBezTo>
                    <a:pt x="9467" y="6514"/>
                    <a:pt x="9237" y="6555"/>
                    <a:pt x="9008" y="6555"/>
                  </a:cubicBezTo>
                  <a:cubicBezTo>
                    <a:pt x="8720" y="6555"/>
                    <a:pt x="8436" y="6490"/>
                    <a:pt x="8171" y="6366"/>
                  </a:cubicBezTo>
                  <a:cubicBezTo>
                    <a:pt x="8045" y="6271"/>
                    <a:pt x="7918" y="6208"/>
                    <a:pt x="7791" y="6113"/>
                  </a:cubicBezTo>
                  <a:cubicBezTo>
                    <a:pt x="7668" y="6162"/>
                    <a:pt x="7541" y="6186"/>
                    <a:pt x="7416" y="6186"/>
                  </a:cubicBezTo>
                  <a:cubicBezTo>
                    <a:pt x="7057" y="6186"/>
                    <a:pt x="6712" y="5990"/>
                    <a:pt x="6524" y="5638"/>
                  </a:cubicBezTo>
                  <a:cubicBezTo>
                    <a:pt x="6461" y="5511"/>
                    <a:pt x="6524" y="5385"/>
                    <a:pt x="6651" y="5321"/>
                  </a:cubicBezTo>
                  <a:cubicBezTo>
                    <a:pt x="6683" y="5300"/>
                    <a:pt x="6721" y="5290"/>
                    <a:pt x="6761" y="5290"/>
                  </a:cubicBezTo>
                  <a:cubicBezTo>
                    <a:pt x="6841" y="5290"/>
                    <a:pt x="6926" y="5332"/>
                    <a:pt x="6968" y="5416"/>
                  </a:cubicBezTo>
                  <a:cubicBezTo>
                    <a:pt x="7031" y="5543"/>
                    <a:pt x="7158" y="5638"/>
                    <a:pt x="7284" y="5670"/>
                  </a:cubicBezTo>
                  <a:cubicBezTo>
                    <a:pt x="7342" y="5681"/>
                    <a:pt x="7396" y="5689"/>
                    <a:pt x="7447" y="5689"/>
                  </a:cubicBezTo>
                  <a:cubicBezTo>
                    <a:pt x="7536" y="5689"/>
                    <a:pt x="7616" y="5667"/>
                    <a:pt x="7696" y="5606"/>
                  </a:cubicBezTo>
                  <a:cubicBezTo>
                    <a:pt x="7918" y="5480"/>
                    <a:pt x="7981" y="5195"/>
                    <a:pt x="7855" y="4973"/>
                  </a:cubicBezTo>
                  <a:cubicBezTo>
                    <a:pt x="7823" y="4846"/>
                    <a:pt x="7855" y="4720"/>
                    <a:pt x="7981" y="4656"/>
                  </a:cubicBezTo>
                  <a:cubicBezTo>
                    <a:pt x="8023" y="4635"/>
                    <a:pt x="8066" y="4625"/>
                    <a:pt x="8106" y="4625"/>
                  </a:cubicBezTo>
                  <a:cubicBezTo>
                    <a:pt x="8185" y="4625"/>
                    <a:pt x="8256" y="4667"/>
                    <a:pt x="8298" y="4751"/>
                  </a:cubicBezTo>
                  <a:cubicBezTo>
                    <a:pt x="8456" y="5100"/>
                    <a:pt x="8425" y="5511"/>
                    <a:pt x="8203" y="5796"/>
                  </a:cubicBezTo>
                  <a:cubicBezTo>
                    <a:pt x="8266" y="5860"/>
                    <a:pt x="8330" y="5891"/>
                    <a:pt x="8393" y="5923"/>
                  </a:cubicBezTo>
                  <a:cubicBezTo>
                    <a:pt x="8587" y="6026"/>
                    <a:pt x="8798" y="6075"/>
                    <a:pt x="9008" y="6075"/>
                  </a:cubicBezTo>
                  <a:cubicBezTo>
                    <a:pt x="9379" y="6075"/>
                    <a:pt x="9745" y="5921"/>
                    <a:pt x="10008" y="5638"/>
                  </a:cubicBezTo>
                  <a:cubicBezTo>
                    <a:pt x="10356" y="5258"/>
                    <a:pt x="10451" y="4688"/>
                    <a:pt x="10230" y="4213"/>
                  </a:cubicBezTo>
                  <a:lnTo>
                    <a:pt x="10230" y="4213"/>
                  </a:lnTo>
                  <a:cubicBezTo>
                    <a:pt x="10166" y="4276"/>
                    <a:pt x="10071" y="4340"/>
                    <a:pt x="9976" y="4403"/>
                  </a:cubicBezTo>
                  <a:cubicBezTo>
                    <a:pt x="9946" y="4410"/>
                    <a:pt x="9915" y="4414"/>
                    <a:pt x="9883" y="4414"/>
                  </a:cubicBezTo>
                  <a:cubicBezTo>
                    <a:pt x="9782" y="4414"/>
                    <a:pt x="9684" y="4373"/>
                    <a:pt x="9660" y="4276"/>
                  </a:cubicBezTo>
                  <a:cubicBezTo>
                    <a:pt x="9596" y="4150"/>
                    <a:pt x="9628" y="4023"/>
                    <a:pt x="9755" y="3960"/>
                  </a:cubicBezTo>
                  <a:cubicBezTo>
                    <a:pt x="9881" y="3896"/>
                    <a:pt x="10008" y="3801"/>
                    <a:pt x="10071" y="3675"/>
                  </a:cubicBezTo>
                  <a:cubicBezTo>
                    <a:pt x="10230" y="3390"/>
                    <a:pt x="10166" y="3010"/>
                    <a:pt x="9945" y="2820"/>
                  </a:cubicBezTo>
                  <a:cubicBezTo>
                    <a:pt x="9803" y="2696"/>
                    <a:pt x="9623" y="2631"/>
                    <a:pt x="9447" y="2631"/>
                  </a:cubicBezTo>
                  <a:cubicBezTo>
                    <a:pt x="9307" y="2631"/>
                    <a:pt x="9170" y="2672"/>
                    <a:pt x="9058" y="2756"/>
                  </a:cubicBezTo>
                  <a:cubicBezTo>
                    <a:pt x="9018" y="2796"/>
                    <a:pt x="8967" y="2814"/>
                    <a:pt x="8915" y="2814"/>
                  </a:cubicBezTo>
                  <a:cubicBezTo>
                    <a:pt x="8841" y="2814"/>
                    <a:pt x="8765" y="2780"/>
                    <a:pt x="8710" y="2725"/>
                  </a:cubicBezTo>
                  <a:cubicBezTo>
                    <a:pt x="8646" y="2630"/>
                    <a:pt x="8646" y="2471"/>
                    <a:pt x="8773" y="2376"/>
                  </a:cubicBezTo>
                  <a:cubicBezTo>
                    <a:pt x="8900" y="2281"/>
                    <a:pt x="9026" y="2218"/>
                    <a:pt x="9185" y="2186"/>
                  </a:cubicBezTo>
                  <a:cubicBezTo>
                    <a:pt x="8995" y="1268"/>
                    <a:pt x="8203" y="603"/>
                    <a:pt x="7284" y="571"/>
                  </a:cubicBezTo>
                  <a:cubicBezTo>
                    <a:pt x="7284" y="634"/>
                    <a:pt x="7284" y="666"/>
                    <a:pt x="7284" y="698"/>
                  </a:cubicBezTo>
                  <a:cubicBezTo>
                    <a:pt x="7284" y="856"/>
                    <a:pt x="7189" y="951"/>
                    <a:pt x="7031" y="951"/>
                  </a:cubicBezTo>
                  <a:cubicBezTo>
                    <a:pt x="6904" y="951"/>
                    <a:pt x="6809" y="856"/>
                    <a:pt x="6809" y="698"/>
                  </a:cubicBezTo>
                  <a:cubicBezTo>
                    <a:pt x="6809" y="444"/>
                    <a:pt x="6683" y="223"/>
                    <a:pt x="6461" y="96"/>
                  </a:cubicBezTo>
                  <a:cubicBezTo>
                    <a:pt x="6350" y="33"/>
                    <a:pt x="6231" y="1"/>
                    <a:pt x="6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9"/>
          <p:cNvGrpSpPr/>
          <p:nvPr/>
        </p:nvGrpSpPr>
        <p:grpSpPr>
          <a:xfrm>
            <a:off x="267296" y="4371229"/>
            <a:ext cx="199918" cy="185771"/>
            <a:chOff x="6396525" y="1719950"/>
            <a:chExt cx="587400" cy="587400"/>
          </a:xfrm>
        </p:grpSpPr>
        <p:sp>
          <p:nvSpPr>
            <p:cNvPr id="147" name="Google Shape;147;p19"/>
            <p:cNvSpPr/>
            <p:nvPr/>
          </p:nvSpPr>
          <p:spPr>
            <a:xfrm>
              <a:off x="6396525" y="1719950"/>
              <a:ext cx="587400" cy="587400"/>
            </a:xfrm>
            <a:prstGeom prst="ellipse">
              <a:avLst/>
            </a:pr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9"/>
            <p:cNvGrpSpPr/>
            <p:nvPr/>
          </p:nvGrpSpPr>
          <p:grpSpPr>
            <a:xfrm>
              <a:off x="6536941" y="1851522"/>
              <a:ext cx="306560" cy="306560"/>
              <a:chOff x="576281" y="3518756"/>
              <a:chExt cx="254851" cy="254851"/>
            </a:xfrm>
          </p:grpSpPr>
          <p:sp>
            <p:nvSpPr>
              <p:cNvPr id="149" name="Google Shape;149;p19"/>
              <p:cNvSpPr/>
              <p:nvPr/>
            </p:nvSpPr>
            <p:spPr>
              <a:xfrm>
                <a:off x="671376" y="3518756"/>
                <a:ext cx="63757" cy="63727"/>
              </a:xfrm>
              <a:custGeom>
                <a:avLst/>
                <a:gdLst/>
                <a:ahLst/>
                <a:cxnLst/>
                <a:rect l="l" t="t" r="r" b="b"/>
                <a:pathLst>
                  <a:path w="2187" h="2186" extrusionOk="0">
                    <a:moveTo>
                      <a:pt x="1109" y="1"/>
                    </a:moveTo>
                    <a:cubicBezTo>
                      <a:pt x="508" y="1"/>
                      <a:pt x="1" y="507"/>
                      <a:pt x="1" y="1109"/>
                    </a:cubicBezTo>
                    <a:cubicBezTo>
                      <a:pt x="1" y="1711"/>
                      <a:pt x="508" y="2186"/>
                      <a:pt x="1109" y="2186"/>
                    </a:cubicBezTo>
                    <a:cubicBezTo>
                      <a:pt x="1711" y="2186"/>
                      <a:pt x="2186" y="1711"/>
                      <a:pt x="2186" y="1109"/>
                    </a:cubicBezTo>
                    <a:cubicBezTo>
                      <a:pt x="2186" y="507"/>
                      <a:pt x="1711" y="1"/>
                      <a:pt x="1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a:off x="655692" y="3598168"/>
                <a:ext cx="96057" cy="175440"/>
              </a:xfrm>
              <a:custGeom>
                <a:avLst/>
                <a:gdLst/>
                <a:ahLst/>
                <a:cxnLst/>
                <a:rect l="l" t="t" r="r" b="b"/>
                <a:pathLst>
                  <a:path w="3295" h="6018" extrusionOk="0">
                    <a:moveTo>
                      <a:pt x="792" y="0"/>
                    </a:moveTo>
                    <a:cubicBezTo>
                      <a:pt x="507" y="0"/>
                      <a:pt x="286" y="222"/>
                      <a:pt x="254" y="507"/>
                    </a:cubicBezTo>
                    <a:lnTo>
                      <a:pt x="0" y="2439"/>
                    </a:lnTo>
                    <a:cubicBezTo>
                      <a:pt x="0" y="2502"/>
                      <a:pt x="32" y="2597"/>
                      <a:pt x="64" y="2629"/>
                    </a:cubicBezTo>
                    <a:cubicBezTo>
                      <a:pt x="127" y="2692"/>
                      <a:pt x="191" y="2724"/>
                      <a:pt x="286" y="2724"/>
                    </a:cubicBezTo>
                    <a:lnTo>
                      <a:pt x="571" y="2724"/>
                    </a:lnTo>
                    <a:lnTo>
                      <a:pt x="792" y="5511"/>
                    </a:lnTo>
                    <a:cubicBezTo>
                      <a:pt x="824" y="5796"/>
                      <a:pt x="1077" y="6017"/>
                      <a:pt x="1331" y="6017"/>
                    </a:cubicBezTo>
                    <a:lnTo>
                      <a:pt x="1932" y="6017"/>
                    </a:lnTo>
                    <a:cubicBezTo>
                      <a:pt x="2217" y="6017"/>
                      <a:pt x="2471" y="5796"/>
                      <a:pt x="2471" y="5511"/>
                    </a:cubicBezTo>
                    <a:lnTo>
                      <a:pt x="2724" y="2724"/>
                    </a:lnTo>
                    <a:lnTo>
                      <a:pt x="3009" y="2724"/>
                    </a:lnTo>
                    <a:cubicBezTo>
                      <a:pt x="3072" y="2724"/>
                      <a:pt x="3167" y="2692"/>
                      <a:pt x="3199" y="2629"/>
                    </a:cubicBezTo>
                    <a:cubicBezTo>
                      <a:pt x="3262" y="2597"/>
                      <a:pt x="3294" y="2502"/>
                      <a:pt x="3262" y="2439"/>
                    </a:cubicBezTo>
                    <a:lnTo>
                      <a:pt x="3041" y="507"/>
                    </a:lnTo>
                    <a:cubicBezTo>
                      <a:pt x="3009" y="222"/>
                      <a:pt x="2756" y="0"/>
                      <a:pt x="2502" y="0"/>
                    </a:cubicBezTo>
                    <a:lnTo>
                      <a:pt x="2186" y="0"/>
                    </a:lnTo>
                    <a:cubicBezTo>
                      <a:pt x="2122" y="0"/>
                      <a:pt x="2059" y="32"/>
                      <a:pt x="1996" y="95"/>
                    </a:cubicBezTo>
                    <a:lnTo>
                      <a:pt x="1647" y="444"/>
                    </a:lnTo>
                    <a:lnTo>
                      <a:pt x="1299" y="95"/>
                    </a:lnTo>
                    <a:cubicBezTo>
                      <a:pt x="1236" y="32"/>
                      <a:pt x="1172" y="0"/>
                      <a:pt x="1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a:off x="750787" y="3518756"/>
                <a:ext cx="63727" cy="63727"/>
              </a:xfrm>
              <a:custGeom>
                <a:avLst/>
                <a:gdLst/>
                <a:ahLst/>
                <a:cxnLst/>
                <a:rect l="l" t="t" r="r" b="b"/>
                <a:pathLst>
                  <a:path w="2186" h="2186" extrusionOk="0">
                    <a:moveTo>
                      <a:pt x="1109" y="1"/>
                    </a:moveTo>
                    <a:cubicBezTo>
                      <a:pt x="507" y="1"/>
                      <a:pt x="0" y="507"/>
                      <a:pt x="0" y="1109"/>
                    </a:cubicBezTo>
                    <a:cubicBezTo>
                      <a:pt x="0" y="1711"/>
                      <a:pt x="507" y="2186"/>
                      <a:pt x="1109" y="2186"/>
                    </a:cubicBezTo>
                    <a:cubicBezTo>
                      <a:pt x="1711" y="2186"/>
                      <a:pt x="2186" y="1711"/>
                      <a:pt x="2186" y="1109"/>
                    </a:cubicBezTo>
                    <a:cubicBezTo>
                      <a:pt x="2186" y="507"/>
                      <a:pt x="1711" y="1"/>
                      <a:pt x="1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591994" y="3518756"/>
                <a:ext cx="63727" cy="63727"/>
              </a:xfrm>
              <a:custGeom>
                <a:avLst/>
                <a:gdLst/>
                <a:ahLst/>
                <a:cxnLst/>
                <a:rect l="l" t="t" r="r" b="b"/>
                <a:pathLst>
                  <a:path w="2186" h="2186" extrusionOk="0">
                    <a:moveTo>
                      <a:pt x="1109" y="1"/>
                    </a:moveTo>
                    <a:cubicBezTo>
                      <a:pt x="507" y="1"/>
                      <a:pt x="0" y="507"/>
                      <a:pt x="0" y="1109"/>
                    </a:cubicBezTo>
                    <a:cubicBezTo>
                      <a:pt x="0" y="1711"/>
                      <a:pt x="507" y="2186"/>
                      <a:pt x="1109" y="2186"/>
                    </a:cubicBezTo>
                    <a:cubicBezTo>
                      <a:pt x="1710" y="2186"/>
                      <a:pt x="2185" y="1711"/>
                      <a:pt x="2185" y="1109"/>
                    </a:cubicBezTo>
                    <a:cubicBezTo>
                      <a:pt x="2185" y="507"/>
                      <a:pt x="1710" y="1"/>
                      <a:pt x="11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a:off x="753557" y="3598168"/>
                <a:ext cx="77575" cy="159727"/>
              </a:xfrm>
              <a:custGeom>
                <a:avLst/>
                <a:gdLst/>
                <a:ahLst/>
                <a:cxnLst/>
                <a:rect l="l" t="t" r="r" b="b"/>
                <a:pathLst>
                  <a:path w="2661" h="5479" extrusionOk="0">
                    <a:moveTo>
                      <a:pt x="159" y="0"/>
                    </a:moveTo>
                    <a:cubicBezTo>
                      <a:pt x="127" y="0"/>
                      <a:pt x="95" y="32"/>
                      <a:pt x="64" y="32"/>
                    </a:cubicBezTo>
                    <a:cubicBezTo>
                      <a:pt x="127" y="159"/>
                      <a:pt x="190" y="285"/>
                      <a:pt x="222" y="444"/>
                    </a:cubicBezTo>
                    <a:lnTo>
                      <a:pt x="444" y="2375"/>
                    </a:lnTo>
                    <a:cubicBezTo>
                      <a:pt x="475" y="2597"/>
                      <a:pt x="412" y="2850"/>
                      <a:pt x="254" y="3009"/>
                    </a:cubicBezTo>
                    <a:cubicBezTo>
                      <a:pt x="190" y="3104"/>
                      <a:pt x="95" y="3167"/>
                      <a:pt x="0" y="3199"/>
                    </a:cubicBezTo>
                    <a:lnTo>
                      <a:pt x="159" y="4972"/>
                    </a:lnTo>
                    <a:cubicBezTo>
                      <a:pt x="190" y="5257"/>
                      <a:pt x="444" y="5479"/>
                      <a:pt x="697" y="5479"/>
                    </a:cubicBezTo>
                    <a:lnTo>
                      <a:pt x="1299" y="5479"/>
                    </a:lnTo>
                    <a:cubicBezTo>
                      <a:pt x="1584" y="5479"/>
                      <a:pt x="1837" y="5257"/>
                      <a:pt x="1837" y="4972"/>
                    </a:cubicBezTo>
                    <a:lnTo>
                      <a:pt x="2091" y="2755"/>
                    </a:lnTo>
                    <a:lnTo>
                      <a:pt x="2376" y="2755"/>
                    </a:lnTo>
                    <a:cubicBezTo>
                      <a:pt x="2439" y="2755"/>
                      <a:pt x="2534" y="2692"/>
                      <a:pt x="2566" y="2660"/>
                    </a:cubicBezTo>
                    <a:cubicBezTo>
                      <a:pt x="2629" y="2597"/>
                      <a:pt x="2661" y="2502"/>
                      <a:pt x="2629" y="2439"/>
                    </a:cubicBezTo>
                    <a:lnTo>
                      <a:pt x="2407" y="507"/>
                    </a:lnTo>
                    <a:cubicBezTo>
                      <a:pt x="2376" y="222"/>
                      <a:pt x="2154" y="0"/>
                      <a:pt x="1869" y="0"/>
                    </a:cubicBezTo>
                    <a:lnTo>
                      <a:pt x="1552" y="0"/>
                    </a:lnTo>
                    <a:cubicBezTo>
                      <a:pt x="1489" y="0"/>
                      <a:pt x="1426" y="32"/>
                      <a:pt x="1362" y="95"/>
                    </a:cubicBezTo>
                    <a:lnTo>
                      <a:pt x="1014" y="444"/>
                    </a:lnTo>
                    <a:lnTo>
                      <a:pt x="665" y="95"/>
                    </a:lnTo>
                    <a:cubicBezTo>
                      <a:pt x="602" y="32"/>
                      <a:pt x="539"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a:off x="576281" y="3598168"/>
                <a:ext cx="77604" cy="159727"/>
              </a:xfrm>
              <a:custGeom>
                <a:avLst/>
                <a:gdLst/>
                <a:ahLst/>
                <a:cxnLst/>
                <a:rect l="l" t="t" r="r" b="b"/>
                <a:pathLst>
                  <a:path w="2662" h="5479" extrusionOk="0">
                    <a:moveTo>
                      <a:pt x="793" y="0"/>
                    </a:moveTo>
                    <a:cubicBezTo>
                      <a:pt x="508" y="0"/>
                      <a:pt x="286" y="222"/>
                      <a:pt x="254" y="507"/>
                    </a:cubicBezTo>
                    <a:lnTo>
                      <a:pt x="1" y="2439"/>
                    </a:lnTo>
                    <a:cubicBezTo>
                      <a:pt x="1" y="2502"/>
                      <a:pt x="1" y="2597"/>
                      <a:pt x="64" y="2660"/>
                    </a:cubicBezTo>
                    <a:cubicBezTo>
                      <a:pt x="128" y="2692"/>
                      <a:pt x="191" y="2724"/>
                      <a:pt x="286" y="2724"/>
                    </a:cubicBezTo>
                    <a:lnTo>
                      <a:pt x="571" y="2724"/>
                    </a:lnTo>
                    <a:lnTo>
                      <a:pt x="793" y="4972"/>
                    </a:lnTo>
                    <a:cubicBezTo>
                      <a:pt x="824" y="5257"/>
                      <a:pt x="1046" y="5479"/>
                      <a:pt x="1331" y="5479"/>
                    </a:cubicBezTo>
                    <a:lnTo>
                      <a:pt x="1933" y="5479"/>
                    </a:lnTo>
                    <a:cubicBezTo>
                      <a:pt x="2218" y="5479"/>
                      <a:pt x="2439" y="5257"/>
                      <a:pt x="2471" y="4972"/>
                    </a:cubicBezTo>
                    <a:lnTo>
                      <a:pt x="2661" y="3199"/>
                    </a:lnTo>
                    <a:cubicBezTo>
                      <a:pt x="2566" y="3167"/>
                      <a:pt x="2471" y="3104"/>
                      <a:pt x="2376" y="3009"/>
                    </a:cubicBezTo>
                    <a:cubicBezTo>
                      <a:pt x="2218" y="2819"/>
                      <a:pt x="2154" y="2597"/>
                      <a:pt x="2186" y="2375"/>
                    </a:cubicBezTo>
                    <a:lnTo>
                      <a:pt x="2439" y="412"/>
                    </a:lnTo>
                    <a:cubicBezTo>
                      <a:pt x="2471" y="285"/>
                      <a:pt x="2503" y="159"/>
                      <a:pt x="2566" y="32"/>
                    </a:cubicBezTo>
                    <a:cubicBezTo>
                      <a:pt x="2534" y="32"/>
                      <a:pt x="2503" y="0"/>
                      <a:pt x="2471" y="0"/>
                    </a:cubicBezTo>
                    <a:lnTo>
                      <a:pt x="2186" y="0"/>
                    </a:lnTo>
                    <a:cubicBezTo>
                      <a:pt x="2123" y="0"/>
                      <a:pt x="2028" y="32"/>
                      <a:pt x="1996" y="95"/>
                    </a:cubicBezTo>
                    <a:lnTo>
                      <a:pt x="1648" y="444"/>
                    </a:lnTo>
                    <a:lnTo>
                      <a:pt x="1299" y="95"/>
                    </a:lnTo>
                    <a:cubicBezTo>
                      <a:pt x="1236" y="32"/>
                      <a:pt x="1173" y="0"/>
                      <a:pt x="10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789E6B76-B79D-03DC-F4E8-7C8D28C24384}"/>
              </a:ext>
            </a:extLst>
          </p:cNvPr>
          <p:cNvPicPr>
            <a:picLocks noChangeAspect="1"/>
          </p:cNvPicPr>
          <p:nvPr/>
        </p:nvPicPr>
        <p:blipFill>
          <a:blip r:embed="rId3"/>
          <a:stretch>
            <a:fillRect/>
          </a:stretch>
        </p:blipFill>
        <p:spPr>
          <a:xfrm>
            <a:off x="5527343" y="564833"/>
            <a:ext cx="3471111" cy="1816548"/>
          </a:xfrm>
          <a:prstGeom prst="rect">
            <a:avLst/>
          </a:prstGeom>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34"/>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solidFill>
                  <a:srgbClr val="000000"/>
                </a:solidFill>
                <a:effectLst/>
                <a:latin typeface="Bahnschrift SemiCondensed" panose="020B0502040204020203" pitchFamily="34" charset="0"/>
                <a:ea typeface="Calibri" panose="020F0502020204030204" pitchFamily="34" charset="0"/>
              </a:rPr>
              <a:t>Tổng Quan Về </a:t>
            </a:r>
            <a:r>
              <a:rPr lang="vi-VN" b="1" dirty="0" err="1">
                <a:solidFill>
                  <a:srgbClr val="000000"/>
                </a:solidFill>
                <a:effectLst/>
                <a:latin typeface="Bahnschrift SemiCondensed" panose="020B0502040204020203" pitchFamily="34" charset="0"/>
                <a:ea typeface="Calibri" panose="020F0502020204030204" pitchFamily="34" charset="0"/>
              </a:rPr>
              <a:t>Amazon</a:t>
            </a:r>
            <a:r>
              <a:rPr lang="vi-VN" b="1" dirty="0">
                <a:solidFill>
                  <a:srgbClr val="000000"/>
                </a:solidFill>
                <a:effectLst/>
                <a:latin typeface="Bahnschrift SemiCondensed" panose="020B0502040204020203" pitchFamily="34" charset="0"/>
                <a:ea typeface="Calibri" panose="020F0502020204030204" pitchFamily="34" charset="0"/>
              </a:rPr>
              <a:t> </a:t>
            </a:r>
            <a:r>
              <a:rPr lang="vi-VN" b="1" dirty="0" err="1">
                <a:solidFill>
                  <a:srgbClr val="000000"/>
                </a:solidFill>
                <a:effectLst/>
                <a:latin typeface="Bahnschrift SemiCondensed" panose="020B0502040204020203" pitchFamily="34" charset="0"/>
                <a:ea typeface="Calibri" panose="020F0502020204030204" pitchFamily="34" charset="0"/>
              </a:rPr>
              <a:t>Web</a:t>
            </a:r>
            <a:r>
              <a:rPr lang="vi-VN" b="1" dirty="0">
                <a:solidFill>
                  <a:srgbClr val="000000"/>
                </a:solidFill>
                <a:effectLst/>
                <a:latin typeface="Bahnschrift SemiCondensed" panose="020B0502040204020203" pitchFamily="34" charset="0"/>
                <a:ea typeface="Calibri" panose="020F0502020204030204" pitchFamily="34" charset="0"/>
              </a:rPr>
              <a:t> </a:t>
            </a:r>
            <a:r>
              <a:rPr lang="vi-VN" b="1" dirty="0" err="1">
                <a:solidFill>
                  <a:srgbClr val="000000"/>
                </a:solidFill>
                <a:effectLst/>
                <a:latin typeface="Bahnschrift SemiCondensed" panose="020B0502040204020203" pitchFamily="34" charset="0"/>
                <a:ea typeface="Calibri" panose="020F0502020204030204" pitchFamily="34" charset="0"/>
              </a:rPr>
              <a:t>Services</a:t>
            </a:r>
            <a:r>
              <a:rPr lang="vi-VN" b="1" dirty="0">
                <a:solidFill>
                  <a:srgbClr val="000000"/>
                </a:solidFill>
                <a:effectLst/>
                <a:latin typeface="Bahnschrift SemiCondensed" panose="020B0502040204020203" pitchFamily="34" charset="0"/>
                <a:ea typeface="Calibri" panose="020F0502020204030204" pitchFamily="34" charset="0"/>
              </a:rPr>
              <a:t> (</a:t>
            </a:r>
            <a:r>
              <a:rPr lang="vi-VN" b="1" dirty="0">
                <a:solidFill>
                  <a:srgbClr val="92D050"/>
                </a:solidFill>
                <a:effectLst/>
                <a:latin typeface="Bahnschrift SemiCondensed" panose="020B0502040204020203" pitchFamily="34" charset="0"/>
                <a:ea typeface="Calibri" panose="020F0502020204030204" pitchFamily="34" charset="0"/>
              </a:rPr>
              <a:t>AWS</a:t>
            </a:r>
            <a:r>
              <a:rPr lang="vi-VN" b="1" dirty="0">
                <a:solidFill>
                  <a:srgbClr val="000000"/>
                </a:solidFill>
                <a:effectLst/>
                <a:latin typeface="Bahnschrift SemiCondensed" panose="020B0502040204020203" pitchFamily="34" charset="0"/>
                <a:ea typeface="Calibri" panose="020F0502020204030204" pitchFamily="34" charset="0"/>
              </a:rPr>
              <a:t>)</a:t>
            </a:r>
            <a:endParaRPr sz="3200" dirty="0">
              <a:latin typeface="Bahnschrift SemiCondensed" panose="020B0502040204020203" pitchFamily="34" charset="0"/>
            </a:endParaRPr>
          </a:p>
        </p:txBody>
      </p:sp>
      <p:sp>
        <p:nvSpPr>
          <p:cNvPr id="1580" name="Google Shape;1580;p34"/>
          <p:cNvSpPr txBox="1"/>
          <p:nvPr/>
        </p:nvSpPr>
        <p:spPr>
          <a:xfrm>
            <a:off x="275039" y="2322496"/>
            <a:ext cx="2216913" cy="1920846"/>
          </a:xfrm>
          <a:prstGeom prst="rect">
            <a:avLst/>
          </a:prstGeom>
          <a:noFill/>
          <a:ln>
            <a:noFill/>
          </a:ln>
        </p:spPr>
        <p:txBody>
          <a:bodyPr spcFirstLastPara="1" wrap="square" lIns="45725" tIns="45725" rIns="45725" bIns="45725" anchor="ctr" anchorCtr="0">
            <a:noAutofit/>
          </a:bodyPr>
          <a:lstStyle/>
          <a:p>
            <a:pPr marL="12700" lvl="0" indent="0" rtl="0">
              <a:lnSpc>
                <a:spcPct val="100000"/>
              </a:lnSpc>
              <a:spcBef>
                <a:spcPts val="0"/>
              </a:spcBef>
              <a:spcAft>
                <a:spcPts val="0"/>
              </a:spcAft>
              <a:buNone/>
            </a:pPr>
            <a:r>
              <a:rPr lang="vi-VN" dirty="0">
                <a:latin typeface="Bahnschrift Light Condensed" panose="020B0502040204020203" pitchFamily="34" charset="0"/>
              </a:rPr>
              <a:t>Ra mắt năm 2006, AWS ban đầu phục vụ nội bộ </a:t>
            </a:r>
            <a:r>
              <a:rPr lang="vi-VN" dirty="0" err="1">
                <a:latin typeface="Bahnschrift Light Condensed" panose="020B0502040204020203" pitchFamily="34" charset="0"/>
              </a:rPr>
              <a:t>Amazon</a:t>
            </a:r>
            <a:r>
              <a:rPr lang="vi-VN" dirty="0">
                <a:latin typeface="Bahnschrift Light Condensed" panose="020B0502040204020203" pitchFamily="34" charset="0"/>
              </a:rPr>
              <a:t> trước khi trở thành nền tảng đám mây công cộng tiên phong. Từ các dịch vụ cơ bản như EC2, S3, AWS đã mở rộng thành hệ sinh thái 175+ dịch vụ, phát triển theo chiến lược "</a:t>
            </a:r>
            <a:r>
              <a:rPr lang="vi-VN" dirty="0" err="1">
                <a:latin typeface="Bahnschrift Light Condensed" panose="020B0502040204020203" pitchFamily="34" charset="0"/>
              </a:rPr>
              <a:t>customer-obsession</a:t>
            </a:r>
            <a:r>
              <a:rPr lang="vi-VN" dirty="0">
                <a:latin typeface="Bahnschrift Light Condensed" panose="020B0502040204020203" pitchFamily="34" charset="0"/>
              </a:rPr>
              <a:t>".</a:t>
            </a:r>
            <a:endParaRPr sz="1100" dirty="0">
              <a:latin typeface="Bahnschrift Light Condensed" panose="020B0502040204020203" pitchFamily="34" charset="0"/>
              <a:ea typeface="Roboto"/>
              <a:cs typeface="Roboto"/>
              <a:sym typeface="Roboto"/>
            </a:endParaRPr>
          </a:p>
        </p:txBody>
      </p:sp>
      <p:sp>
        <p:nvSpPr>
          <p:cNvPr id="1581" name="Google Shape;1581;p34"/>
          <p:cNvSpPr txBox="1"/>
          <p:nvPr/>
        </p:nvSpPr>
        <p:spPr>
          <a:xfrm>
            <a:off x="7021699" y="2639300"/>
            <a:ext cx="1889088" cy="1422300"/>
          </a:xfrm>
          <a:prstGeom prst="rect">
            <a:avLst/>
          </a:prstGeom>
          <a:noFill/>
          <a:ln>
            <a:noFill/>
          </a:ln>
        </p:spPr>
        <p:txBody>
          <a:bodyPr spcFirstLastPara="1" wrap="square" lIns="45725" tIns="45725" rIns="45725" bIns="45725" anchor="ctr" anchorCtr="0">
            <a:noAutofit/>
          </a:bodyPr>
          <a:lstStyle/>
          <a:p>
            <a:pPr marL="0" lvl="0" indent="0" algn="r" rtl="0">
              <a:lnSpc>
                <a:spcPct val="100000"/>
              </a:lnSpc>
              <a:spcBef>
                <a:spcPts val="0"/>
              </a:spcBef>
              <a:spcAft>
                <a:spcPts val="0"/>
              </a:spcAft>
              <a:buNone/>
            </a:pPr>
            <a:r>
              <a:rPr lang="vi-VN" dirty="0">
                <a:latin typeface="Bahnschrift Light Condensed" panose="020B0502040204020203" pitchFamily="34" charset="0"/>
              </a:rPr>
              <a:t>AWS có 25 khu vực địa lý, 81 điểm hiện diện, giúp tối ưu độ trễ. Mô hình bảo mật chia sẻ đảm bảo an toàn hạ tầng, trong khi khách hàng quản lý dữ liệu. AWS ứng dụng </a:t>
            </a:r>
            <a:r>
              <a:rPr lang="vi-VN" dirty="0" err="1">
                <a:latin typeface="Bahnschrift Light Condensed" panose="020B0502040204020203" pitchFamily="34" charset="0"/>
              </a:rPr>
              <a:t>microservices</a:t>
            </a:r>
            <a:r>
              <a:rPr lang="vi-VN" dirty="0">
                <a:latin typeface="Bahnschrift Light Condensed" panose="020B0502040204020203" pitchFamily="34" charset="0"/>
              </a:rPr>
              <a:t> để tối ưu hiệu suất và khả năng mở rộng.</a:t>
            </a:r>
            <a:endParaRPr sz="1100" dirty="0">
              <a:latin typeface="Bahnschrift Light Condensed" panose="020B0502040204020203" pitchFamily="34" charset="0"/>
              <a:ea typeface="Roboto"/>
              <a:cs typeface="Roboto"/>
              <a:sym typeface="Roboto"/>
            </a:endParaRPr>
          </a:p>
        </p:txBody>
      </p:sp>
      <p:sp>
        <p:nvSpPr>
          <p:cNvPr id="1582" name="Google Shape;1582;p34"/>
          <p:cNvSpPr/>
          <p:nvPr/>
        </p:nvSpPr>
        <p:spPr>
          <a:xfrm>
            <a:off x="2557950" y="1860599"/>
            <a:ext cx="2415251" cy="1422320"/>
          </a:xfrm>
          <a:custGeom>
            <a:avLst/>
            <a:gdLst/>
            <a:ahLst/>
            <a:cxnLst/>
            <a:rect l="l" t="t" r="r" b="b"/>
            <a:pathLst>
              <a:path w="86708" h="51057" extrusionOk="0">
                <a:moveTo>
                  <a:pt x="53403" y="1"/>
                </a:moveTo>
                <a:cubicBezTo>
                  <a:pt x="49450" y="1"/>
                  <a:pt x="45823" y="2483"/>
                  <a:pt x="45823" y="7140"/>
                </a:cubicBezTo>
                <a:cubicBezTo>
                  <a:pt x="43221" y="3540"/>
                  <a:pt x="39770" y="1949"/>
                  <a:pt x="36514" y="1949"/>
                </a:cubicBezTo>
                <a:cubicBezTo>
                  <a:pt x="31338" y="1949"/>
                  <a:pt x="26653" y="5968"/>
                  <a:pt x="26653" y="12326"/>
                </a:cubicBezTo>
                <a:cubicBezTo>
                  <a:pt x="23294" y="10210"/>
                  <a:pt x="20383" y="9349"/>
                  <a:pt x="17999" y="9349"/>
                </a:cubicBezTo>
                <a:cubicBezTo>
                  <a:pt x="10463" y="9349"/>
                  <a:pt x="8201" y="17957"/>
                  <a:pt x="13707" y="22685"/>
                </a:cubicBezTo>
                <a:cubicBezTo>
                  <a:pt x="0" y="26332"/>
                  <a:pt x="6841" y="40053"/>
                  <a:pt x="15392" y="40053"/>
                </a:cubicBezTo>
                <a:cubicBezTo>
                  <a:pt x="16539" y="40053"/>
                  <a:pt x="17717" y="39806"/>
                  <a:pt x="18880" y="39255"/>
                </a:cubicBezTo>
                <a:lnTo>
                  <a:pt x="18880" y="39255"/>
                </a:lnTo>
                <a:cubicBezTo>
                  <a:pt x="17269" y="46374"/>
                  <a:pt x="22114" y="51057"/>
                  <a:pt x="27616" y="51057"/>
                </a:cubicBezTo>
                <a:cubicBezTo>
                  <a:pt x="28923" y="51057"/>
                  <a:pt x="30267" y="50792"/>
                  <a:pt x="31570" y="50234"/>
                </a:cubicBezTo>
                <a:lnTo>
                  <a:pt x="60183" y="25164"/>
                </a:lnTo>
                <a:lnTo>
                  <a:pt x="86707" y="3759"/>
                </a:lnTo>
                <a:cubicBezTo>
                  <a:pt x="83464" y="1563"/>
                  <a:pt x="79118" y="290"/>
                  <a:pt x="74882" y="290"/>
                </a:cubicBezTo>
                <a:cubicBezTo>
                  <a:pt x="69917" y="290"/>
                  <a:pt x="65103" y="2039"/>
                  <a:pt x="62392" y="6103"/>
                </a:cubicBezTo>
                <a:cubicBezTo>
                  <a:pt x="60687" y="1963"/>
                  <a:pt x="56917" y="1"/>
                  <a:pt x="53403" y="1"/>
                </a:cubicBezTo>
                <a:close/>
              </a:path>
            </a:pathLst>
          </a:custGeom>
          <a:gradFill>
            <a:gsLst>
              <a:gs pos="0">
                <a:srgbClr val="58CBDF"/>
              </a:gs>
              <a:gs pos="100000">
                <a:srgbClr val="23819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4"/>
          <p:cNvSpPr/>
          <p:nvPr/>
        </p:nvSpPr>
        <p:spPr>
          <a:xfrm>
            <a:off x="3961178" y="1965925"/>
            <a:ext cx="2642820" cy="1888501"/>
          </a:xfrm>
          <a:custGeom>
            <a:avLst/>
            <a:gdLst/>
            <a:ahLst/>
            <a:cxnLst/>
            <a:rect l="l" t="t" r="r" b="b"/>
            <a:pathLst>
              <a:path w="79675" h="56934" extrusionOk="0">
                <a:moveTo>
                  <a:pt x="55138" y="0"/>
                </a:moveTo>
                <a:lnTo>
                  <a:pt x="26026" y="24019"/>
                </a:lnTo>
                <a:cubicBezTo>
                  <a:pt x="26026" y="24019"/>
                  <a:pt x="189" y="46018"/>
                  <a:pt x="0" y="46462"/>
                </a:cubicBezTo>
                <a:cubicBezTo>
                  <a:pt x="2125" y="54021"/>
                  <a:pt x="8392" y="56934"/>
                  <a:pt x="14879" y="56934"/>
                </a:cubicBezTo>
                <a:cubicBezTo>
                  <a:pt x="22622" y="56934"/>
                  <a:pt x="30678" y="52783"/>
                  <a:pt x="32371" y="47432"/>
                </a:cubicBezTo>
                <a:cubicBezTo>
                  <a:pt x="35089" y="51966"/>
                  <a:pt x="39396" y="53819"/>
                  <a:pt x="43555" y="53819"/>
                </a:cubicBezTo>
                <a:cubicBezTo>
                  <a:pt x="48899" y="53819"/>
                  <a:pt x="53998" y="50759"/>
                  <a:pt x="55164" y="46395"/>
                </a:cubicBezTo>
                <a:cubicBezTo>
                  <a:pt x="57543" y="47393"/>
                  <a:pt x="59785" y="47834"/>
                  <a:pt x="61849" y="47834"/>
                </a:cubicBezTo>
                <a:cubicBezTo>
                  <a:pt x="73715" y="47834"/>
                  <a:pt x="79675" y="33257"/>
                  <a:pt x="71734" y="26188"/>
                </a:cubicBezTo>
                <a:cubicBezTo>
                  <a:pt x="74893" y="22583"/>
                  <a:pt x="71366" y="10305"/>
                  <a:pt x="62171" y="10305"/>
                </a:cubicBezTo>
                <a:cubicBezTo>
                  <a:pt x="60819" y="10305"/>
                  <a:pt x="59345" y="10570"/>
                  <a:pt x="57751" y="11168"/>
                </a:cubicBezTo>
                <a:cubicBezTo>
                  <a:pt x="57751" y="7679"/>
                  <a:pt x="58249" y="2102"/>
                  <a:pt x="55138" y="0"/>
                </a:cubicBezTo>
                <a:close/>
              </a:path>
            </a:pathLst>
          </a:custGeom>
          <a:gradFill>
            <a:gsLst>
              <a:gs pos="0">
                <a:srgbClr val="1A85C8"/>
              </a:gs>
              <a:gs pos="100000">
                <a:srgbClr val="0F3750"/>
              </a:gs>
            </a:gsLst>
            <a:path path="circle">
              <a:fillToRect l="50000" t="50000" r="50000" b="50000"/>
            </a:path>
            <a:tileRect/>
          </a:gra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4"/>
          <p:cNvSpPr txBox="1"/>
          <p:nvPr/>
        </p:nvSpPr>
        <p:spPr>
          <a:xfrm>
            <a:off x="3035350" y="2331200"/>
            <a:ext cx="1136700" cy="308100"/>
          </a:xfrm>
          <a:prstGeom prst="rect">
            <a:avLst/>
          </a:prstGeom>
          <a:noFill/>
          <a:ln>
            <a:noFill/>
          </a:ln>
        </p:spPr>
        <p:txBody>
          <a:bodyPr spcFirstLastPara="1" wrap="square" lIns="45725" tIns="45725" rIns="45725" bIns="45725" anchor="ctr" anchorCtr="0">
            <a:noAutofit/>
          </a:bodyPr>
          <a:lstStyle/>
          <a:p>
            <a:pPr marL="0" lvl="0" indent="0" algn="ctr" rtl="0">
              <a:lnSpc>
                <a:spcPct val="100000"/>
              </a:lnSpc>
              <a:spcBef>
                <a:spcPts val="0"/>
              </a:spcBef>
              <a:spcAft>
                <a:spcPts val="0"/>
              </a:spcAft>
              <a:buNone/>
            </a:pPr>
            <a:r>
              <a:rPr lang="en" sz="2600" b="1">
                <a:solidFill>
                  <a:schemeClr val="lt1"/>
                </a:solidFill>
                <a:latin typeface="Roboto"/>
                <a:ea typeface="Roboto"/>
                <a:cs typeface="Roboto"/>
                <a:sym typeface="Roboto"/>
              </a:rPr>
              <a:t>40%</a:t>
            </a:r>
            <a:endParaRPr sz="2600" b="1">
              <a:solidFill>
                <a:schemeClr val="lt1"/>
              </a:solidFill>
              <a:latin typeface="Roboto"/>
              <a:ea typeface="Roboto"/>
              <a:cs typeface="Roboto"/>
              <a:sym typeface="Roboto"/>
            </a:endParaRPr>
          </a:p>
        </p:txBody>
      </p:sp>
      <p:sp>
        <p:nvSpPr>
          <p:cNvPr id="1585" name="Google Shape;1585;p34"/>
          <p:cNvSpPr txBox="1"/>
          <p:nvPr/>
        </p:nvSpPr>
        <p:spPr>
          <a:xfrm>
            <a:off x="4909700" y="2849488"/>
            <a:ext cx="1136700" cy="308100"/>
          </a:xfrm>
          <a:prstGeom prst="rect">
            <a:avLst/>
          </a:prstGeom>
          <a:noFill/>
          <a:ln>
            <a:noFill/>
          </a:ln>
        </p:spPr>
        <p:txBody>
          <a:bodyPr spcFirstLastPara="1" wrap="square" lIns="45725" tIns="45725" rIns="45725" bIns="45725" anchor="ctr" anchorCtr="0">
            <a:noAutofit/>
          </a:bodyPr>
          <a:lstStyle/>
          <a:p>
            <a:pPr marL="0" lvl="0" indent="0" algn="ctr" rtl="0">
              <a:lnSpc>
                <a:spcPct val="100000"/>
              </a:lnSpc>
              <a:spcBef>
                <a:spcPts val="0"/>
              </a:spcBef>
              <a:spcAft>
                <a:spcPts val="0"/>
              </a:spcAft>
              <a:buNone/>
            </a:pPr>
            <a:r>
              <a:rPr lang="en" sz="2600" b="1">
                <a:solidFill>
                  <a:schemeClr val="lt1"/>
                </a:solidFill>
                <a:latin typeface="Roboto"/>
                <a:ea typeface="Roboto"/>
                <a:cs typeface="Roboto"/>
                <a:sym typeface="Roboto"/>
              </a:rPr>
              <a:t>60%</a:t>
            </a:r>
            <a:endParaRPr sz="2600" b="1">
              <a:solidFill>
                <a:schemeClr val="lt1"/>
              </a:solidFill>
              <a:latin typeface="Roboto"/>
              <a:ea typeface="Roboto"/>
              <a:cs typeface="Roboto"/>
              <a:sym typeface="Roboto"/>
            </a:endParaRPr>
          </a:p>
        </p:txBody>
      </p:sp>
      <p:sp>
        <p:nvSpPr>
          <p:cNvPr id="1586" name="Google Shape;1586;p34"/>
          <p:cNvSpPr/>
          <p:nvPr/>
        </p:nvSpPr>
        <p:spPr>
          <a:xfrm>
            <a:off x="7081827" y="2064845"/>
            <a:ext cx="1828960" cy="36000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587" name="Google Shape;1587;p34"/>
          <p:cNvSpPr/>
          <p:nvPr/>
        </p:nvSpPr>
        <p:spPr>
          <a:xfrm>
            <a:off x="260839" y="1990653"/>
            <a:ext cx="1939794" cy="360000"/>
          </a:xfrm>
          <a:prstGeom prst="roundRect">
            <a:avLst>
              <a:gd name="adj" fmla="val 50000"/>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4"/>
          <p:cNvSpPr txBox="1"/>
          <p:nvPr/>
        </p:nvSpPr>
        <p:spPr>
          <a:xfrm>
            <a:off x="189274" y="2013438"/>
            <a:ext cx="2023879" cy="360000"/>
          </a:xfrm>
          <a:prstGeom prst="rect">
            <a:avLst/>
          </a:prstGeom>
          <a:noFill/>
          <a:ln>
            <a:noFill/>
          </a:ln>
        </p:spPr>
        <p:txBody>
          <a:bodyPr spcFirstLastPara="1" wrap="square" lIns="45725" tIns="45725" rIns="45725" bIns="45725" anchor="ctr" anchorCtr="0">
            <a:noAutofit/>
          </a:bodyPr>
          <a:lstStyle/>
          <a:p>
            <a:pPr marL="0" lvl="0" indent="0" algn="ctr" rtl="0">
              <a:lnSpc>
                <a:spcPct val="115000"/>
              </a:lnSpc>
              <a:spcBef>
                <a:spcPts val="0"/>
              </a:spcBef>
              <a:spcAft>
                <a:spcPts val="0"/>
              </a:spcAft>
              <a:buNone/>
            </a:pPr>
            <a:r>
              <a:rPr lang="en-US" sz="1600" b="1" dirty="0" err="1">
                <a:solidFill>
                  <a:schemeClr val="accent3"/>
                </a:solidFill>
                <a:latin typeface="Roboto"/>
                <a:ea typeface="Roboto"/>
                <a:cs typeface="Roboto"/>
                <a:sym typeface="Roboto"/>
              </a:rPr>
              <a:t>Lịch</a:t>
            </a:r>
            <a:r>
              <a:rPr lang="en-US" sz="1600" b="1" dirty="0">
                <a:solidFill>
                  <a:schemeClr val="accent3"/>
                </a:solidFill>
                <a:latin typeface="Roboto"/>
                <a:ea typeface="Roboto"/>
                <a:cs typeface="Roboto"/>
                <a:sym typeface="Roboto"/>
              </a:rPr>
              <a:t> </a:t>
            </a:r>
            <a:r>
              <a:rPr lang="en-US" sz="1600" b="1" dirty="0" err="1">
                <a:solidFill>
                  <a:schemeClr val="accent3"/>
                </a:solidFill>
                <a:latin typeface="Roboto"/>
                <a:ea typeface="Roboto"/>
                <a:cs typeface="Roboto"/>
                <a:sym typeface="Roboto"/>
              </a:rPr>
              <a:t>Sử</a:t>
            </a:r>
            <a:r>
              <a:rPr lang="en-US" sz="1600" b="1" dirty="0">
                <a:solidFill>
                  <a:schemeClr val="accent3"/>
                </a:solidFill>
                <a:latin typeface="Roboto"/>
                <a:ea typeface="Roboto"/>
                <a:cs typeface="Roboto"/>
                <a:sym typeface="Roboto"/>
              </a:rPr>
              <a:t> </a:t>
            </a:r>
            <a:r>
              <a:rPr lang="en-US" sz="1600" b="1" dirty="0" err="1">
                <a:solidFill>
                  <a:schemeClr val="accent3"/>
                </a:solidFill>
                <a:latin typeface="Roboto"/>
                <a:ea typeface="Roboto"/>
                <a:cs typeface="Roboto"/>
                <a:sym typeface="Roboto"/>
              </a:rPr>
              <a:t>Phát</a:t>
            </a:r>
            <a:r>
              <a:rPr lang="en-US" sz="1600" b="1" dirty="0">
                <a:solidFill>
                  <a:schemeClr val="accent3"/>
                </a:solidFill>
                <a:latin typeface="Roboto"/>
                <a:ea typeface="Roboto"/>
                <a:cs typeface="Roboto"/>
                <a:sym typeface="Roboto"/>
              </a:rPr>
              <a:t> </a:t>
            </a:r>
            <a:r>
              <a:rPr lang="en-US" sz="1600" b="1" dirty="0" err="1">
                <a:solidFill>
                  <a:schemeClr val="accent3"/>
                </a:solidFill>
                <a:latin typeface="Roboto"/>
                <a:ea typeface="Roboto"/>
                <a:cs typeface="Roboto"/>
                <a:sym typeface="Roboto"/>
              </a:rPr>
              <a:t>Triển</a:t>
            </a:r>
            <a:endParaRPr sz="1600" b="1" dirty="0">
              <a:solidFill>
                <a:schemeClr val="accent3"/>
              </a:solidFill>
              <a:latin typeface="Roboto"/>
              <a:ea typeface="Roboto"/>
              <a:cs typeface="Roboto"/>
              <a:sym typeface="Roboto"/>
            </a:endParaRPr>
          </a:p>
        </p:txBody>
      </p:sp>
      <p:sp>
        <p:nvSpPr>
          <p:cNvPr id="1589" name="Google Shape;1589;p34"/>
          <p:cNvSpPr txBox="1"/>
          <p:nvPr/>
        </p:nvSpPr>
        <p:spPr>
          <a:xfrm>
            <a:off x="7170132" y="2083775"/>
            <a:ext cx="1652349" cy="360000"/>
          </a:xfrm>
          <a:prstGeom prst="rect">
            <a:avLst/>
          </a:prstGeom>
          <a:noFill/>
          <a:ln>
            <a:noFill/>
          </a:ln>
        </p:spPr>
        <p:txBody>
          <a:bodyPr spcFirstLastPara="1" wrap="square" lIns="45725" tIns="45725" rIns="45725" bIns="45725" anchor="ctr" anchorCtr="0">
            <a:noAutofit/>
          </a:bodyPr>
          <a:lstStyle/>
          <a:p>
            <a:pPr marL="0" lvl="0" indent="0" algn="ctr" rtl="0">
              <a:lnSpc>
                <a:spcPct val="115000"/>
              </a:lnSpc>
              <a:spcBef>
                <a:spcPts val="0"/>
              </a:spcBef>
              <a:spcAft>
                <a:spcPts val="0"/>
              </a:spcAft>
              <a:buNone/>
            </a:pPr>
            <a:r>
              <a:rPr lang="en-US" sz="1600" b="1" dirty="0" err="1">
                <a:solidFill>
                  <a:schemeClr val="accent6"/>
                </a:solidFill>
                <a:latin typeface="Roboto"/>
                <a:ea typeface="Roboto"/>
                <a:cs typeface="Roboto"/>
                <a:sym typeface="Roboto"/>
              </a:rPr>
              <a:t>Kiến</a:t>
            </a:r>
            <a:r>
              <a:rPr lang="en-US" sz="1600" b="1" dirty="0">
                <a:solidFill>
                  <a:schemeClr val="accent6"/>
                </a:solidFill>
                <a:latin typeface="Roboto"/>
                <a:ea typeface="Roboto"/>
                <a:cs typeface="Roboto"/>
                <a:sym typeface="Roboto"/>
              </a:rPr>
              <a:t> Trúc AWS</a:t>
            </a:r>
            <a:endParaRPr sz="1600" b="1" dirty="0">
              <a:solidFill>
                <a:schemeClr val="accent6"/>
              </a:solidFill>
              <a:latin typeface="Roboto"/>
              <a:ea typeface="Roboto"/>
              <a:cs typeface="Roboto"/>
              <a:sym typeface="Roboto"/>
            </a:endParaRPr>
          </a:p>
        </p:txBody>
      </p:sp>
      <p:pic>
        <p:nvPicPr>
          <p:cNvPr id="2050" name="Picture 2" descr="AWS là gì? Tất cả thông tin bạn cần biết về Amazon Web Services">
            <a:extLst>
              <a:ext uri="{FF2B5EF4-FFF2-40B4-BE49-F238E27FC236}">
                <a16:creationId xmlns:a16="http://schemas.microsoft.com/office/drawing/2014/main" id="{E16FCC00-0015-8343-5846-1830B74BE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067" y="1194893"/>
            <a:ext cx="3986349" cy="33091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457200" y="24500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800" dirty="0">
                <a:latin typeface="Bahnschrift SemiCondensed" panose="020B0502040204020203" pitchFamily="34" charset="0"/>
              </a:rPr>
              <a:t>Ưu </a:t>
            </a:r>
            <a:r>
              <a:rPr lang="vi-VN" sz="2800" dirty="0">
                <a:solidFill>
                  <a:schemeClr val="tx1"/>
                </a:solidFill>
                <a:latin typeface="Bahnschrift SemiCondensed" panose="020B0502040204020203" pitchFamily="34" charset="0"/>
              </a:rPr>
              <a:t>điểm</a:t>
            </a:r>
            <a:r>
              <a:rPr lang="vi-VN" sz="2800" dirty="0">
                <a:solidFill>
                  <a:srgbClr val="92D050"/>
                </a:solidFill>
                <a:latin typeface="Bahnschrift SemiCondensed" panose="020B0502040204020203" pitchFamily="34" charset="0"/>
              </a:rPr>
              <a:t> </a:t>
            </a:r>
            <a:r>
              <a:rPr lang="en-US" sz="2800" dirty="0">
                <a:solidFill>
                  <a:srgbClr val="92D050"/>
                </a:solidFill>
                <a:latin typeface="Bahnschrift SemiCondensed" panose="020B0502040204020203" pitchFamily="34" charset="0"/>
              </a:rPr>
              <a:t>AWS</a:t>
            </a:r>
            <a:endParaRPr sz="2800" dirty="0">
              <a:solidFill>
                <a:srgbClr val="92D050"/>
              </a:solidFill>
              <a:latin typeface="Bahnschrift SemiCondensed" panose="020B0502040204020203" pitchFamily="34" charset="0"/>
            </a:endParaRPr>
          </a:p>
        </p:txBody>
      </p:sp>
      <p:grpSp>
        <p:nvGrpSpPr>
          <p:cNvPr id="173" name="Google Shape;173;p20"/>
          <p:cNvGrpSpPr/>
          <p:nvPr/>
        </p:nvGrpSpPr>
        <p:grpSpPr>
          <a:xfrm>
            <a:off x="533400" y="1307012"/>
            <a:ext cx="2764665" cy="2249018"/>
            <a:chOff x="562500" y="1294312"/>
            <a:chExt cx="2764665" cy="2249018"/>
          </a:xfrm>
        </p:grpSpPr>
        <p:sp>
          <p:nvSpPr>
            <p:cNvPr id="174" name="Google Shape;174;p20"/>
            <p:cNvSpPr/>
            <p:nvPr/>
          </p:nvSpPr>
          <p:spPr>
            <a:xfrm>
              <a:off x="562500" y="1294312"/>
              <a:ext cx="2748242" cy="2233037"/>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939287" y="1475209"/>
              <a:ext cx="2387877" cy="2068122"/>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0"/>
          <p:cNvGrpSpPr/>
          <p:nvPr/>
        </p:nvGrpSpPr>
        <p:grpSpPr>
          <a:xfrm>
            <a:off x="1373300" y="2408174"/>
            <a:ext cx="2238366" cy="1820879"/>
            <a:chOff x="1462225" y="2192274"/>
            <a:chExt cx="2238366" cy="1820879"/>
          </a:xfrm>
        </p:grpSpPr>
        <p:sp>
          <p:nvSpPr>
            <p:cNvPr id="177" name="Google Shape;177;p20"/>
            <p:cNvSpPr/>
            <p:nvPr/>
          </p:nvSpPr>
          <p:spPr>
            <a:xfrm>
              <a:off x="1462225" y="2192274"/>
              <a:ext cx="2225066" cy="1807940"/>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45BFDE"/>
                </a:gs>
                <a:gs pos="100000">
                  <a:srgbClr val="1E6E8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767288" y="2338734"/>
              <a:ext cx="1933303" cy="1674419"/>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0"/>
          <p:cNvGrpSpPr/>
          <p:nvPr/>
        </p:nvGrpSpPr>
        <p:grpSpPr>
          <a:xfrm>
            <a:off x="2169100" y="3421970"/>
            <a:ext cx="1455272" cy="1183828"/>
            <a:chOff x="2357175" y="3046370"/>
            <a:chExt cx="1455272" cy="1183828"/>
          </a:xfrm>
        </p:grpSpPr>
        <p:sp>
          <p:nvSpPr>
            <p:cNvPr id="180" name="Google Shape;180;p20"/>
            <p:cNvSpPr/>
            <p:nvPr/>
          </p:nvSpPr>
          <p:spPr>
            <a:xfrm>
              <a:off x="2357175" y="3046370"/>
              <a:ext cx="1446585" cy="1175398"/>
            </a:xfrm>
            <a:custGeom>
              <a:avLst/>
              <a:gdLst/>
              <a:ahLst/>
              <a:cxnLst/>
              <a:rect l="l" t="t" r="r" b="b"/>
              <a:pathLst>
                <a:path w="179477" h="145831" extrusionOk="0">
                  <a:moveTo>
                    <a:pt x="111799" y="0"/>
                  </a:moveTo>
                  <a:cubicBezTo>
                    <a:pt x="106504" y="0"/>
                    <a:pt x="100523" y="1666"/>
                    <a:pt x="94201" y="5204"/>
                  </a:cubicBezTo>
                  <a:cubicBezTo>
                    <a:pt x="83222" y="11321"/>
                    <a:pt x="73316" y="21821"/>
                    <a:pt x="66194" y="33827"/>
                  </a:cubicBezTo>
                  <a:cubicBezTo>
                    <a:pt x="65806" y="34489"/>
                    <a:pt x="65098" y="34946"/>
                    <a:pt x="64300" y="35037"/>
                  </a:cubicBezTo>
                  <a:cubicBezTo>
                    <a:pt x="60488" y="35516"/>
                    <a:pt x="56356" y="36908"/>
                    <a:pt x="52020" y="39328"/>
                  </a:cubicBezTo>
                  <a:cubicBezTo>
                    <a:pt x="35426" y="48595"/>
                    <a:pt x="21616" y="69549"/>
                    <a:pt x="18809" y="88608"/>
                  </a:cubicBezTo>
                  <a:cubicBezTo>
                    <a:pt x="18695" y="89361"/>
                    <a:pt x="18238" y="90023"/>
                    <a:pt x="17553" y="90411"/>
                  </a:cubicBezTo>
                  <a:lnTo>
                    <a:pt x="15408" y="91598"/>
                  </a:lnTo>
                  <a:cubicBezTo>
                    <a:pt x="6940" y="96323"/>
                    <a:pt x="1" y="109105"/>
                    <a:pt x="1" y="119992"/>
                  </a:cubicBezTo>
                  <a:cubicBezTo>
                    <a:pt x="1" y="126635"/>
                    <a:pt x="2580" y="131108"/>
                    <a:pt x="6506" y="132524"/>
                  </a:cubicBezTo>
                  <a:cubicBezTo>
                    <a:pt x="6985" y="132820"/>
                    <a:pt x="7487" y="133071"/>
                    <a:pt x="8035" y="133277"/>
                  </a:cubicBezTo>
                  <a:cubicBezTo>
                    <a:pt x="8515" y="133573"/>
                    <a:pt x="9017" y="133825"/>
                    <a:pt x="9542" y="134030"/>
                  </a:cubicBezTo>
                  <a:cubicBezTo>
                    <a:pt x="10021" y="134327"/>
                    <a:pt x="10546" y="134601"/>
                    <a:pt x="11071" y="134783"/>
                  </a:cubicBezTo>
                  <a:cubicBezTo>
                    <a:pt x="11550" y="135080"/>
                    <a:pt x="12052" y="135354"/>
                    <a:pt x="12600" y="135536"/>
                  </a:cubicBezTo>
                  <a:cubicBezTo>
                    <a:pt x="13080" y="135833"/>
                    <a:pt x="13582" y="136107"/>
                    <a:pt x="14130" y="136290"/>
                  </a:cubicBezTo>
                  <a:cubicBezTo>
                    <a:pt x="14609" y="136586"/>
                    <a:pt x="15111" y="136860"/>
                    <a:pt x="15636" y="137043"/>
                  </a:cubicBezTo>
                  <a:cubicBezTo>
                    <a:pt x="16115" y="137340"/>
                    <a:pt x="16640" y="137614"/>
                    <a:pt x="17165" y="137796"/>
                  </a:cubicBezTo>
                  <a:cubicBezTo>
                    <a:pt x="17645" y="138116"/>
                    <a:pt x="18147" y="138367"/>
                    <a:pt x="18695" y="138549"/>
                  </a:cubicBezTo>
                  <a:cubicBezTo>
                    <a:pt x="19174" y="138869"/>
                    <a:pt x="19676" y="139120"/>
                    <a:pt x="20224" y="139303"/>
                  </a:cubicBezTo>
                  <a:cubicBezTo>
                    <a:pt x="20703" y="139622"/>
                    <a:pt x="21205" y="139873"/>
                    <a:pt x="21730" y="140056"/>
                  </a:cubicBezTo>
                  <a:cubicBezTo>
                    <a:pt x="22210" y="140375"/>
                    <a:pt x="22735" y="140626"/>
                    <a:pt x="23260" y="140809"/>
                  </a:cubicBezTo>
                  <a:cubicBezTo>
                    <a:pt x="23739" y="141129"/>
                    <a:pt x="24241" y="141380"/>
                    <a:pt x="24789" y="141562"/>
                  </a:cubicBezTo>
                  <a:cubicBezTo>
                    <a:pt x="25268" y="141882"/>
                    <a:pt x="25770" y="142133"/>
                    <a:pt x="26318" y="142316"/>
                  </a:cubicBezTo>
                  <a:cubicBezTo>
                    <a:pt x="26798" y="142635"/>
                    <a:pt x="27300" y="142886"/>
                    <a:pt x="27825" y="143092"/>
                  </a:cubicBezTo>
                  <a:cubicBezTo>
                    <a:pt x="28304" y="143388"/>
                    <a:pt x="28829" y="143639"/>
                    <a:pt x="29354" y="143845"/>
                  </a:cubicBezTo>
                  <a:cubicBezTo>
                    <a:pt x="29833" y="144142"/>
                    <a:pt x="30336" y="144393"/>
                    <a:pt x="30883" y="144598"/>
                  </a:cubicBezTo>
                  <a:cubicBezTo>
                    <a:pt x="32162" y="145397"/>
                    <a:pt x="33622" y="145831"/>
                    <a:pt x="35220" y="145831"/>
                  </a:cubicBezTo>
                  <a:cubicBezTo>
                    <a:pt x="37092" y="145831"/>
                    <a:pt x="39146" y="145260"/>
                    <a:pt x="41315" y="144050"/>
                  </a:cubicBezTo>
                  <a:lnTo>
                    <a:pt x="155601" y="80368"/>
                  </a:lnTo>
                  <a:cubicBezTo>
                    <a:pt x="159299" y="78268"/>
                    <a:pt x="163978" y="75072"/>
                    <a:pt x="165895" y="72927"/>
                  </a:cubicBezTo>
                  <a:cubicBezTo>
                    <a:pt x="173861" y="64961"/>
                    <a:pt x="179476" y="53229"/>
                    <a:pt x="179476" y="43140"/>
                  </a:cubicBezTo>
                  <a:cubicBezTo>
                    <a:pt x="179476" y="35927"/>
                    <a:pt x="176600" y="31088"/>
                    <a:pt x="172035" y="29239"/>
                  </a:cubicBezTo>
                  <a:cubicBezTo>
                    <a:pt x="171556" y="28965"/>
                    <a:pt x="171031" y="28714"/>
                    <a:pt x="170506" y="28486"/>
                  </a:cubicBezTo>
                  <a:cubicBezTo>
                    <a:pt x="170026" y="28189"/>
                    <a:pt x="169524" y="27961"/>
                    <a:pt x="168976" y="27733"/>
                  </a:cubicBezTo>
                  <a:cubicBezTo>
                    <a:pt x="168497" y="27436"/>
                    <a:pt x="167995" y="27208"/>
                    <a:pt x="167470" y="26979"/>
                  </a:cubicBezTo>
                  <a:cubicBezTo>
                    <a:pt x="166991" y="26683"/>
                    <a:pt x="166466" y="26455"/>
                    <a:pt x="165941" y="26226"/>
                  </a:cubicBezTo>
                  <a:cubicBezTo>
                    <a:pt x="165461" y="25930"/>
                    <a:pt x="164936" y="25701"/>
                    <a:pt x="164411" y="25473"/>
                  </a:cubicBezTo>
                  <a:cubicBezTo>
                    <a:pt x="163932" y="25176"/>
                    <a:pt x="163430" y="24925"/>
                    <a:pt x="162882" y="24720"/>
                  </a:cubicBezTo>
                  <a:cubicBezTo>
                    <a:pt x="162403" y="24423"/>
                    <a:pt x="161901" y="24172"/>
                    <a:pt x="161376" y="23967"/>
                  </a:cubicBezTo>
                  <a:cubicBezTo>
                    <a:pt x="160896" y="23670"/>
                    <a:pt x="160371" y="23419"/>
                    <a:pt x="159846" y="23213"/>
                  </a:cubicBezTo>
                  <a:cubicBezTo>
                    <a:pt x="159367" y="22917"/>
                    <a:pt x="158842" y="22666"/>
                    <a:pt x="158317" y="22460"/>
                  </a:cubicBezTo>
                  <a:cubicBezTo>
                    <a:pt x="157838" y="22163"/>
                    <a:pt x="157336" y="21912"/>
                    <a:pt x="156788" y="21707"/>
                  </a:cubicBezTo>
                  <a:cubicBezTo>
                    <a:pt x="156308" y="21410"/>
                    <a:pt x="155806" y="21159"/>
                    <a:pt x="155281" y="20954"/>
                  </a:cubicBezTo>
                  <a:cubicBezTo>
                    <a:pt x="154802" y="20657"/>
                    <a:pt x="154277" y="20406"/>
                    <a:pt x="153752" y="20200"/>
                  </a:cubicBezTo>
                  <a:cubicBezTo>
                    <a:pt x="153638" y="20132"/>
                    <a:pt x="153524" y="20063"/>
                    <a:pt x="153410" y="20018"/>
                  </a:cubicBezTo>
                  <a:cubicBezTo>
                    <a:pt x="151469" y="17598"/>
                    <a:pt x="149073" y="15772"/>
                    <a:pt x="146334" y="14563"/>
                  </a:cubicBezTo>
                  <a:cubicBezTo>
                    <a:pt x="145832" y="14289"/>
                    <a:pt x="145329" y="14038"/>
                    <a:pt x="144804" y="13809"/>
                  </a:cubicBezTo>
                  <a:cubicBezTo>
                    <a:pt x="144302" y="13535"/>
                    <a:pt x="143800" y="13284"/>
                    <a:pt x="143275" y="13056"/>
                  </a:cubicBezTo>
                  <a:cubicBezTo>
                    <a:pt x="142796" y="12782"/>
                    <a:pt x="142271" y="12531"/>
                    <a:pt x="141746" y="12303"/>
                  </a:cubicBezTo>
                  <a:cubicBezTo>
                    <a:pt x="141267" y="12029"/>
                    <a:pt x="140764" y="11778"/>
                    <a:pt x="140239" y="11550"/>
                  </a:cubicBezTo>
                  <a:cubicBezTo>
                    <a:pt x="139737" y="11276"/>
                    <a:pt x="139235" y="11025"/>
                    <a:pt x="138710" y="10796"/>
                  </a:cubicBezTo>
                  <a:cubicBezTo>
                    <a:pt x="138208" y="10522"/>
                    <a:pt x="137706" y="10271"/>
                    <a:pt x="137181" y="10020"/>
                  </a:cubicBezTo>
                  <a:cubicBezTo>
                    <a:pt x="136701" y="9746"/>
                    <a:pt x="136177" y="9495"/>
                    <a:pt x="135652" y="9267"/>
                  </a:cubicBezTo>
                  <a:cubicBezTo>
                    <a:pt x="135172" y="8993"/>
                    <a:pt x="134670" y="8742"/>
                    <a:pt x="134145" y="8514"/>
                  </a:cubicBezTo>
                  <a:cubicBezTo>
                    <a:pt x="133643" y="8240"/>
                    <a:pt x="133141" y="7989"/>
                    <a:pt x="132616" y="7761"/>
                  </a:cubicBezTo>
                  <a:cubicBezTo>
                    <a:pt x="132114" y="7487"/>
                    <a:pt x="131611" y="7236"/>
                    <a:pt x="131086" y="7007"/>
                  </a:cubicBezTo>
                  <a:cubicBezTo>
                    <a:pt x="130607" y="6733"/>
                    <a:pt x="130082" y="6482"/>
                    <a:pt x="129557" y="6254"/>
                  </a:cubicBezTo>
                  <a:cubicBezTo>
                    <a:pt x="129078" y="5980"/>
                    <a:pt x="128576" y="5729"/>
                    <a:pt x="128051" y="5501"/>
                  </a:cubicBezTo>
                  <a:cubicBezTo>
                    <a:pt x="127549" y="5227"/>
                    <a:pt x="127046" y="4976"/>
                    <a:pt x="126521" y="4748"/>
                  </a:cubicBezTo>
                  <a:cubicBezTo>
                    <a:pt x="126019" y="4474"/>
                    <a:pt x="125517" y="4223"/>
                    <a:pt x="124992" y="3994"/>
                  </a:cubicBezTo>
                  <a:cubicBezTo>
                    <a:pt x="124513" y="3721"/>
                    <a:pt x="123988" y="3469"/>
                    <a:pt x="123486" y="3241"/>
                  </a:cubicBezTo>
                  <a:cubicBezTo>
                    <a:pt x="122983" y="2967"/>
                    <a:pt x="122481" y="2716"/>
                    <a:pt x="121956" y="2488"/>
                  </a:cubicBezTo>
                  <a:cubicBezTo>
                    <a:pt x="118989" y="845"/>
                    <a:pt x="115565" y="0"/>
                    <a:pt x="111799" y="0"/>
                  </a:cubicBezTo>
                  <a:close/>
                </a:path>
              </a:pathLst>
            </a:custGeom>
            <a:gradFill>
              <a:gsLst>
                <a:gs pos="0">
                  <a:srgbClr val="ADD8EB"/>
                </a:gs>
                <a:gs pos="100000">
                  <a:srgbClr val="4BA4CA"/>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a:off x="2555547" y="3141607"/>
              <a:ext cx="1256901" cy="1088592"/>
            </a:xfrm>
            <a:custGeom>
              <a:avLst/>
              <a:gdLst/>
              <a:ahLst/>
              <a:cxnLst/>
              <a:rect l="l" t="t" r="r" b="b"/>
              <a:pathLst>
                <a:path w="155943" h="135061" extrusionOk="0">
                  <a:moveTo>
                    <a:pt x="113514" y="0"/>
                  </a:moveTo>
                  <a:cubicBezTo>
                    <a:pt x="108140" y="0"/>
                    <a:pt x="102069" y="1698"/>
                    <a:pt x="95638" y="5283"/>
                  </a:cubicBezTo>
                  <a:cubicBezTo>
                    <a:pt x="84523" y="11492"/>
                    <a:pt x="74457" y="22151"/>
                    <a:pt x="67221" y="34340"/>
                  </a:cubicBezTo>
                  <a:cubicBezTo>
                    <a:pt x="66810" y="35024"/>
                    <a:pt x="66102" y="35481"/>
                    <a:pt x="65281" y="35572"/>
                  </a:cubicBezTo>
                  <a:cubicBezTo>
                    <a:pt x="61423" y="36052"/>
                    <a:pt x="57223" y="37490"/>
                    <a:pt x="52818" y="39932"/>
                  </a:cubicBezTo>
                  <a:cubicBezTo>
                    <a:pt x="35973" y="49336"/>
                    <a:pt x="21958" y="70632"/>
                    <a:pt x="19105" y="89965"/>
                  </a:cubicBezTo>
                  <a:cubicBezTo>
                    <a:pt x="18991" y="90741"/>
                    <a:pt x="18512" y="91403"/>
                    <a:pt x="17827" y="91791"/>
                  </a:cubicBezTo>
                  <a:lnTo>
                    <a:pt x="15636" y="93023"/>
                  </a:lnTo>
                  <a:cubicBezTo>
                    <a:pt x="7053" y="97817"/>
                    <a:pt x="0" y="110782"/>
                    <a:pt x="0" y="121852"/>
                  </a:cubicBezTo>
                  <a:cubicBezTo>
                    <a:pt x="0" y="130106"/>
                    <a:pt x="3921" y="135061"/>
                    <a:pt x="9474" y="135061"/>
                  </a:cubicBezTo>
                  <a:cubicBezTo>
                    <a:pt x="11368" y="135061"/>
                    <a:pt x="13452" y="134484"/>
                    <a:pt x="15636" y="133264"/>
                  </a:cubicBezTo>
                  <a:lnTo>
                    <a:pt x="131702" y="68578"/>
                  </a:lnTo>
                  <a:cubicBezTo>
                    <a:pt x="135446" y="66455"/>
                    <a:pt x="140216" y="63214"/>
                    <a:pt x="142156" y="61022"/>
                  </a:cubicBezTo>
                  <a:cubicBezTo>
                    <a:pt x="150237" y="52942"/>
                    <a:pt x="155943" y="41005"/>
                    <a:pt x="155943" y="30779"/>
                  </a:cubicBezTo>
                  <a:cubicBezTo>
                    <a:pt x="155943" y="21301"/>
                    <a:pt x="151029" y="15821"/>
                    <a:pt x="143863" y="15821"/>
                  </a:cubicBezTo>
                  <a:cubicBezTo>
                    <a:pt x="141434" y="15821"/>
                    <a:pt x="138746" y="16451"/>
                    <a:pt x="135902" y="17769"/>
                  </a:cubicBezTo>
                  <a:cubicBezTo>
                    <a:pt x="135743" y="17837"/>
                    <a:pt x="135571" y="17871"/>
                    <a:pt x="135400" y="17871"/>
                  </a:cubicBezTo>
                  <a:cubicBezTo>
                    <a:pt x="135229" y="17871"/>
                    <a:pt x="135058" y="17837"/>
                    <a:pt x="134898" y="17769"/>
                  </a:cubicBezTo>
                  <a:cubicBezTo>
                    <a:pt x="134578" y="17632"/>
                    <a:pt x="134350" y="17358"/>
                    <a:pt x="134259" y="17015"/>
                  </a:cubicBezTo>
                  <a:cubicBezTo>
                    <a:pt x="131389" y="6105"/>
                    <a:pt x="123706" y="0"/>
                    <a:pt x="113514"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20"/>
          <p:cNvGrpSpPr/>
          <p:nvPr/>
        </p:nvGrpSpPr>
        <p:grpSpPr>
          <a:xfrm flipH="1">
            <a:off x="4256490" y="2766722"/>
            <a:ext cx="364188" cy="368792"/>
            <a:chOff x="6665701" y="1263473"/>
            <a:chExt cx="364188" cy="368755"/>
          </a:xfrm>
        </p:grpSpPr>
        <p:sp>
          <p:nvSpPr>
            <p:cNvPr id="183" name="Google Shape;183;p20"/>
            <p:cNvSpPr/>
            <p:nvPr/>
          </p:nvSpPr>
          <p:spPr>
            <a:xfrm>
              <a:off x="6665701" y="1417286"/>
              <a:ext cx="97292" cy="214928"/>
            </a:xfrm>
            <a:custGeom>
              <a:avLst/>
              <a:gdLst/>
              <a:ahLst/>
              <a:cxnLst/>
              <a:rect l="l" t="t" r="r" b="b"/>
              <a:pathLst>
                <a:path w="4304" h="9508" extrusionOk="0">
                  <a:moveTo>
                    <a:pt x="0" y="1"/>
                  </a:moveTo>
                  <a:lnTo>
                    <a:pt x="0" y="9507"/>
                  </a:lnTo>
                  <a:lnTo>
                    <a:pt x="4303" y="9507"/>
                  </a:lnTo>
                  <a:lnTo>
                    <a:pt x="4303" y="1"/>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0"/>
            <p:cNvSpPr/>
            <p:nvPr/>
          </p:nvSpPr>
          <p:spPr>
            <a:xfrm>
              <a:off x="6799149" y="1340391"/>
              <a:ext cx="97292" cy="291831"/>
            </a:xfrm>
            <a:custGeom>
              <a:avLst/>
              <a:gdLst/>
              <a:ahLst/>
              <a:cxnLst/>
              <a:rect l="l" t="t" r="r" b="b"/>
              <a:pathLst>
                <a:path w="4304" h="12910" extrusionOk="0">
                  <a:moveTo>
                    <a:pt x="1" y="0"/>
                  </a:moveTo>
                  <a:lnTo>
                    <a:pt x="1" y="12909"/>
                  </a:lnTo>
                  <a:lnTo>
                    <a:pt x="4304" y="12909"/>
                  </a:lnTo>
                  <a:lnTo>
                    <a:pt x="4304" y="0"/>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a:off x="6932597" y="1263473"/>
              <a:ext cx="97292" cy="368755"/>
            </a:xfrm>
            <a:custGeom>
              <a:avLst/>
              <a:gdLst/>
              <a:ahLst/>
              <a:cxnLst/>
              <a:rect l="l" t="t" r="r" b="b"/>
              <a:pathLst>
                <a:path w="4304" h="16313" extrusionOk="0">
                  <a:moveTo>
                    <a:pt x="1" y="1"/>
                  </a:moveTo>
                  <a:lnTo>
                    <a:pt x="1" y="16312"/>
                  </a:lnTo>
                  <a:lnTo>
                    <a:pt x="4304" y="16312"/>
                  </a:lnTo>
                  <a:lnTo>
                    <a:pt x="4304" y="1"/>
                  </a:ln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0"/>
          <p:cNvSpPr/>
          <p:nvPr/>
        </p:nvSpPr>
        <p:spPr>
          <a:xfrm flipH="1">
            <a:off x="4253229" y="3952238"/>
            <a:ext cx="364958" cy="364980"/>
          </a:xfrm>
          <a:custGeom>
            <a:avLst/>
            <a:gdLst/>
            <a:ahLst/>
            <a:cxnLst/>
            <a:rect l="l" t="t" r="r" b="b"/>
            <a:pathLst>
              <a:path w="16145" h="16146" extrusionOk="0">
                <a:moveTo>
                  <a:pt x="8072" y="4270"/>
                </a:moveTo>
                <a:cubicBezTo>
                  <a:pt x="10174" y="4270"/>
                  <a:pt x="11875" y="5971"/>
                  <a:pt x="11875" y="8073"/>
                </a:cubicBezTo>
                <a:cubicBezTo>
                  <a:pt x="11875" y="10174"/>
                  <a:pt x="10174" y="11875"/>
                  <a:pt x="8072" y="11875"/>
                </a:cubicBezTo>
                <a:cubicBezTo>
                  <a:pt x="6004" y="11875"/>
                  <a:pt x="4303" y="10174"/>
                  <a:pt x="4303" y="8073"/>
                </a:cubicBezTo>
                <a:cubicBezTo>
                  <a:pt x="4303" y="5971"/>
                  <a:pt x="6004" y="4270"/>
                  <a:pt x="8072" y="4270"/>
                </a:cubicBezTo>
                <a:close/>
                <a:moveTo>
                  <a:pt x="7372" y="0"/>
                </a:moveTo>
                <a:lnTo>
                  <a:pt x="6038" y="2435"/>
                </a:lnTo>
                <a:cubicBezTo>
                  <a:pt x="5871" y="2502"/>
                  <a:pt x="5704" y="2569"/>
                  <a:pt x="5537" y="2635"/>
                </a:cubicBezTo>
                <a:lnTo>
                  <a:pt x="2869" y="1868"/>
                </a:lnTo>
                <a:lnTo>
                  <a:pt x="1868" y="2869"/>
                </a:lnTo>
                <a:lnTo>
                  <a:pt x="2669" y="5537"/>
                </a:lnTo>
                <a:cubicBezTo>
                  <a:pt x="2569" y="5704"/>
                  <a:pt x="2502" y="5871"/>
                  <a:pt x="2468" y="6038"/>
                </a:cubicBezTo>
                <a:lnTo>
                  <a:pt x="0" y="7372"/>
                </a:lnTo>
                <a:lnTo>
                  <a:pt x="0" y="8806"/>
                </a:lnTo>
                <a:lnTo>
                  <a:pt x="2468" y="10107"/>
                </a:lnTo>
                <a:cubicBezTo>
                  <a:pt x="2502" y="10274"/>
                  <a:pt x="2602" y="10441"/>
                  <a:pt x="2669" y="10608"/>
                </a:cubicBezTo>
                <a:lnTo>
                  <a:pt x="1868" y="13276"/>
                </a:lnTo>
                <a:lnTo>
                  <a:pt x="2869" y="14277"/>
                </a:lnTo>
                <a:lnTo>
                  <a:pt x="5537" y="13510"/>
                </a:lnTo>
                <a:cubicBezTo>
                  <a:pt x="5704" y="13577"/>
                  <a:pt x="5871" y="13643"/>
                  <a:pt x="6038" y="13710"/>
                </a:cubicBezTo>
                <a:lnTo>
                  <a:pt x="7372" y="16145"/>
                </a:lnTo>
                <a:lnTo>
                  <a:pt x="8806" y="16145"/>
                </a:lnTo>
                <a:lnTo>
                  <a:pt x="10141" y="13710"/>
                </a:lnTo>
                <a:cubicBezTo>
                  <a:pt x="10307" y="13643"/>
                  <a:pt x="10474" y="13577"/>
                  <a:pt x="10608" y="13510"/>
                </a:cubicBezTo>
                <a:lnTo>
                  <a:pt x="13276" y="14277"/>
                </a:lnTo>
                <a:lnTo>
                  <a:pt x="14310" y="13276"/>
                </a:lnTo>
                <a:lnTo>
                  <a:pt x="13510" y="10608"/>
                </a:lnTo>
                <a:cubicBezTo>
                  <a:pt x="13576" y="10441"/>
                  <a:pt x="13643" y="10274"/>
                  <a:pt x="13710" y="10107"/>
                </a:cubicBezTo>
                <a:lnTo>
                  <a:pt x="16145" y="8806"/>
                </a:lnTo>
                <a:lnTo>
                  <a:pt x="16145" y="7372"/>
                </a:lnTo>
                <a:lnTo>
                  <a:pt x="13710" y="6038"/>
                </a:lnTo>
                <a:cubicBezTo>
                  <a:pt x="13643" y="5871"/>
                  <a:pt x="13576" y="5704"/>
                  <a:pt x="13510" y="5537"/>
                </a:cubicBezTo>
                <a:lnTo>
                  <a:pt x="14310" y="2869"/>
                </a:lnTo>
                <a:lnTo>
                  <a:pt x="13276" y="1868"/>
                </a:lnTo>
                <a:lnTo>
                  <a:pt x="10608" y="2635"/>
                </a:lnTo>
                <a:cubicBezTo>
                  <a:pt x="10474" y="2569"/>
                  <a:pt x="10307" y="2502"/>
                  <a:pt x="10141" y="2435"/>
                </a:cubicBezTo>
                <a:lnTo>
                  <a:pt x="8806" y="0"/>
                </a:lnTo>
                <a:close/>
              </a:path>
            </a:pathLst>
          </a:custGeom>
          <a:gradFill>
            <a:gsLst>
              <a:gs pos="0">
                <a:srgbClr val="45BFDE"/>
              </a:gs>
              <a:gs pos="100000">
                <a:srgbClr val="1E6E8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0"/>
          <p:cNvGrpSpPr/>
          <p:nvPr/>
        </p:nvGrpSpPr>
        <p:grpSpPr>
          <a:xfrm flipH="1">
            <a:off x="4234316" y="1597659"/>
            <a:ext cx="364980" cy="312183"/>
            <a:chOff x="6666447" y="2894320"/>
            <a:chExt cx="364980" cy="312183"/>
          </a:xfrm>
        </p:grpSpPr>
        <p:sp>
          <p:nvSpPr>
            <p:cNvPr id="188" name="Google Shape;188;p20"/>
            <p:cNvSpPr/>
            <p:nvPr/>
          </p:nvSpPr>
          <p:spPr>
            <a:xfrm>
              <a:off x="6746371" y="2894320"/>
              <a:ext cx="203603" cy="185519"/>
            </a:xfrm>
            <a:custGeom>
              <a:avLst/>
              <a:gdLst/>
              <a:ahLst/>
              <a:cxnLst/>
              <a:rect l="l" t="t" r="r" b="b"/>
              <a:pathLst>
                <a:path w="9007" h="8207" extrusionOk="0">
                  <a:moveTo>
                    <a:pt x="4504" y="0"/>
                  </a:moveTo>
                  <a:cubicBezTo>
                    <a:pt x="3453" y="0"/>
                    <a:pt x="2402" y="401"/>
                    <a:pt x="1602" y="1201"/>
                  </a:cubicBezTo>
                  <a:cubicBezTo>
                    <a:pt x="1" y="2802"/>
                    <a:pt x="1" y="5404"/>
                    <a:pt x="1602" y="7005"/>
                  </a:cubicBezTo>
                  <a:cubicBezTo>
                    <a:pt x="2402" y="7806"/>
                    <a:pt x="3453" y="8206"/>
                    <a:pt x="4504" y="8206"/>
                  </a:cubicBezTo>
                  <a:cubicBezTo>
                    <a:pt x="5555" y="8206"/>
                    <a:pt x="6605" y="7806"/>
                    <a:pt x="7406" y="7005"/>
                  </a:cubicBezTo>
                  <a:cubicBezTo>
                    <a:pt x="9007" y="5404"/>
                    <a:pt x="9007" y="2802"/>
                    <a:pt x="7406" y="1201"/>
                  </a:cubicBezTo>
                  <a:cubicBezTo>
                    <a:pt x="6605" y="401"/>
                    <a:pt x="5555" y="0"/>
                    <a:pt x="4504" y="0"/>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a:off x="6666447" y="3057175"/>
              <a:ext cx="364980" cy="149329"/>
            </a:xfrm>
            <a:custGeom>
              <a:avLst/>
              <a:gdLst/>
              <a:ahLst/>
              <a:cxnLst/>
              <a:rect l="l" t="t" r="r" b="b"/>
              <a:pathLst>
                <a:path w="16146" h="6606" extrusionOk="0">
                  <a:moveTo>
                    <a:pt x="4137" y="1"/>
                  </a:moveTo>
                  <a:cubicBezTo>
                    <a:pt x="1669" y="1268"/>
                    <a:pt x="1" y="3770"/>
                    <a:pt x="1" y="6605"/>
                  </a:cubicBezTo>
                  <a:lnTo>
                    <a:pt x="16146" y="6605"/>
                  </a:lnTo>
                  <a:cubicBezTo>
                    <a:pt x="16146" y="3770"/>
                    <a:pt x="14478" y="1268"/>
                    <a:pt x="12009" y="1"/>
                  </a:cubicBezTo>
                  <a:cubicBezTo>
                    <a:pt x="11175" y="1568"/>
                    <a:pt x="9708" y="2636"/>
                    <a:pt x="8073" y="2636"/>
                  </a:cubicBezTo>
                  <a:cubicBezTo>
                    <a:pt x="6405" y="2636"/>
                    <a:pt x="4938" y="1568"/>
                    <a:pt x="4137" y="1"/>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20"/>
          <p:cNvSpPr txBox="1"/>
          <p:nvPr/>
        </p:nvSpPr>
        <p:spPr>
          <a:xfrm flipH="1">
            <a:off x="5273050" y="2547488"/>
            <a:ext cx="3413700" cy="76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b="1" dirty="0" err="1">
                <a:solidFill>
                  <a:srgbClr val="92D050"/>
                </a:solidFill>
                <a:effectLst>
                  <a:outerShdw blurRad="38100" dist="38100" dir="2700000" algn="tl">
                    <a:srgbClr val="000000">
                      <a:alpha val="43137"/>
                    </a:srgbClr>
                  </a:outerShdw>
                </a:effectLst>
              </a:rPr>
              <a:t>Hệ</a:t>
            </a:r>
            <a:r>
              <a:rPr lang="en-US" sz="1100" b="1" dirty="0">
                <a:solidFill>
                  <a:srgbClr val="92D050"/>
                </a:solidFill>
                <a:effectLst>
                  <a:outerShdw blurRad="38100" dist="38100" dir="2700000" algn="tl">
                    <a:srgbClr val="000000">
                      <a:alpha val="43137"/>
                    </a:srgbClr>
                  </a:outerShdw>
                </a:effectLst>
              </a:rPr>
              <a:t> Sinh Thái </a:t>
            </a:r>
            <a:r>
              <a:rPr lang="en-US" sz="1100" b="1" dirty="0" err="1">
                <a:solidFill>
                  <a:srgbClr val="92D050"/>
                </a:solidFill>
                <a:effectLst>
                  <a:outerShdw blurRad="38100" dist="38100" dir="2700000" algn="tl">
                    <a:srgbClr val="000000">
                      <a:alpha val="43137"/>
                    </a:srgbClr>
                  </a:outerShdw>
                </a:effectLst>
              </a:rPr>
              <a:t>Đa</a:t>
            </a:r>
            <a:r>
              <a:rPr lang="en-US" sz="1100" b="1" dirty="0">
                <a:solidFill>
                  <a:srgbClr val="92D050"/>
                </a:solidFill>
                <a:effectLst>
                  <a:outerShdw blurRad="38100" dist="38100" dir="2700000" algn="tl">
                    <a:srgbClr val="000000">
                      <a:alpha val="43137"/>
                    </a:srgbClr>
                  </a:outerShdw>
                </a:effectLst>
              </a:rPr>
              <a:t> </a:t>
            </a:r>
            <a:r>
              <a:rPr lang="en-US" sz="1100" b="1" dirty="0" err="1">
                <a:solidFill>
                  <a:srgbClr val="92D050"/>
                </a:solidFill>
                <a:effectLst>
                  <a:outerShdw blurRad="38100" dist="38100" dir="2700000" algn="tl">
                    <a:srgbClr val="000000">
                      <a:alpha val="43137"/>
                    </a:srgbClr>
                  </a:outerShdw>
                </a:effectLst>
              </a:rPr>
              <a:t>Dạng</a:t>
            </a:r>
            <a:endParaRPr lang="en-US" sz="1100" b="1" dirty="0">
              <a:solidFill>
                <a:srgbClr val="92D050"/>
              </a:solidFill>
              <a:effectLst>
                <a:outerShdw blurRad="38100" dist="38100" dir="2700000" algn="tl">
                  <a:srgbClr val="000000">
                    <a:alpha val="43137"/>
                  </a:srgbClr>
                </a:outerShdw>
              </a:effectLst>
            </a:endParaRPr>
          </a:p>
          <a:p>
            <a:pPr marL="0" lvl="0" indent="0" algn="r" rtl="0">
              <a:spcBef>
                <a:spcPts val="0"/>
              </a:spcBef>
              <a:spcAft>
                <a:spcPts val="0"/>
              </a:spcAft>
              <a:buNone/>
            </a:pPr>
            <a:br>
              <a:rPr lang="en-US" sz="1000" dirty="0"/>
            </a:br>
            <a:r>
              <a:rPr lang="en-US" sz="1000" dirty="0"/>
              <a:t>AWS </a:t>
            </a:r>
            <a:r>
              <a:rPr lang="en-US" sz="1000" dirty="0" err="1"/>
              <a:t>cung</a:t>
            </a:r>
            <a:r>
              <a:rPr lang="en-US" sz="1000" dirty="0"/>
              <a:t> </a:t>
            </a:r>
            <a:r>
              <a:rPr lang="en-US" sz="1000" dirty="0" err="1"/>
              <a:t>cấp</a:t>
            </a:r>
            <a:r>
              <a:rPr lang="en-US" sz="1000" dirty="0"/>
              <a:t> </a:t>
            </a:r>
            <a:r>
              <a:rPr lang="en-US" sz="1000" dirty="0" err="1"/>
              <a:t>dịch</a:t>
            </a:r>
            <a:r>
              <a:rPr lang="en-US" sz="1000" dirty="0"/>
              <a:t> </a:t>
            </a:r>
            <a:r>
              <a:rPr lang="en-US" sz="1000" dirty="0" err="1"/>
              <a:t>vụ</a:t>
            </a:r>
            <a:r>
              <a:rPr lang="en-US" sz="1000" dirty="0"/>
              <a:t> </a:t>
            </a:r>
            <a:r>
              <a:rPr lang="en-US" sz="1000" dirty="0" err="1"/>
              <a:t>từ</a:t>
            </a:r>
            <a:r>
              <a:rPr lang="en-US" sz="1000" dirty="0"/>
              <a:t> </a:t>
            </a:r>
            <a:r>
              <a:rPr lang="en-US" sz="1000" b="1" dirty="0"/>
              <a:t>Big Data (Redshift, EMR)</a:t>
            </a:r>
            <a:r>
              <a:rPr lang="en-US" sz="1000" dirty="0"/>
              <a:t>, </a:t>
            </a:r>
            <a:r>
              <a:rPr lang="en-US" sz="1000" b="1" dirty="0"/>
              <a:t>AI/ML (</a:t>
            </a:r>
            <a:r>
              <a:rPr lang="en-US" sz="1000" b="1" dirty="0" err="1"/>
              <a:t>SageMaker</a:t>
            </a:r>
            <a:r>
              <a:rPr lang="en-US" sz="1000" b="1" dirty="0"/>
              <a:t>, </a:t>
            </a:r>
            <a:r>
              <a:rPr lang="en-US" sz="1000" b="1" dirty="0" err="1"/>
              <a:t>Rekognition</a:t>
            </a:r>
            <a:r>
              <a:rPr lang="en-US" sz="1000" b="1" dirty="0"/>
              <a:t>)</a:t>
            </a:r>
            <a:r>
              <a:rPr lang="en-US" sz="1000" dirty="0"/>
              <a:t> </a:t>
            </a:r>
            <a:r>
              <a:rPr lang="en-US" sz="1000" dirty="0" err="1"/>
              <a:t>đến</a:t>
            </a:r>
            <a:r>
              <a:rPr lang="en-US" sz="1000" dirty="0"/>
              <a:t> </a:t>
            </a:r>
            <a:r>
              <a:rPr lang="en-US" sz="1000" b="1" dirty="0"/>
              <a:t>serverless (Lambda)</a:t>
            </a:r>
            <a:r>
              <a:rPr lang="en-US" sz="1000" dirty="0"/>
              <a:t>. </a:t>
            </a:r>
            <a:r>
              <a:rPr lang="en-US" sz="1000" b="1" dirty="0"/>
              <a:t>Aurora</a:t>
            </a:r>
            <a:r>
              <a:rPr lang="en-US" sz="1000" dirty="0"/>
              <a:t> </a:t>
            </a:r>
            <a:r>
              <a:rPr lang="en-US" sz="1000" dirty="0" err="1"/>
              <a:t>hỗ</a:t>
            </a:r>
            <a:r>
              <a:rPr lang="en-US" sz="1000" dirty="0"/>
              <a:t> </a:t>
            </a:r>
            <a:r>
              <a:rPr lang="en-US" sz="1000" dirty="0" err="1"/>
              <a:t>trợ</a:t>
            </a:r>
            <a:r>
              <a:rPr lang="en-US" sz="1000" dirty="0"/>
              <a:t> MySQL/PostgreSQL </a:t>
            </a:r>
            <a:r>
              <a:rPr lang="en-US" sz="1000" dirty="0" err="1"/>
              <a:t>với</a:t>
            </a:r>
            <a:r>
              <a:rPr lang="en-US" sz="1000" dirty="0"/>
              <a:t> </a:t>
            </a:r>
            <a:r>
              <a:rPr lang="en-US" sz="1000" dirty="0" err="1"/>
              <a:t>hiệu</a:t>
            </a:r>
            <a:r>
              <a:rPr lang="en-US" sz="1000" dirty="0"/>
              <a:t> </a:t>
            </a:r>
            <a:r>
              <a:rPr lang="en-US" sz="1000" dirty="0" err="1"/>
              <a:t>năng</a:t>
            </a:r>
            <a:r>
              <a:rPr lang="en-US" sz="1000" dirty="0"/>
              <a:t> </a:t>
            </a:r>
            <a:r>
              <a:rPr lang="en-US" sz="1000" dirty="0" err="1"/>
              <a:t>cao</a:t>
            </a:r>
            <a:r>
              <a:rPr lang="en-US" sz="1000" dirty="0"/>
              <a:t>, </a:t>
            </a:r>
            <a:r>
              <a:rPr lang="en-US" sz="1000" dirty="0" err="1"/>
              <a:t>tích</a:t>
            </a:r>
            <a:r>
              <a:rPr lang="en-US" sz="1000" dirty="0"/>
              <a:t> </a:t>
            </a:r>
            <a:r>
              <a:rPr lang="en-US" sz="1000" dirty="0" err="1"/>
              <a:t>hợp</a:t>
            </a:r>
            <a:r>
              <a:rPr lang="en-US" sz="1000" dirty="0"/>
              <a:t> </a:t>
            </a:r>
            <a:r>
              <a:rPr lang="en-US" sz="1000" dirty="0" err="1"/>
              <a:t>liền</a:t>
            </a:r>
            <a:r>
              <a:rPr lang="en-US" sz="1000" dirty="0"/>
              <a:t> </a:t>
            </a:r>
            <a:r>
              <a:rPr lang="en-US" sz="1000" dirty="0" err="1"/>
              <a:t>mạch</a:t>
            </a:r>
            <a:r>
              <a:rPr lang="en-US" sz="1000" dirty="0"/>
              <a:t> </a:t>
            </a:r>
            <a:r>
              <a:rPr lang="en-US" sz="1000" dirty="0" err="1"/>
              <a:t>từ</a:t>
            </a:r>
            <a:r>
              <a:rPr lang="en-US" sz="1000" dirty="0"/>
              <a:t> </a:t>
            </a:r>
            <a:r>
              <a:rPr lang="en-US" sz="1000" dirty="0" err="1"/>
              <a:t>dữ</a:t>
            </a:r>
            <a:r>
              <a:rPr lang="en-US" sz="1000" dirty="0"/>
              <a:t> </a:t>
            </a:r>
            <a:r>
              <a:rPr lang="en-US" sz="1000" dirty="0" err="1"/>
              <a:t>liệu</a:t>
            </a:r>
            <a:r>
              <a:rPr lang="en-US" sz="1000" dirty="0"/>
              <a:t> </a:t>
            </a:r>
            <a:r>
              <a:rPr lang="en-US" sz="1000" dirty="0" err="1"/>
              <a:t>đến</a:t>
            </a:r>
            <a:r>
              <a:rPr lang="en-US" sz="1000" dirty="0"/>
              <a:t> </a:t>
            </a:r>
            <a:r>
              <a:rPr lang="en-US" sz="1000" dirty="0" err="1"/>
              <a:t>phân</a:t>
            </a:r>
            <a:r>
              <a:rPr lang="en-US" sz="1000" dirty="0"/>
              <a:t> </a:t>
            </a:r>
            <a:r>
              <a:rPr lang="en-US" sz="1000" dirty="0" err="1"/>
              <a:t>tích</a:t>
            </a:r>
            <a:r>
              <a:rPr lang="en-US" sz="1000" dirty="0"/>
              <a:t>.</a:t>
            </a:r>
            <a:endParaRPr sz="1000" dirty="0">
              <a:latin typeface="Roboto"/>
              <a:ea typeface="Roboto"/>
              <a:cs typeface="Roboto"/>
              <a:sym typeface="Roboto"/>
            </a:endParaRPr>
          </a:p>
        </p:txBody>
      </p:sp>
      <p:sp>
        <p:nvSpPr>
          <p:cNvPr id="191" name="Google Shape;191;p20"/>
          <p:cNvSpPr txBox="1"/>
          <p:nvPr/>
        </p:nvSpPr>
        <p:spPr>
          <a:xfrm flipH="1">
            <a:off x="5273075" y="3682556"/>
            <a:ext cx="3413700" cy="76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b="1" dirty="0">
                <a:solidFill>
                  <a:srgbClr val="C00000"/>
                </a:solidFill>
                <a:effectLst>
                  <a:outerShdw blurRad="38100" dist="38100" dir="2700000" algn="tl">
                    <a:srgbClr val="000000">
                      <a:alpha val="43137"/>
                    </a:srgbClr>
                  </a:outerShdw>
                </a:effectLst>
              </a:rPr>
              <a:t>Bảo </a:t>
            </a:r>
            <a:r>
              <a:rPr lang="en-US" sz="1100" b="1" dirty="0" err="1">
                <a:solidFill>
                  <a:srgbClr val="C00000"/>
                </a:solidFill>
                <a:effectLst>
                  <a:outerShdw blurRad="38100" dist="38100" dir="2700000" algn="tl">
                    <a:srgbClr val="000000">
                      <a:alpha val="43137"/>
                    </a:srgbClr>
                  </a:outerShdw>
                </a:effectLst>
              </a:rPr>
              <a:t>Mật</a:t>
            </a:r>
            <a:r>
              <a:rPr lang="en-US" sz="1100" b="1" dirty="0">
                <a:solidFill>
                  <a:srgbClr val="C00000"/>
                </a:solidFill>
                <a:effectLst>
                  <a:outerShdw blurRad="38100" dist="38100" dir="2700000" algn="tl">
                    <a:srgbClr val="000000">
                      <a:alpha val="43137"/>
                    </a:srgbClr>
                  </a:outerShdw>
                </a:effectLst>
              </a:rPr>
              <a:t> &amp; Tuân </a:t>
            </a:r>
            <a:r>
              <a:rPr lang="en-US" sz="1100" b="1" dirty="0" err="1">
                <a:solidFill>
                  <a:srgbClr val="C00000"/>
                </a:solidFill>
                <a:effectLst>
                  <a:outerShdw blurRad="38100" dist="38100" dir="2700000" algn="tl">
                    <a:srgbClr val="000000">
                      <a:alpha val="43137"/>
                    </a:srgbClr>
                  </a:outerShdw>
                </a:effectLst>
              </a:rPr>
              <a:t>Thủ</a:t>
            </a:r>
            <a:endParaRPr lang="en-US" sz="1100" b="1" dirty="0">
              <a:solidFill>
                <a:srgbClr val="C00000"/>
              </a:solidFill>
              <a:effectLst>
                <a:outerShdw blurRad="38100" dist="38100" dir="2700000" algn="tl">
                  <a:srgbClr val="000000">
                    <a:alpha val="43137"/>
                  </a:srgbClr>
                </a:outerShdw>
              </a:effectLst>
            </a:endParaRPr>
          </a:p>
          <a:p>
            <a:pPr marL="0" lvl="0" indent="0" algn="r" rtl="0">
              <a:spcBef>
                <a:spcPts val="0"/>
              </a:spcBef>
              <a:spcAft>
                <a:spcPts val="0"/>
              </a:spcAft>
              <a:buNone/>
            </a:pPr>
            <a:br>
              <a:rPr lang="en-US" sz="1000" dirty="0"/>
            </a:br>
            <a:r>
              <a:rPr lang="en-US" sz="1000" dirty="0"/>
              <a:t>AWS </a:t>
            </a:r>
            <a:r>
              <a:rPr lang="en-US" sz="1000" dirty="0" err="1"/>
              <a:t>đạt</a:t>
            </a:r>
            <a:r>
              <a:rPr lang="en-US" sz="1000" dirty="0"/>
              <a:t> </a:t>
            </a:r>
            <a:r>
              <a:rPr lang="en-US" sz="1000" b="1" dirty="0"/>
              <a:t>90+ </a:t>
            </a:r>
            <a:r>
              <a:rPr lang="en-US" sz="1000" b="1" dirty="0" err="1"/>
              <a:t>chứng</a:t>
            </a:r>
            <a:r>
              <a:rPr lang="en-US" sz="1000" b="1" dirty="0"/>
              <a:t> </a:t>
            </a:r>
            <a:r>
              <a:rPr lang="en-US" sz="1000" b="1" dirty="0" err="1"/>
              <a:t>chỉ</a:t>
            </a:r>
            <a:r>
              <a:rPr lang="en-US" sz="1000" b="1" dirty="0"/>
              <a:t> </a:t>
            </a:r>
            <a:r>
              <a:rPr lang="en-US" sz="1000" b="1" dirty="0" err="1"/>
              <a:t>bảo</a:t>
            </a:r>
            <a:r>
              <a:rPr lang="en-US" sz="1000" b="1" dirty="0"/>
              <a:t> </a:t>
            </a:r>
            <a:r>
              <a:rPr lang="en-US" sz="1000" b="1" dirty="0" err="1"/>
              <a:t>mật</a:t>
            </a:r>
            <a:r>
              <a:rPr lang="en-US" sz="1000" dirty="0"/>
              <a:t>, </a:t>
            </a:r>
            <a:r>
              <a:rPr lang="en-US" sz="1000" dirty="0" err="1"/>
              <a:t>hỗ</a:t>
            </a:r>
            <a:r>
              <a:rPr lang="en-US" sz="1000" dirty="0"/>
              <a:t> </a:t>
            </a:r>
            <a:r>
              <a:rPr lang="en-US" sz="1000" dirty="0" err="1"/>
              <a:t>trợ</a:t>
            </a:r>
            <a:r>
              <a:rPr lang="en-US" sz="1000" dirty="0"/>
              <a:t> IAM </a:t>
            </a:r>
            <a:r>
              <a:rPr lang="en-US" sz="1000" dirty="0" err="1"/>
              <a:t>kiểm</a:t>
            </a:r>
            <a:r>
              <a:rPr lang="en-US" sz="1000" dirty="0"/>
              <a:t> </a:t>
            </a:r>
            <a:r>
              <a:rPr lang="en-US" sz="1000" dirty="0" err="1"/>
              <a:t>soát</a:t>
            </a:r>
            <a:r>
              <a:rPr lang="en-US" sz="1000" dirty="0"/>
              <a:t> </a:t>
            </a:r>
            <a:r>
              <a:rPr lang="en-US" sz="1000" dirty="0" err="1"/>
              <a:t>truy</a:t>
            </a:r>
            <a:r>
              <a:rPr lang="en-US" sz="1000" dirty="0"/>
              <a:t> </a:t>
            </a:r>
            <a:r>
              <a:rPr lang="en-US" sz="1000" dirty="0" err="1"/>
              <a:t>cập</a:t>
            </a:r>
            <a:r>
              <a:rPr lang="en-US" sz="1000" dirty="0"/>
              <a:t> chi </a:t>
            </a:r>
            <a:r>
              <a:rPr lang="en-US" sz="1000" dirty="0" err="1"/>
              <a:t>tiết</a:t>
            </a:r>
            <a:r>
              <a:rPr lang="en-US" sz="1000" dirty="0"/>
              <a:t>. </a:t>
            </a:r>
            <a:r>
              <a:rPr lang="en-US" sz="1000" b="1" dirty="0" err="1"/>
              <a:t>GuardDuty</a:t>
            </a:r>
            <a:r>
              <a:rPr lang="en-US" sz="1000" dirty="0"/>
              <a:t> </a:t>
            </a:r>
            <a:r>
              <a:rPr lang="en-US" sz="1000" dirty="0" err="1"/>
              <a:t>dùng</a:t>
            </a:r>
            <a:r>
              <a:rPr lang="en-US" sz="1000" dirty="0"/>
              <a:t> AI </a:t>
            </a:r>
            <a:r>
              <a:rPr lang="en-US" sz="1000" dirty="0" err="1"/>
              <a:t>phát</a:t>
            </a:r>
            <a:r>
              <a:rPr lang="en-US" sz="1000" dirty="0"/>
              <a:t> </a:t>
            </a:r>
            <a:r>
              <a:rPr lang="en-US" sz="1000" dirty="0" err="1"/>
              <a:t>hiện</a:t>
            </a:r>
            <a:r>
              <a:rPr lang="en-US" sz="1000" dirty="0"/>
              <a:t> </a:t>
            </a:r>
            <a:r>
              <a:rPr lang="en-US" sz="1000" dirty="0" err="1"/>
              <a:t>rủi</a:t>
            </a:r>
            <a:r>
              <a:rPr lang="en-US" sz="1000" dirty="0"/>
              <a:t> </a:t>
            </a:r>
            <a:r>
              <a:rPr lang="en-US" sz="1000" dirty="0" err="1"/>
              <a:t>ro</a:t>
            </a:r>
            <a:r>
              <a:rPr lang="en-US" sz="1000" dirty="0"/>
              <a:t>, </a:t>
            </a:r>
            <a:r>
              <a:rPr lang="en-US" sz="1000" b="1" dirty="0"/>
              <a:t>Macie</a:t>
            </a:r>
            <a:r>
              <a:rPr lang="en-US" sz="1000" dirty="0"/>
              <a:t> </a:t>
            </a:r>
            <a:r>
              <a:rPr lang="en-US" sz="1000" dirty="0" err="1"/>
              <a:t>tự</a:t>
            </a:r>
            <a:r>
              <a:rPr lang="en-US" sz="1000" dirty="0"/>
              <a:t> </a:t>
            </a:r>
            <a:r>
              <a:rPr lang="en-US" sz="1000" dirty="0" err="1"/>
              <a:t>động</a:t>
            </a:r>
            <a:r>
              <a:rPr lang="en-US" sz="1000" dirty="0"/>
              <a:t> </a:t>
            </a:r>
            <a:r>
              <a:rPr lang="en-US" sz="1000" dirty="0" err="1"/>
              <a:t>nhận</a:t>
            </a:r>
            <a:r>
              <a:rPr lang="en-US" sz="1000" dirty="0"/>
              <a:t> </a:t>
            </a:r>
            <a:r>
              <a:rPr lang="en-US" sz="1000" dirty="0" err="1"/>
              <a:t>diện</a:t>
            </a:r>
            <a:r>
              <a:rPr lang="en-US" sz="1000" dirty="0"/>
              <a:t> </a:t>
            </a:r>
            <a:r>
              <a:rPr lang="en-US" sz="1000" dirty="0" err="1"/>
              <a:t>dữ</a:t>
            </a:r>
            <a:r>
              <a:rPr lang="en-US" sz="1000" dirty="0"/>
              <a:t> </a:t>
            </a:r>
            <a:r>
              <a:rPr lang="en-US" sz="1000" dirty="0" err="1"/>
              <a:t>liệu</a:t>
            </a:r>
            <a:r>
              <a:rPr lang="en-US" sz="1000" dirty="0"/>
              <a:t> </a:t>
            </a:r>
            <a:r>
              <a:rPr lang="en-US" sz="1000" dirty="0" err="1"/>
              <a:t>nhạy</a:t>
            </a:r>
            <a:r>
              <a:rPr lang="en-US" sz="1000" dirty="0"/>
              <a:t> </a:t>
            </a:r>
            <a:r>
              <a:rPr lang="en-US" sz="1000" dirty="0" err="1"/>
              <a:t>cảm</a:t>
            </a:r>
            <a:r>
              <a:rPr lang="en-US" sz="1000" dirty="0"/>
              <a:t>.</a:t>
            </a:r>
            <a:endParaRPr sz="1000" dirty="0">
              <a:latin typeface="Roboto"/>
              <a:ea typeface="Roboto"/>
              <a:cs typeface="Roboto"/>
              <a:sym typeface="Roboto"/>
            </a:endParaRPr>
          </a:p>
        </p:txBody>
      </p:sp>
      <p:sp>
        <p:nvSpPr>
          <p:cNvPr id="192" name="Google Shape;192;p20"/>
          <p:cNvSpPr txBox="1"/>
          <p:nvPr/>
        </p:nvSpPr>
        <p:spPr>
          <a:xfrm flipH="1">
            <a:off x="5253575" y="1412434"/>
            <a:ext cx="3413700" cy="76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b="1" dirty="0">
                <a:solidFill>
                  <a:srgbClr val="00B0F0"/>
                </a:solidFill>
                <a:effectLst>
                  <a:outerShdw blurRad="38100" dist="38100" dir="2700000" algn="tl">
                    <a:srgbClr val="000000">
                      <a:alpha val="43137"/>
                    </a:srgbClr>
                  </a:outerShdw>
                </a:effectLst>
              </a:rPr>
              <a:t>Linh </a:t>
            </a:r>
            <a:r>
              <a:rPr lang="en-US" sz="1100" b="1" dirty="0" err="1">
                <a:solidFill>
                  <a:srgbClr val="00B0F0"/>
                </a:solidFill>
                <a:effectLst>
                  <a:outerShdw blurRad="38100" dist="38100" dir="2700000" algn="tl">
                    <a:srgbClr val="000000">
                      <a:alpha val="43137"/>
                    </a:srgbClr>
                  </a:outerShdw>
                </a:effectLst>
              </a:rPr>
              <a:t>Hoạt</a:t>
            </a:r>
            <a:r>
              <a:rPr lang="en-US" sz="1100" b="1" dirty="0">
                <a:solidFill>
                  <a:srgbClr val="00B0F0"/>
                </a:solidFill>
                <a:effectLst>
                  <a:outerShdw blurRad="38100" dist="38100" dir="2700000" algn="tl">
                    <a:srgbClr val="000000">
                      <a:alpha val="43137"/>
                    </a:srgbClr>
                  </a:outerShdw>
                </a:effectLst>
              </a:rPr>
              <a:t> &amp; </a:t>
            </a:r>
            <a:r>
              <a:rPr lang="en-US" sz="1100" b="1" dirty="0" err="1">
                <a:solidFill>
                  <a:srgbClr val="00B0F0"/>
                </a:solidFill>
                <a:effectLst>
                  <a:outerShdw blurRad="38100" dist="38100" dir="2700000" algn="tl">
                    <a:srgbClr val="000000">
                      <a:alpha val="43137"/>
                    </a:srgbClr>
                  </a:outerShdw>
                </a:effectLst>
              </a:rPr>
              <a:t>Mở</a:t>
            </a:r>
            <a:r>
              <a:rPr lang="en-US" sz="1100" b="1" dirty="0">
                <a:solidFill>
                  <a:srgbClr val="00B0F0"/>
                </a:solidFill>
                <a:effectLst>
                  <a:outerShdw blurRad="38100" dist="38100" dir="2700000" algn="tl">
                    <a:srgbClr val="000000">
                      <a:alpha val="43137"/>
                    </a:srgbClr>
                  </a:outerShdw>
                </a:effectLst>
              </a:rPr>
              <a:t> </a:t>
            </a:r>
            <a:r>
              <a:rPr lang="en-US" sz="1100" b="1" dirty="0" err="1">
                <a:solidFill>
                  <a:srgbClr val="00B0F0"/>
                </a:solidFill>
                <a:effectLst>
                  <a:outerShdw blurRad="38100" dist="38100" dir="2700000" algn="tl">
                    <a:srgbClr val="000000">
                      <a:alpha val="43137"/>
                    </a:srgbClr>
                  </a:outerShdw>
                </a:effectLst>
              </a:rPr>
              <a:t>Rộng</a:t>
            </a:r>
            <a:endParaRPr lang="en-US" sz="1100" b="1" dirty="0">
              <a:solidFill>
                <a:srgbClr val="00B0F0"/>
              </a:solidFill>
              <a:effectLst>
                <a:outerShdw blurRad="38100" dist="38100" dir="2700000" algn="tl">
                  <a:srgbClr val="000000">
                    <a:alpha val="43137"/>
                  </a:srgbClr>
                </a:outerShdw>
              </a:effectLst>
            </a:endParaRPr>
          </a:p>
          <a:p>
            <a:pPr marL="0" lvl="0" indent="0" algn="r" rtl="0">
              <a:spcBef>
                <a:spcPts val="0"/>
              </a:spcBef>
              <a:spcAft>
                <a:spcPts val="0"/>
              </a:spcAft>
              <a:buNone/>
            </a:pPr>
            <a:endParaRPr lang="en-US" sz="1100" b="1" dirty="0">
              <a:effectLst>
                <a:outerShdw blurRad="38100" dist="38100" dir="2700000" algn="tl">
                  <a:srgbClr val="000000">
                    <a:alpha val="43137"/>
                  </a:srgbClr>
                </a:outerShdw>
              </a:effectLst>
            </a:endParaRPr>
          </a:p>
          <a:p>
            <a:pPr marL="0" lvl="0" indent="0" algn="r" rtl="0">
              <a:spcBef>
                <a:spcPts val="0"/>
              </a:spcBef>
              <a:spcAft>
                <a:spcPts val="0"/>
              </a:spcAft>
              <a:buNone/>
            </a:pPr>
            <a:r>
              <a:rPr lang="vi-VN" sz="1000" dirty="0"/>
              <a:t>Mô hình </a:t>
            </a:r>
            <a:r>
              <a:rPr lang="vi-VN" sz="1000" b="1" dirty="0" err="1"/>
              <a:t>pay</a:t>
            </a:r>
            <a:r>
              <a:rPr lang="vi-VN" sz="1000" b="1" dirty="0"/>
              <a:t>-</a:t>
            </a:r>
            <a:r>
              <a:rPr lang="vi-VN" sz="1000" b="1" dirty="0" err="1"/>
              <a:t>as</a:t>
            </a:r>
            <a:r>
              <a:rPr lang="vi-VN" sz="1000" b="1" dirty="0"/>
              <a:t>-</a:t>
            </a:r>
            <a:r>
              <a:rPr lang="vi-VN" sz="1000" b="1" dirty="0" err="1"/>
              <a:t>you</a:t>
            </a:r>
            <a:r>
              <a:rPr lang="vi-VN" sz="1000" b="1" dirty="0"/>
              <a:t>-go</a:t>
            </a:r>
            <a:r>
              <a:rPr lang="vi-VN" sz="1000" dirty="0"/>
              <a:t> giúp tối ưu chi phí, chỉ trả cho tài nguyên sử dụng. </a:t>
            </a:r>
            <a:r>
              <a:rPr lang="vi-VN" sz="1000" b="1" dirty="0" err="1"/>
              <a:t>Auto</a:t>
            </a:r>
            <a:r>
              <a:rPr lang="vi-VN" sz="1000" b="1" dirty="0"/>
              <a:t> </a:t>
            </a:r>
            <a:r>
              <a:rPr lang="vi-VN" sz="1000" b="1" dirty="0" err="1"/>
              <a:t>Scaling</a:t>
            </a:r>
            <a:r>
              <a:rPr lang="vi-VN" sz="1000" dirty="0"/>
              <a:t> tự điều chỉnh EC2 theo tải, đảm bảo hiệu suất. </a:t>
            </a:r>
            <a:r>
              <a:rPr lang="vi-VN" sz="1000" b="1" dirty="0" err="1"/>
              <a:t>Elastic</a:t>
            </a:r>
            <a:r>
              <a:rPr lang="vi-VN" sz="1000" b="1" dirty="0"/>
              <a:t> </a:t>
            </a:r>
            <a:r>
              <a:rPr lang="vi-VN" sz="1000" b="1" dirty="0" err="1"/>
              <a:t>Load</a:t>
            </a:r>
            <a:r>
              <a:rPr lang="vi-VN" sz="1000" b="1" dirty="0"/>
              <a:t> </a:t>
            </a:r>
            <a:r>
              <a:rPr lang="vi-VN" sz="1000" b="1" dirty="0" err="1"/>
              <a:t>Balancer</a:t>
            </a:r>
            <a:r>
              <a:rPr lang="vi-VN" sz="1000" dirty="0"/>
              <a:t> hỗ trợ mở rộng ngang, trong khi nâng cấp dọc giúp cải thiện hiệu năng mà không gián đoạn.</a:t>
            </a:r>
            <a:endParaRPr sz="1000" dirty="0">
              <a:latin typeface="Roboto"/>
              <a:ea typeface="Roboto"/>
              <a:cs typeface="Roboto"/>
              <a:sym typeface="Roboto"/>
            </a:endParaRPr>
          </a:p>
        </p:txBody>
      </p:sp>
      <p:cxnSp>
        <p:nvCxnSpPr>
          <p:cNvPr id="193" name="Google Shape;193;p20"/>
          <p:cNvCxnSpPr/>
          <p:nvPr/>
        </p:nvCxnSpPr>
        <p:spPr>
          <a:xfrm>
            <a:off x="4991100" y="1449634"/>
            <a:ext cx="0" cy="685800"/>
          </a:xfrm>
          <a:prstGeom prst="straightConnector1">
            <a:avLst/>
          </a:prstGeom>
          <a:noFill/>
          <a:ln w="19050" cap="flat" cmpd="sng">
            <a:solidFill>
              <a:schemeClr val="accent6"/>
            </a:solidFill>
            <a:prstDash val="solid"/>
            <a:round/>
            <a:headEnd type="none" w="med" len="med"/>
            <a:tailEnd type="none" w="med" len="med"/>
          </a:ln>
        </p:spPr>
      </p:cxnSp>
      <p:cxnSp>
        <p:nvCxnSpPr>
          <p:cNvPr id="194" name="Google Shape;194;p20"/>
          <p:cNvCxnSpPr/>
          <p:nvPr/>
        </p:nvCxnSpPr>
        <p:spPr>
          <a:xfrm>
            <a:off x="4991075" y="2584688"/>
            <a:ext cx="0" cy="685800"/>
          </a:xfrm>
          <a:prstGeom prst="straightConnector1">
            <a:avLst/>
          </a:prstGeom>
          <a:noFill/>
          <a:ln w="19050" cap="flat" cmpd="sng">
            <a:solidFill>
              <a:schemeClr val="accent4"/>
            </a:solidFill>
            <a:prstDash val="solid"/>
            <a:round/>
            <a:headEnd type="none" w="med" len="med"/>
            <a:tailEnd type="none" w="med" len="med"/>
          </a:ln>
        </p:spPr>
      </p:cxnSp>
      <p:cxnSp>
        <p:nvCxnSpPr>
          <p:cNvPr id="195" name="Google Shape;195;p20"/>
          <p:cNvCxnSpPr/>
          <p:nvPr/>
        </p:nvCxnSpPr>
        <p:spPr>
          <a:xfrm>
            <a:off x="4991100" y="3719756"/>
            <a:ext cx="0" cy="68580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22"/>
          <p:cNvSpPr/>
          <p:nvPr/>
        </p:nvSpPr>
        <p:spPr>
          <a:xfrm>
            <a:off x="1664889" y="1893400"/>
            <a:ext cx="1110806" cy="634882"/>
          </a:xfrm>
          <a:custGeom>
            <a:avLst/>
            <a:gdLst/>
            <a:ahLst/>
            <a:cxnLst/>
            <a:rect l="l" t="t" r="r" b="b"/>
            <a:pathLst>
              <a:path w="54814" h="31329" extrusionOk="0">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txBox="1">
            <a:spLocks noGrp="1"/>
          </p:cNvSpPr>
          <p:nvPr>
            <p:ph type="title"/>
          </p:nvPr>
        </p:nvSpPr>
        <p:spPr>
          <a:xfrm>
            <a:off x="457200" y="398125"/>
            <a:ext cx="8229600" cy="572700"/>
          </a:xfrm>
          <a:prstGeom prst="rect">
            <a:avLst/>
          </a:prstGeom>
        </p:spPr>
        <p:txBody>
          <a:bodyPr spcFirstLastPara="1" wrap="square" lIns="91425" tIns="91425" rIns="91425" bIns="91425" anchor="t" anchorCtr="0">
            <a:noAutofit/>
          </a:bodyPr>
          <a:lstStyle/>
          <a:p>
            <a:pPr marL="0" marR="0">
              <a:lnSpc>
                <a:spcPct val="116000"/>
              </a:lnSpc>
              <a:spcAft>
                <a:spcPts val="800"/>
              </a:spcAft>
            </a:pPr>
            <a:r>
              <a:rPr lang="vi-VN" sz="2000" b="1" dirty="0">
                <a:solidFill>
                  <a:srgbClr val="000000"/>
                </a:solidFill>
                <a:effectLst/>
                <a:latin typeface="Bahnschrift SemiBold" panose="020B0502040204020203" pitchFamily="34" charset="0"/>
                <a:ea typeface="Calibri" panose="020F0502020204030204" pitchFamily="34" charset="0"/>
                <a:cs typeface="Arial" panose="020B0604020202020204" pitchFamily="34" charset="0"/>
              </a:rPr>
              <a:t>Những Thách Thức Khi Sử Dụng </a:t>
            </a:r>
            <a:r>
              <a:rPr lang="vi-VN" sz="2000" b="1" dirty="0">
                <a:solidFill>
                  <a:srgbClr val="92D050"/>
                </a:solidFill>
                <a:effectLst/>
                <a:latin typeface="Bahnschrift SemiBold" panose="020B0502040204020203" pitchFamily="34" charset="0"/>
                <a:ea typeface="Calibri" panose="020F0502020204030204" pitchFamily="34" charset="0"/>
                <a:cs typeface="Arial" panose="020B0604020202020204" pitchFamily="34" charset="0"/>
              </a:rPr>
              <a:t>AWS</a:t>
            </a:r>
            <a:endParaRPr lang="en-US" sz="2000" dirty="0">
              <a:solidFill>
                <a:srgbClr val="92D050"/>
              </a:solidFill>
              <a:effectLst/>
              <a:latin typeface="Bahnschrift SemiBold" panose="020B0502040204020203" pitchFamily="34" charset="0"/>
              <a:ea typeface="Arial" panose="020B0604020202020204" pitchFamily="34" charset="0"/>
              <a:cs typeface="Arial" panose="020B0604020202020204" pitchFamily="34" charset="0"/>
            </a:endParaRPr>
          </a:p>
        </p:txBody>
      </p:sp>
      <p:sp>
        <p:nvSpPr>
          <p:cNvPr id="237" name="Google Shape;237;p22"/>
          <p:cNvSpPr/>
          <p:nvPr/>
        </p:nvSpPr>
        <p:spPr>
          <a:xfrm>
            <a:off x="1158325" y="1693800"/>
            <a:ext cx="2637833" cy="2750116"/>
          </a:xfrm>
          <a:custGeom>
            <a:avLst/>
            <a:gdLst/>
            <a:ahLst/>
            <a:cxnLst/>
            <a:rect l="l" t="t" r="r" b="b"/>
            <a:pathLst>
              <a:path w="98749" h="100077" extrusionOk="0">
                <a:moveTo>
                  <a:pt x="95465" y="1"/>
                </a:moveTo>
                <a:lnTo>
                  <a:pt x="95465" y="10227"/>
                </a:lnTo>
                <a:lnTo>
                  <a:pt x="95465" y="12783"/>
                </a:lnTo>
                <a:lnTo>
                  <a:pt x="95415" y="13610"/>
                </a:lnTo>
                <a:lnTo>
                  <a:pt x="95390" y="14011"/>
                </a:lnTo>
                <a:cubicBezTo>
                  <a:pt x="95390" y="14136"/>
                  <a:pt x="95365" y="14287"/>
                  <a:pt x="95340" y="14412"/>
                </a:cubicBezTo>
                <a:cubicBezTo>
                  <a:pt x="95290" y="14663"/>
                  <a:pt x="95265" y="14938"/>
                  <a:pt x="95215" y="15189"/>
                </a:cubicBezTo>
                <a:lnTo>
                  <a:pt x="95014" y="15966"/>
                </a:lnTo>
                <a:cubicBezTo>
                  <a:pt x="94989" y="16091"/>
                  <a:pt x="94964" y="16217"/>
                  <a:pt x="94914" y="16342"/>
                </a:cubicBezTo>
                <a:lnTo>
                  <a:pt x="94788" y="16718"/>
                </a:lnTo>
                <a:cubicBezTo>
                  <a:pt x="94688" y="16968"/>
                  <a:pt x="94613" y="17219"/>
                  <a:pt x="94513" y="17470"/>
                </a:cubicBezTo>
                <a:cubicBezTo>
                  <a:pt x="94262" y="17946"/>
                  <a:pt x="94062" y="18447"/>
                  <a:pt x="93761" y="18873"/>
                </a:cubicBezTo>
                <a:cubicBezTo>
                  <a:pt x="93510" y="19349"/>
                  <a:pt x="93159" y="19750"/>
                  <a:pt x="92859" y="20202"/>
                </a:cubicBezTo>
                <a:cubicBezTo>
                  <a:pt x="92683" y="20402"/>
                  <a:pt x="92483" y="20577"/>
                  <a:pt x="92307" y="20778"/>
                </a:cubicBezTo>
                <a:lnTo>
                  <a:pt x="92057" y="21104"/>
                </a:lnTo>
                <a:lnTo>
                  <a:pt x="91756" y="21354"/>
                </a:lnTo>
                <a:cubicBezTo>
                  <a:pt x="91555" y="21530"/>
                  <a:pt x="91355" y="21730"/>
                  <a:pt x="91154" y="21906"/>
                </a:cubicBezTo>
                <a:cubicBezTo>
                  <a:pt x="90929" y="22056"/>
                  <a:pt x="90728" y="22207"/>
                  <a:pt x="90503" y="22382"/>
                </a:cubicBezTo>
                <a:cubicBezTo>
                  <a:pt x="89626" y="22958"/>
                  <a:pt x="88698" y="23510"/>
                  <a:pt x="87671" y="23836"/>
                </a:cubicBezTo>
                <a:lnTo>
                  <a:pt x="87320" y="23961"/>
                </a:lnTo>
                <a:cubicBezTo>
                  <a:pt x="87194" y="24011"/>
                  <a:pt x="87044" y="24036"/>
                  <a:pt x="86919" y="24061"/>
                </a:cubicBezTo>
                <a:cubicBezTo>
                  <a:pt x="86668" y="24136"/>
                  <a:pt x="86418" y="24187"/>
                  <a:pt x="86167" y="24262"/>
                </a:cubicBezTo>
                <a:cubicBezTo>
                  <a:pt x="85891" y="24312"/>
                  <a:pt x="85615" y="24337"/>
                  <a:pt x="85365" y="24387"/>
                </a:cubicBezTo>
                <a:cubicBezTo>
                  <a:pt x="85240" y="24412"/>
                  <a:pt x="85114" y="24437"/>
                  <a:pt x="84964" y="24437"/>
                </a:cubicBezTo>
                <a:lnTo>
                  <a:pt x="84563" y="24462"/>
                </a:lnTo>
                <a:lnTo>
                  <a:pt x="83736" y="24512"/>
                </a:lnTo>
                <a:lnTo>
                  <a:pt x="72808" y="24512"/>
                </a:lnTo>
                <a:lnTo>
                  <a:pt x="71931" y="24562"/>
                </a:lnTo>
                <a:cubicBezTo>
                  <a:pt x="71355" y="24588"/>
                  <a:pt x="70753" y="24588"/>
                  <a:pt x="70177" y="24663"/>
                </a:cubicBezTo>
                <a:lnTo>
                  <a:pt x="68447" y="24938"/>
                </a:lnTo>
                <a:cubicBezTo>
                  <a:pt x="66142" y="25364"/>
                  <a:pt x="63886" y="26066"/>
                  <a:pt x="61781" y="27144"/>
                </a:cubicBezTo>
                <a:lnTo>
                  <a:pt x="61004" y="27520"/>
                </a:lnTo>
                <a:cubicBezTo>
                  <a:pt x="60728" y="27645"/>
                  <a:pt x="60503" y="27821"/>
                  <a:pt x="60252" y="27971"/>
                </a:cubicBezTo>
                <a:lnTo>
                  <a:pt x="58748" y="28873"/>
                </a:lnTo>
                <a:cubicBezTo>
                  <a:pt x="57796" y="29575"/>
                  <a:pt x="56843" y="30227"/>
                  <a:pt x="55991" y="31054"/>
                </a:cubicBezTo>
                <a:cubicBezTo>
                  <a:pt x="55565" y="31455"/>
                  <a:pt x="55114" y="31831"/>
                  <a:pt x="54713" y="32257"/>
                </a:cubicBezTo>
                <a:lnTo>
                  <a:pt x="53535" y="33560"/>
                </a:lnTo>
                <a:cubicBezTo>
                  <a:pt x="53159" y="33986"/>
                  <a:pt x="52808" y="34462"/>
                  <a:pt x="52457" y="34938"/>
                </a:cubicBezTo>
                <a:lnTo>
                  <a:pt x="51931" y="35640"/>
                </a:lnTo>
                <a:cubicBezTo>
                  <a:pt x="51781" y="35866"/>
                  <a:pt x="51630" y="36141"/>
                  <a:pt x="51480" y="36392"/>
                </a:cubicBezTo>
                <a:cubicBezTo>
                  <a:pt x="51154" y="36893"/>
                  <a:pt x="50853" y="37395"/>
                  <a:pt x="50553" y="37896"/>
                </a:cubicBezTo>
                <a:lnTo>
                  <a:pt x="49801" y="39475"/>
                </a:lnTo>
                <a:cubicBezTo>
                  <a:pt x="49675" y="39725"/>
                  <a:pt x="49525" y="40001"/>
                  <a:pt x="49425" y="40277"/>
                </a:cubicBezTo>
                <a:lnTo>
                  <a:pt x="49124" y="41104"/>
                </a:lnTo>
                <a:cubicBezTo>
                  <a:pt x="48924" y="41655"/>
                  <a:pt x="48698" y="42182"/>
                  <a:pt x="48548" y="42758"/>
                </a:cubicBezTo>
                <a:cubicBezTo>
                  <a:pt x="48247" y="43886"/>
                  <a:pt x="47946" y="45014"/>
                  <a:pt x="47796" y="46192"/>
                </a:cubicBezTo>
                <a:lnTo>
                  <a:pt x="47670" y="47069"/>
                </a:lnTo>
                <a:lnTo>
                  <a:pt x="47595" y="47495"/>
                </a:lnTo>
                <a:lnTo>
                  <a:pt x="47570" y="47921"/>
                </a:lnTo>
                <a:lnTo>
                  <a:pt x="47495" y="49675"/>
                </a:lnTo>
                <a:lnTo>
                  <a:pt x="47470" y="50101"/>
                </a:lnTo>
                <a:lnTo>
                  <a:pt x="47470" y="50427"/>
                </a:lnTo>
                <a:lnTo>
                  <a:pt x="47470" y="51054"/>
                </a:lnTo>
                <a:lnTo>
                  <a:pt x="47470" y="52332"/>
                </a:lnTo>
                <a:lnTo>
                  <a:pt x="47470" y="54888"/>
                </a:lnTo>
                <a:lnTo>
                  <a:pt x="47470" y="55540"/>
                </a:lnTo>
                <a:lnTo>
                  <a:pt x="47470" y="55690"/>
                </a:lnTo>
                <a:lnTo>
                  <a:pt x="47470" y="55791"/>
                </a:lnTo>
                <a:lnTo>
                  <a:pt x="47445" y="55991"/>
                </a:lnTo>
                <a:cubicBezTo>
                  <a:pt x="47445" y="56267"/>
                  <a:pt x="47420" y="56518"/>
                  <a:pt x="47420" y="56793"/>
                </a:cubicBezTo>
                <a:cubicBezTo>
                  <a:pt x="47395" y="57069"/>
                  <a:pt x="47320" y="57320"/>
                  <a:pt x="47294" y="57595"/>
                </a:cubicBezTo>
                <a:lnTo>
                  <a:pt x="47244" y="57971"/>
                </a:lnTo>
                <a:cubicBezTo>
                  <a:pt x="47219" y="58122"/>
                  <a:pt x="47169" y="58247"/>
                  <a:pt x="47144" y="58372"/>
                </a:cubicBezTo>
                <a:cubicBezTo>
                  <a:pt x="47069" y="58623"/>
                  <a:pt x="47019" y="58873"/>
                  <a:pt x="46944" y="59149"/>
                </a:cubicBezTo>
                <a:cubicBezTo>
                  <a:pt x="46868" y="59375"/>
                  <a:pt x="46768" y="59625"/>
                  <a:pt x="46668" y="59876"/>
                </a:cubicBezTo>
                <a:cubicBezTo>
                  <a:pt x="46618" y="60001"/>
                  <a:pt x="46593" y="60127"/>
                  <a:pt x="46543" y="60252"/>
                </a:cubicBezTo>
                <a:lnTo>
                  <a:pt x="46367" y="60603"/>
                </a:lnTo>
                <a:cubicBezTo>
                  <a:pt x="46242" y="60853"/>
                  <a:pt x="46142" y="61104"/>
                  <a:pt x="46016" y="61330"/>
                </a:cubicBezTo>
                <a:cubicBezTo>
                  <a:pt x="45490" y="62257"/>
                  <a:pt x="44813" y="63109"/>
                  <a:pt x="44086" y="63886"/>
                </a:cubicBezTo>
                <a:lnTo>
                  <a:pt x="43510" y="64412"/>
                </a:lnTo>
                <a:cubicBezTo>
                  <a:pt x="43410" y="64513"/>
                  <a:pt x="43310" y="64613"/>
                  <a:pt x="43209" y="64688"/>
                </a:cubicBezTo>
                <a:lnTo>
                  <a:pt x="42883" y="64939"/>
                </a:lnTo>
                <a:cubicBezTo>
                  <a:pt x="42658" y="65089"/>
                  <a:pt x="42457" y="65264"/>
                  <a:pt x="42232" y="65390"/>
                </a:cubicBezTo>
                <a:cubicBezTo>
                  <a:pt x="42006" y="65540"/>
                  <a:pt x="41781" y="65665"/>
                  <a:pt x="41555" y="65816"/>
                </a:cubicBezTo>
                <a:cubicBezTo>
                  <a:pt x="40603" y="66317"/>
                  <a:pt x="39650" y="66768"/>
                  <a:pt x="38598" y="66969"/>
                </a:cubicBezTo>
                <a:lnTo>
                  <a:pt x="38222" y="67094"/>
                </a:lnTo>
                <a:cubicBezTo>
                  <a:pt x="38071" y="67094"/>
                  <a:pt x="37946" y="67119"/>
                  <a:pt x="37821" y="67144"/>
                </a:cubicBezTo>
                <a:cubicBezTo>
                  <a:pt x="37545" y="67169"/>
                  <a:pt x="37294" y="67219"/>
                  <a:pt x="37019" y="67269"/>
                </a:cubicBezTo>
                <a:cubicBezTo>
                  <a:pt x="36768" y="67269"/>
                  <a:pt x="36492" y="67269"/>
                  <a:pt x="36217" y="67295"/>
                </a:cubicBezTo>
                <a:lnTo>
                  <a:pt x="35816" y="67320"/>
                </a:lnTo>
                <a:lnTo>
                  <a:pt x="25590" y="67320"/>
                </a:lnTo>
                <a:lnTo>
                  <a:pt x="24713" y="67370"/>
                </a:lnTo>
                <a:lnTo>
                  <a:pt x="22984" y="67470"/>
                </a:lnTo>
                <a:lnTo>
                  <a:pt x="21229" y="67721"/>
                </a:lnTo>
                <a:cubicBezTo>
                  <a:pt x="20953" y="67771"/>
                  <a:pt x="20653" y="67796"/>
                  <a:pt x="20377" y="67871"/>
                </a:cubicBezTo>
                <a:lnTo>
                  <a:pt x="19525" y="68071"/>
                </a:lnTo>
                <a:cubicBezTo>
                  <a:pt x="18948" y="68222"/>
                  <a:pt x="18372" y="68347"/>
                  <a:pt x="17821" y="68523"/>
                </a:cubicBezTo>
                <a:cubicBezTo>
                  <a:pt x="16718" y="68924"/>
                  <a:pt x="15590" y="69300"/>
                  <a:pt x="14562" y="69851"/>
                </a:cubicBezTo>
                <a:lnTo>
                  <a:pt x="13760" y="70227"/>
                </a:lnTo>
                <a:lnTo>
                  <a:pt x="13359" y="70427"/>
                </a:lnTo>
                <a:lnTo>
                  <a:pt x="12984" y="70653"/>
                </a:lnTo>
                <a:lnTo>
                  <a:pt x="11505" y="71555"/>
                </a:lnTo>
                <a:cubicBezTo>
                  <a:pt x="11004" y="71881"/>
                  <a:pt x="10552" y="72257"/>
                  <a:pt x="10076" y="72583"/>
                </a:cubicBezTo>
                <a:lnTo>
                  <a:pt x="9374" y="73134"/>
                </a:lnTo>
                <a:cubicBezTo>
                  <a:pt x="9149" y="73310"/>
                  <a:pt x="8923" y="73510"/>
                  <a:pt x="8723" y="73711"/>
                </a:cubicBezTo>
                <a:cubicBezTo>
                  <a:pt x="8272" y="74087"/>
                  <a:pt x="7846" y="74488"/>
                  <a:pt x="7420" y="74889"/>
                </a:cubicBezTo>
                <a:lnTo>
                  <a:pt x="6242" y="76192"/>
                </a:lnTo>
                <a:cubicBezTo>
                  <a:pt x="4738" y="77971"/>
                  <a:pt x="3410" y="79926"/>
                  <a:pt x="2432" y="82057"/>
                </a:cubicBezTo>
                <a:lnTo>
                  <a:pt x="2056" y="82859"/>
                </a:lnTo>
                <a:cubicBezTo>
                  <a:pt x="1956" y="83134"/>
                  <a:pt x="1856" y="83410"/>
                  <a:pt x="1755" y="83686"/>
                </a:cubicBezTo>
                <a:cubicBezTo>
                  <a:pt x="1555" y="84237"/>
                  <a:pt x="1329" y="84788"/>
                  <a:pt x="1154" y="85340"/>
                </a:cubicBezTo>
                <a:lnTo>
                  <a:pt x="703" y="87044"/>
                </a:lnTo>
                <a:cubicBezTo>
                  <a:pt x="628" y="87320"/>
                  <a:pt x="552" y="87595"/>
                  <a:pt x="502" y="87896"/>
                </a:cubicBezTo>
                <a:lnTo>
                  <a:pt x="377" y="88748"/>
                </a:lnTo>
                <a:cubicBezTo>
                  <a:pt x="277" y="89325"/>
                  <a:pt x="176" y="89926"/>
                  <a:pt x="126" y="90503"/>
                </a:cubicBezTo>
                <a:lnTo>
                  <a:pt x="26" y="92257"/>
                </a:lnTo>
                <a:lnTo>
                  <a:pt x="26" y="92683"/>
                </a:lnTo>
                <a:lnTo>
                  <a:pt x="1" y="92909"/>
                </a:lnTo>
                <a:lnTo>
                  <a:pt x="1" y="93059"/>
                </a:lnTo>
                <a:lnTo>
                  <a:pt x="1" y="93711"/>
                </a:lnTo>
                <a:lnTo>
                  <a:pt x="1" y="94989"/>
                </a:lnTo>
                <a:lnTo>
                  <a:pt x="1" y="100077"/>
                </a:lnTo>
                <a:lnTo>
                  <a:pt x="3284" y="100077"/>
                </a:lnTo>
                <a:lnTo>
                  <a:pt x="3284" y="94989"/>
                </a:lnTo>
                <a:lnTo>
                  <a:pt x="3284" y="93711"/>
                </a:lnTo>
                <a:lnTo>
                  <a:pt x="3284" y="93059"/>
                </a:lnTo>
                <a:lnTo>
                  <a:pt x="3284" y="92909"/>
                </a:lnTo>
                <a:lnTo>
                  <a:pt x="3309" y="92708"/>
                </a:lnTo>
                <a:lnTo>
                  <a:pt x="3309" y="92332"/>
                </a:lnTo>
                <a:lnTo>
                  <a:pt x="3384" y="90803"/>
                </a:lnTo>
                <a:cubicBezTo>
                  <a:pt x="3435" y="90302"/>
                  <a:pt x="3535" y="89801"/>
                  <a:pt x="3610" y="89275"/>
                </a:cubicBezTo>
                <a:lnTo>
                  <a:pt x="3735" y="88523"/>
                </a:lnTo>
                <a:cubicBezTo>
                  <a:pt x="3760" y="88272"/>
                  <a:pt x="3836" y="88021"/>
                  <a:pt x="3911" y="87796"/>
                </a:cubicBezTo>
                <a:lnTo>
                  <a:pt x="4287" y="86292"/>
                </a:lnTo>
                <a:cubicBezTo>
                  <a:pt x="4462" y="85816"/>
                  <a:pt x="4638" y="85340"/>
                  <a:pt x="4813" y="84864"/>
                </a:cubicBezTo>
                <a:cubicBezTo>
                  <a:pt x="4888" y="84613"/>
                  <a:pt x="4988" y="84387"/>
                  <a:pt x="5089" y="84137"/>
                </a:cubicBezTo>
                <a:lnTo>
                  <a:pt x="5415" y="83460"/>
                </a:lnTo>
                <a:cubicBezTo>
                  <a:pt x="6242" y="81580"/>
                  <a:pt x="7420" y="79876"/>
                  <a:pt x="8723" y="78322"/>
                </a:cubicBezTo>
                <a:lnTo>
                  <a:pt x="9750" y="77194"/>
                </a:lnTo>
                <a:cubicBezTo>
                  <a:pt x="10126" y="76843"/>
                  <a:pt x="10502" y="76518"/>
                  <a:pt x="10878" y="76167"/>
                </a:cubicBezTo>
                <a:cubicBezTo>
                  <a:pt x="11079" y="75991"/>
                  <a:pt x="11254" y="75816"/>
                  <a:pt x="11455" y="75665"/>
                </a:cubicBezTo>
                <a:lnTo>
                  <a:pt x="12056" y="75189"/>
                </a:lnTo>
                <a:cubicBezTo>
                  <a:pt x="12482" y="74889"/>
                  <a:pt x="12883" y="74563"/>
                  <a:pt x="13309" y="74312"/>
                </a:cubicBezTo>
                <a:lnTo>
                  <a:pt x="14613" y="73510"/>
                </a:lnTo>
                <a:lnTo>
                  <a:pt x="14938" y="73310"/>
                </a:lnTo>
                <a:lnTo>
                  <a:pt x="15289" y="73134"/>
                </a:lnTo>
                <a:lnTo>
                  <a:pt x="15966" y="72808"/>
                </a:lnTo>
                <a:cubicBezTo>
                  <a:pt x="16868" y="72332"/>
                  <a:pt x="17846" y="72006"/>
                  <a:pt x="18823" y="71655"/>
                </a:cubicBezTo>
                <a:cubicBezTo>
                  <a:pt x="19299" y="71505"/>
                  <a:pt x="19801" y="71405"/>
                  <a:pt x="20302" y="71254"/>
                </a:cubicBezTo>
                <a:lnTo>
                  <a:pt x="21029" y="71079"/>
                </a:lnTo>
                <a:cubicBezTo>
                  <a:pt x="21279" y="71029"/>
                  <a:pt x="21530" y="71004"/>
                  <a:pt x="21781" y="70954"/>
                </a:cubicBezTo>
                <a:lnTo>
                  <a:pt x="23309" y="70728"/>
                </a:lnTo>
                <a:lnTo>
                  <a:pt x="24838" y="70653"/>
                </a:lnTo>
                <a:lnTo>
                  <a:pt x="25590" y="70603"/>
                </a:lnTo>
                <a:lnTo>
                  <a:pt x="35816" y="70603"/>
                </a:lnTo>
                <a:lnTo>
                  <a:pt x="36342" y="70578"/>
                </a:lnTo>
                <a:lnTo>
                  <a:pt x="37370" y="70528"/>
                </a:lnTo>
                <a:lnTo>
                  <a:pt x="38372" y="70377"/>
                </a:lnTo>
                <a:cubicBezTo>
                  <a:pt x="38548" y="70352"/>
                  <a:pt x="38698" y="70327"/>
                  <a:pt x="38873" y="70302"/>
                </a:cubicBezTo>
                <a:lnTo>
                  <a:pt x="39375" y="70177"/>
                </a:lnTo>
                <a:cubicBezTo>
                  <a:pt x="40703" y="69876"/>
                  <a:pt x="41956" y="69300"/>
                  <a:pt x="43159" y="68673"/>
                </a:cubicBezTo>
                <a:lnTo>
                  <a:pt x="44036" y="68147"/>
                </a:lnTo>
                <a:cubicBezTo>
                  <a:pt x="44337" y="67971"/>
                  <a:pt x="44588" y="67746"/>
                  <a:pt x="44863" y="67545"/>
                </a:cubicBezTo>
                <a:lnTo>
                  <a:pt x="45289" y="67244"/>
                </a:lnTo>
                <a:cubicBezTo>
                  <a:pt x="45415" y="67119"/>
                  <a:pt x="45540" y="66994"/>
                  <a:pt x="45665" y="66894"/>
                </a:cubicBezTo>
                <a:cubicBezTo>
                  <a:pt x="45916" y="66668"/>
                  <a:pt x="46167" y="66442"/>
                  <a:pt x="46417" y="66192"/>
                </a:cubicBezTo>
                <a:cubicBezTo>
                  <a:pt x="47370" y="65214"/>
                  <a:pt x="48197" y="64112"/>
                  <a:pt x="48873" y="62934"/>
                </a:cubicBezTo>
                <a:cubicBezTo>
                  <a:pt x="49049" y="62633"/>
                  <a:pt x="49174" y="62307"/>
                  <a:pt x="49325" y="62006"/>
                </a:cubicBezTo>
                <a:lnTo>
                  <a:pt x="49550" y="61555"/>
                </a:lnTo>
                <a:cubicBezTo>
                  <a:pt x="49625" y="61405"/>
                  <a:pt x="49675" y="61229"/>
                  <a:pt x="49726" y="61079"/>
                </a:cubicBezTo>
                <a:lnTo>
                  <a:pt x="50102" y="60102"/>
                </a:lnTo>
                <a:lnTo>
                  <a:pt x="50352" y="59124"/>
                </a:lnTo>
                <a:cubicBezTo>
                  <a:pt x="50377" y="58949"/>
                  <a:pt x="50427" y="58798"/>
                  <a:pt x="50452" y="58623"/>
                </a:cubicBezTo>
                <a:lnTo>
                  <a:pt x="50528" y="58122"/>
                </a:lnTo>
                <a:cubicBezTo>
                  <a:pt x="50578" y="57771"/>
                  <a:pt x="50653" y="57445"/>
                  <a:pt x="50678" y="57094"/>
                </a:cubicBezTo>
                <a:lnTo>
                  <a:pt x="50728" y="56066"/>
                </a:lnTo>
                <a:lnTo>
                  <a:pt x="50753" y="55816"/>
                </a:lnTo>
                <a:cubicBezTo>
                  <a:pt x="50753" y="55741"/>
                  <a:pt x="50753" y="55640"/>
                  <a:pt x="50753" y="55540"/>
                </a:cubicBezTo>
                <a:lnTo>
                  <a:pt x="50753" y="54888"/>
                </a:lnTo>
                <a:lnTo>
                  <a:pt x="50753" y="52332"/>
                </a:lnTo>
                <a:lnTo>
                  <a:pt x="50753" y="51054"/>
                </a:lnTo>
                <a:lnTo>
                  <a:pt x="50753" y="50427"/>
                </a:lnTo>
                <a:lnTo>
                  <a:pt x="50753" y="50101"/>
                </a:lnTo>
                <a:lnTo>
                  <a:pt x="50778" y="49726"/>
                </a:lnTo>
                <a:lnTo>
                  <a:pt x="50853" y="48197"/>
                </a:lnTo>
                <a:lnTo>
                  <a:pt x="50878" y="47821"/>
                </a:lnTo>
                <a:lnTo>
                  <a:pt x="50929" y="47445"/>
                </a:lnTo>
                <a:lnTo>
                  <a:pt x="51029" y="46693"/>
                </a:lnTo>
                <a:cubicBezTo>
                  <a:pt x="51154" y="45665"/>
                  <a:pt x="51430" y="44688"/>
                  <a:pt x="51706" y="43685"/>
                </a:cubicBezTo>
                <a:cubicBezTo>
                  <a:pt x="51831" y="43209"/>
                  <a:pt x="52031" y="42733"/>
                  <a:pt x="52207" y="42257"/>
                </a:cubicBezTo>
                <a:lnTo>
                  <a:pt x="52457" y="41530"/>
                </a:lnTo>
                <a:cubicBezTo>
                  <a:pt x="52558" y="41279"/>
                  <a:pt x="52683" y="41054"/>
                  <a:pt x="52783" y="40828"/>
                </a:cubicBezTo>
                <a:lnTo>
                  <a:pt x="53460" y="39450"/>
                </a:lnTo>
                <a:lnTo>
                  <a:pt x="54237" y="38146"/>
                </a:lnTo>
                <a:cubicBezTo>
                  <a:pt x="54387" y="37921"/>
                  <a:pt x="54488" y="37695"/>
                  <a:pt x="54663" y="37495"/>
                </a:cubicBezTo>
                <a:lnTo>
                  <a:pt x="55114" y="36893"/>
                </a:lnTo>
                <a:cubicBezTo>
                  <a:pt x="55415" y="36492"/>
                  <a:pt x="55691" y="36041"/>
                  <a:pt x="56041" y="35665"/>
                </a:cubicBezTo>
                <a:lnTo>
                  <a:pt x="57069" y="34537"/>
                </a:lnTo>
                <a:cubicBezTo>
                  <a:pt x="57420" y="34162"/>
                  <a:pt x="57821" y="33836"/>
                  <a:pt x="58172" y="33485"/>
                </a:cubicBezTo>
                <a:cubicBezTo>
                  <a:pt x="58924" y="32783"/>
                  <a:pt x="59776" y="32207"/>
                  <a:pt x="60578" y="31605"/>
                </a:cubicBezTo>
                <a:lnTo>
                  <a:pt x="61881" y="30803"/>
                </a:lnTo>
                <a:cubicBezTo>
                  <a:pt x="62107" y="30678"/>
                  <a:pt x="62307" y="30527"/>
                  <a:pt x="62558" y="30427"/>
                </a:cubicBezTo>
                <a:lnTo>
                  <a:pt x="63234" y="30076"/>
                </a:lnTo>
                <a:cubicBezTo>
                  <a:pt x="65064" y="29149"/>
                  <a:pt x="67044" y="28547"/>
                  <a:pt x="69024" y="28172"/>
                </a:cubicBezTo>
                <a:lnTo>
                  <a:pt x="70553" y="27921"/>
                </a:lnTo>
                <a:cubicBezTo>
                  <a:pt x="71054" y="27871"/>
                  <a:pt x="71555" y="27871"/>
                  <a:pt x="72082" y="27821"/>
                </a:cubicBezTo>
                <a:cubicBezTo>
                  <a:pt x="72620" y="27796"/>
                  <a:pt x="73078" y="27789"/>
                  <a:pt x="73510" y="27789"/>
                </a:cubicBezTo>
                <a:cubicBezTo>
                  <a:pt x="73942" y="27789"/>
                  <a:pt x="74350" y="27796"/>
                  <a:pt x="74788" y="27796"/>
                </a:cubicBezTo>
                <a:lnTo>
                  <a:pt x="83736" y="27796"/>
                </a:lnTo>
                <a:lnTo>
                  <a:pt x="84788" y="27720"/>
                </a:lnTo>
                <a:lnTo>
                  <a:pt x="85290" y="27720"/>
                </a:lnTo>
                <a:cubicBezTo>
                  <a:pt x="85465" y="27695"/>
                  <a:pt x="85615" y="27670"/>
                  <a:pt x="85791" y="27645"/>
                </a:cubicBezTo>
                <a:lnTo>
                  <a:pt x="86819" y="27495"/>
                </a:lnTo>
                <a:lnTo>
                  <a:pt x="87796" y="27219"/>
                </a:lnTo>
                <a:cubicBezTo>
                  <a:pt x="87971" y="27194"/>
                  <a:pt x="88122" y="27144"/>
                  <a:pt x="88297" y="27094"/>
                </a:cubicBezTo>
                <a:lnTo>
                  <a:pt x="88773" y="26918"/>
                </a:lnTo>
                <a:cubicBezTo>
                  <a:pt x="90077" y="26492"/>
                  <a:pt x="91280" y="25816"/>
                  <a:pt x="92408" y="25064"/>
                </a:cubicBezTo>
                <a:lnTo>
                  <a:pt x="93235" y="24437"/>
                </a:lnTo>
                <a:cubicBezTo>
                  <a:pt x="93485" y="24237"/>
                  <a:pt x="93736" y="23986"/>
                  <a:pt x="93986" y="23760"/>
                </a:cubicBezTo>
                <a:lnTo>
                  <a:pt x="94362" y="23410"/>
                </a:lnTo>
                <a:lnTo>
                  <a:pt x="94713" y="23034"/>
                </a:lnTo>
                <a:cubicBezTo>
                  <a:pt x="94939" y="22783"/>
                  <a:pt x="95189" y="22532"/>
                  <a:pt x="95390" y="22257"/>
                </a:cubicBezTo>
                <a:cubicBezTo>
                  <a:pt x="95791" y="21705"/>
                  <a:pt x="96242" y="21179"/>
                  <a:pt x="96568" y="20577"/>
                </a:cubicBezTo>
                <a:cubicBezTo>
                  <a:pt x="96944" y="20026"/>
                  <a:pt x="97220" y="19374"/>
                  <a:pt x="97520" y="18773"/>
                </a:cubicBezTo>
                <a:cubicBezTo>
                  <a:pt x="97646" y="18472"/>
                  <a:pt x="97746" y="18121"/>
                  <a:pt x="97871" y="17821"/>
                </a:cubicBezTo>
                <a:lnTo>
                  <a:pt x="98047" y="17344"/>
                </a:lnTo>
                <a:cubicBezTo>
                  <a:pt x="98097" y="17169"/>
                  <a:pt x="98147" y="17019"/>
                  <a:pt x="98172" y="16843"/>
                </a:cubicBezTo>
                <a:lnTo>
                  <a:pt x="98448" y="15841"/>
                </a:lnTo>
                <a:lnTo>
                  <a:pt x="98598" y="14838"/>
                </a:lnTo>
                <a:cubicBezTo>
                  <a:pt x="98623" y="14663"/>
                  <a:pt x="98648" y="14512"/>
                  <a:pt x="98673" y="14337"/>
                </a:cubicBezTo>
                <a:lnTo>
                  <a:pt x="98698" y="13811"/>
                </a:lnTo>
                <a:lnTo>
                  <a:pt x="98748" y="12783"/>
                </a:lnTo>
                <a:lnTo>
                  <a:pt x="98748" y="10227"/>
                </a:lnTo>
                <a:lnTo>
                  <a:pt x="98748" y="1"/>
                </a:ln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1231300" y="1693800"/>
            <a:ext cx="2637165" cy="2750116"/>
          </a:xfrm>
          <a:custGeom>
            <a:avLst/>
            <a:gdLst/>
            <a:ahLst/>
            <a:cxnLst/>
            <a:rect l="l" t="t" r="r" b="b"/>
            <a:pathLst>
              <a:path w="98724" h="100077" extrusionOk="0">
                <a:moveTo>
                  <a:pt x="95440" y="1"/>
                </a:moveTo>
                <a:lnTo>
                  <a:pt x="95440" y="10227"/>
                </a:lnTo>
                <a:lnTo>
                  <a:pt x="95440" y="12783"/>
                </a:lnTo>
                <a:lnTo>
                  <a:pt x="95390" y="13785"/>
                </a:lnTo>
                <a:lnTo>
                  <a:pt x="95365" y="14287"/>
                </a:lnTo>
                <a:cubicBezTo>
                  <a:pt x="95365" y="14437"/>
                  <a:pt x="95315" y="14613"/>
                  <a:pt x="95290" y="14763"/>
                </a:cubicBezTo>
                <a:lnTo>
                  <a:pt x="95139" y="15740"/>
                </a:lnTo>
                <a:lnTo>
                  <a:pt x="94914" y="16693"/>
                </a:lnTo>
                <a:cubicBezTo>
                  <a:pt x="94864" y="16843"/>
                  <a:pt x="94838" y="17019"/>
                  <a:pt x="94788" y="17169"/>
                </a:cubicBezTo>
                <a:lnTo>
                  <a:pt x="94613" y="17620"/>
                </a:lnTo>
                <a:cubicBezTo>
                  <a:pt x="94488" y="17921"/>
                  <a:pt x="94387" y="18247"/>
                  <a:pt x="94262" y="18547"/>
                </a:cubicBezTo>
                <a:cubicBezTo>
                  <a:pt x="93961" y="19124"/>
                  <a:pt x="93711" y="19750"/>
                  <a:pt x="93360" y="20302"/>
                </a:cubicBezTo>
                <a:cubicBezTo>
                  <a:pt x="93034" y="20878"/>
                  <a:pt x="92608" y="21379"/>
                  <a:pt x="92232" y="21906"/>
                </a:cubicBezTo>
                <a:cubicBezTo>
                  <a:pt x="92006" y="22156"/>
                  <a:pt x="91781" y="22407"/>
                  <a:pt x="91555" y="22633"/>
                </a:cubicBezTo>
                <a:lnTo>
                  <a:pt x="91229" y="23009"/>
                </a:lnTo>
                <a:lnTo>
                  <a:pt x="90879" y="23334"/>
                </a:lnTo>
                <a:cubicBezTo>
                  <a:pt x="90628" y="23560"/>
                  <a:pt x="90377" y="23786"/>
                  <a:pt x="90127" y="24011"/>
                </a:cubicBezTo>
                <a:lnTo>
                  <a:pt x="89350" y="24588"/>
                </a:lnTo>
                <a:cubicBezTo>
                  <a:pt x="88247" y="25314"/>
                  <a:pt x="87094" y="25991"/>
                  <a:pt x="85841" y="26392"/>
                </a:cubicBezTo>
                <a:lnTo>
                  <a:pt x="85390" y="26567"/>
                </a:lnTo>
                <a:cubicBezTo>
                  <a:pt x="85239" y="26618"/>
                  <a:pt x="85064" y="26643"/>
                  <a:pt x="84914" y="26693"/>
                </a:cubicBezTo>
                <a:lnTo>
                  <a:pt x="83961" y="26918"/>
                </a:lnTo>
                <a:lnTo>
                  <a:pt x="82984" y="27069"/>
                </a:lnTo>
                <a:cubicBezTo>
                  <a:pt x="82833" y="27094"/>
                  <a:pt x="82658" y="27144"/>
                  <a:pt x="82508" y="27144"/>
                </a:cubicBezTo>
                <a:lnTo>
                  <a:pt x="82006" y="27169"/>
                </a:lnTo>
                <a:lnTo>
                  <a:pt x="81004" y="27219"/>
                </a:lnTo>
                <a:lnTo>
                  <a:pt x="72056" y="27219"/>
                </a:lnTo>
                <a:cubicBezTo>
                  <a:pt x="71705" y="27219"/>
                  <a:pt x="71379" y="27215"/>
                  <a:pt x="71041" y="27215"/>
                </a:cubicBezTo>
                <a:cubicBezTo>
                  <a:pt x="70534" y="27215"/>
                  <a:pt x="70001" y="27224"/>
                  <a:pt x="69325" y="27269"/>
                </a:cubicBezTo>
                <a:cubicBezTo>
                  <a:pt x="68798" y="27294"/>
                  <a:pt x="68272" y="27294"/>
                  <a:pt x="67746" y="27369"/>
                </a:cubicBezTo>
                <a:lnTo>
                  <a:pt x="66192" y="27595"/>
                </a:lnTo>
                <a:cubicBezTo>
                  <a:pt x="64162" y="27996"/>
                  <a:pt x="62132" y="28623"/>
                  <a:pt x="60252" y="29575"/>
                </a:cubicBezTo>
                <a:lnTo>
                  <a:pt x="59550" y="29926"/>
                </a:lnTo>
                <a:cubicBezTo>
                  <a:pt x="59324" y="30026"/>
                  <a:pt x="59099" y="30177"/>
                  <a:pt x="58873" y="30302"/>
                </a:cubicBezTo>
                <a:lnTo>
                  <a:pt x="57520" y="31129"/>
                </a:lnTo>
                <a:cubicBezTo>
                  <a:pt x="56693" y="31755"/>
                  <a:pt x="55816" y="32332"/>
                  <a:pt x="55064" y="33084"/>
                </a:cubicBezTo>
                <a:cubicBezTo>
                  <a:pt x="54688" y="33435"/>
                  <a:pt x="54287" y="33761"/>
                  <a:pt x="53936" y="34162"/>
                </a:cubicBezTo>
                <a:lnTo>
                  <a:pt x="52883" y="35314"/>
                </a:lnTo>
                <a:cubicBezTo>
                  <a:pt x="52532" y="35690"/>
                  <a:pt x="52232" y="36141"/>
                  <a:pt x="51906" y="36542"/>
                </a:cubicBezTo>
                <a:lnTo>
                  <a:pt x="51455" y="37169"/>
                </a:lnTo>
                <a:cubicBezTo>
                  <a:pt x="51304" y="37395"/>
                  <a:pt x="51179" y="37620"/>
                  <a:pt x="51029" y="37846"/>
                </a:cubicBezTo>
                <a:lnTo>
                  <a:pt x="50227" y="39174"/>
                </a:lnTo>
                <a:lnTo>
                  <a:pt x="49525" y="40603"/>
                </a:lnTo>
                <a:cubicBezTo>
                  <a:pt x="49425" y="40828"/>
                  <a:pt x="49299" y="41054"/>
                  <a:pt x="49199" y="41304"/>
                </a:cubicBezTo>
                <a:lnTo>
                  <a:pt x="48923" y="42056"/>
                </a:lnTo>
                <a:cubicBezTo>
                  <a:pt x="48773" y="42532"/>
                  <a:pt x="48547" y="43034"/>
                  <a:pt x="48422" y="43535"/>
                </a:cubicBezTo>
                <a:cubicBezTo>
                  <a:pt x="48146" y="44538"/>
                  <a:pt x="47871" y="45565"/>
                  <a:pt x="47745" y="46593"/>
                </a:cubicBezTo>
                <a:lnTo>
                  <a:pt x="47620" y="47370"/>
                </a:lnTo>
                <a:lnTo>
                  <a:pt x="47570" y="47771"/>
                </a:lnTo>
                <a:lnTo>
                  <a:pt x="47545" y="48147"/>
                </a:lnTo>
                <a:lnTo>
                  <a:pt x="47470" y="49726"/>
                </a:lnTo>
                <a:lnTo>
                  <a:pt x="47470" y="50101"/>
                </a:lnTo>
                <a:lnTo>
                  <a:pt x="47470" y="50427"/>
                </a:lnTo>
                <a:lnTo>
                  <a:pt x="47470" y="51054"/>
                </a:lnTo>
                <a:lnTo>
                  <a:pt x="47470" y="52332"/>
                </a:lnTo>
                <a:lnTo>
                  <a:pt x="47470" y="54888"/>
                </a:lnTo>
                <a:lnTo>
                  <a:pt x="47470" y="55540"/>
                </a:lnTo>
                <a:lnTo>
                  <a:pt x="47470" y="55690"/>
                </a:lnTo>
                <a:lnTo>
                  <a:pt x="47445" y="55816"/>
                </a:lnTo>
                <a:lnTo>
                  <a:pt x="47445" y="56066"/>
                </a:lnTo>
                <a:lnTo>
                  <a:pt x="47395" y="57044"/>
                </a:lnTo>
                <a:cubicBezTo>
                  <a:pt x="47370" y="57370"/>
                  <a:pt x="47294" y="57695"/>
                  <a:pt x="47244" y="58021"/>
                </a:cubicBezTo>
                <a:lnTo>
                  <a:pt x="47169" y="58523"/>
                </a:lnTo>
                <a:cubicBezTo>
                  <a:pt x="47144" y="58673"/>
                  <a:pt x="47094" y="58823"/>
                  <a:pt x="47069" y="58999"/>
                </a:cubicBezTo>
                <a:lnTo>
                  <a:pt x="46818" y="59951"/>
                </a:lnTo>
                <a:lnTo>
                  <a:pt x="46467" y="60878"/>
                </a:lnTo>
                <a:cubicBezTo>
                  <a:pt x="46417" y="61029"/>
                  <a:pt x="46367" y="61179"/>
                  <a:pt x="46292" y="61330"/>
                </a:cubicBezTo>
                <a:lnTo>
                  <a:pt x="46091" y="61781"/>
                </a:lnTo>
                <a:cubicBezTo>
                  <a:pt x="45941" y="62056"/>
                  <a:pt x="45816" y="62357"/>
                  <a:pt x="45640" y="62658"/>
                </a:cubicBezTo>
                <a:cubicBezTo>
                  <a:pt x="45014" y="63786"/>
                  <a:pt x="44187" y="64838"/>
                  <a:pt x="43284" y="65791"/>
                </a:cubicBezTo>
                <a:lnTo>
                  <a:pt x="42557" y="66467"/>
                </a:lnTo>
                <a:cubicBezTo>
                  <a:pt x="42432" y="66568"/>
                  <a:pt x="42332" y="66693"/>
                  <a:pt x="42182" y="66793"/>
                </a:cubicBezTo>
                <a:lnTo>
                  <a:pt x="41806" y="67094"/>
                </a:lnTo>
                <a:cubicBezTo>
                  <a:pt x="41530" y="67269"/>
                  <a:pt x="41279" y="67495"/>
                  <a:pt x="41004" y="67670"/>
                </a:cubicBezTo>
                <a:lnTo>
                  <a:pt x="40151" y="68172"/>
                </a:lnTo>
                <a:cubicBezTo>
                  <a:pt x="38999" y="68798"/>
                  <a:pt x="37796" y="69350"/>
                  <a:pt x="36517" y="69625"/>
                </a:cubicBezTo>
                <a:lnTo>
                  <a:pt x="36041" y="69751"/>
                </a:lnTo>
                <a:cubicBezTo>
                  <a:pt x="35866" y="69776"/>
                  <a:pt x="35715" y="69776"/>
                  <a:pt x="35540" y="69826"/>
                </a:cubicBezTo>
                <a:lnTo>
                  <a:pt x="34562" y="69976"/>
                </a:lnTo>
                <a:lnTo>
                  <a:pt x="33585" y="70001"/>
                </a:lnTo>
                <a:lnTo>
                  <a:pt x="33084" y="70051"/>
                </a:lnTo>
                <a:lnTo>
                  <a:pt x="22858" y="70051"/>
                </a:lnTo>
                <a:lnTo>
                  <a:pt x="22081" y="70076"/>
                </a:lnTo>
                <a:lnTo>
                  <a:pt x="20527" y="70152"/>
                </a:lnTo>
                <a:lnTo>
                  <a:pt x="18973" y="70402"/>
                </a:lnTo>
                <a:cubicBezTo>
                  <a:pt x="18698" y="70427"/>
                  <a:pt x="18447" y="70478"/>
                  <a:pt x="18196" y="70528"/>
                </a:cubicBezTo>
                <a:lnTo>
                  <a:pt x="17419" y="70703"/>
                </a:lnTo>
                <a:cubicBezTo>
                  <a:pt x="16918" y="70853"/>
                  <a:pt x="16417" y="70954"/>
                  <a:pt x="15916" y="71129"/>
                </a:cubicBezTo>
                <a:cubicBezTo>
                  <a:pt x="14913" y="71480"/>
                  <a:pt x="13936" y="71806"/>
                  <a:pt x="13008" y="72282"/>
                </a:cubicBezTo>
                <a:lnTo>
                  <a:pt x="12282" y="72633"/>
                </a:lnTo>
                <a:lnTo>
                  <a:pt x="11931" y="72808"/>
                </a:lnTo>
                <a:lnTo>
                  <a:pt x="11605" y="73009"/>
                </a:lnTo>
                <a:lnTo>
                  <a:pt x="10252" y="73836"/>
                </a:lnTo>
                <a:cubicBezTo>
                  <a:pt x="9825" y="74112"/>
                  <a:pt x="9424" y="74437"/>
                  <a:pt x="8998" y="74738"/>
                </a:cubicBezTo>
                <a:lnTo>
                  <a:pt x="8372" y="75214"/>
                </a:lnTo>
                <a:cubicBezTo>
                  <a:pt x="8171" y="75390"/>
                  <a:pt x="7971" y="75565"/>
                  <a:pt x="7770" y="75741"/>
                </a:cubicBezTo>
                <a:cubicBezTo>
                  <a:pt x="7394" y="76092"/>
                  <a:pt x="6993" y="76442"/>
                  <a:pt x="6617" y="76793"/>
                </a:cubicBezTo>
                <a:lnTo>
                  <a:pt x="5565" y="77971"/>
                </a:lnTo>
                <a:cubicBezTo>
                  <a:pt x="4211" y="79550"/>
                  <a:pt x="3033" y="81305"/>
                  <a:pt x="2156" y="83209"/>
                </a:cubicBezTo>
                <a:lnTo>
                  <a:pt x="1830" y="83911"/>
                </a:lnTo>
                <a:cubicBezTo>
                  <a:pt x="1730" y="84162"/>
                  <a:pt x="1630" y="84412"/>
                  <a:pt x="1555" y="84663"/>
                </a:cubicBezTo>
                <a:cubicBezTo>
                  <a:pt x="1354" y="85139"/>
                  <a:pt x="1179" y="85640"/>
                  <a:pt x="1003" y="86142"/>
                </a:cubicBezTo>
                <a:lnTo>
                  <a:pt x="627" y="87646"/>
                </a:lnTo>
                <a:cubicBezTo>
                  <a:pt x="552" y="87921"/>
                  <a:pt x="477" y="88172"/>
                  <a:pt x="427" y="88422"/>
                </a:cubicBezTo>
                <a:lnTo>
                  <a:pt x="327" y="89199"/>
                </a:lnTo>
                <a:cubicBezTo>
                  <a:pt x="251" y="89701"/>
                  <a:pt x="151" y="90227"/>
                  <a:pt x="101" y="90753"/>
                </a:cubicBezTo>
                <a:lnTo>
                  <a:pt x="26" y="92307"/>
                </a:lnTo>
                <a:lnTo>
                  <a:pt x="1" y="92708"/>
                </a:lnTo>
                <a:lnTo>
                  <a:pt x="1" y="92909"/>
                </a:lnTo>
                <a:lnTo>
                  <a:pt x="1" y="93059"/>
                </a:lnTo>
                <a:lnTo>
                  <a:pt x="1" y="93711"/>
                </a:lnTo>
                <a:lnTo>
                  <a:pt x="1" y="94989"/>
                </a:lnTo>
                <a:lnTo>
                  <a:pt x="1" y="100077"/>
                </a:lnTo>
                <a:lnTo>
                  <a:pt x="3284" y="100077"/>
                </a:lnTo>
                <a:lnTo>
                  <a:pt x="3284" y="94989"/>
                </a:lnTo>
                <a:lnTo>
                  <a:pt x="3284" y="93711"/>
                </a:lnTo>
                <a:cubicBezTo>
                  <a:pt x="3284" y="93285"/>
                  <a:pt x="3259" y="92859"/>
                  <a:pt x="3309" y="92407"/>
                </a:cubicBezTo>
                <a:lnTo>
                  <a:pt x="3359" y="91054"/>
                </a:lnTo>
                <a:cubicBezTo>
                  <a:pt x="3409" y="90603"/>
                  <a:pt x="3485" y="90177"/>
                  <a:pt x="3560" y="89726"/>
                </a:cubicBezTo>
                <a:lnTo>
                  <a:pt x="3660" y="89049"/>
                </a:lnTo>
                <a:cubicBezTo>
                  <a:pt x="3685" y="88849"/>
                  <a:pt x="3760" y="88623"/>
                  <a:pt x="3810" y="88397"/>
                </a:cubicBezTo>
                <a:lnTo>
                  <a:pt x="4161" y="87094"/>
                </a:lnTo>
                <a:lnTo>
                  <a:pt x="4612" y="85841"/>
                </a:lnTo>
                <a:cubicBezTo>
                  <a:pt x="4688" y="85640"/>
                  <a:pt x="4763" y="85415"/>
                  <a:pt x="4838" y="85214"/>
                </a:cubicBezTo>
                <a:lnTo>
                  <a:pt x="5139" y="84613"/>
                </a:lnTo>
                <a:cubicBezTo>
                  <a:pt x="5866" y="82959"/>
                  <a:pt x="6893" y="81480"/>
                  <a:pt x="8046" y="80102"/>
                </a:cubicBezTo>
                <a:lnTo>
                  <a:pt x="8948" y="79124"/>
                </a:lnTo>
                <a:cubicBezTo>
                  <a:pt x="9274" y="78798"/>
                  <a:pt x="9625" y="78498"/>
                  <a:pt x="9951" y="78197"/>
                </a:cubicBezTo>
                <a:cubicBezTo>
                  <a:pt x="10101" y="78046"/>
                  <a:pt x="10277" y="77896"/>
                  <a:pt x="10452" y="77771"/>
                </a:cubicBezTo>
                <a:lnTo>
                  <a:pt x="10978" y="77345"/>
                </a:lnTo>
                <a:cubicBezTo>
                  <a:pt x="11354" y="77094"/>
                  <a:pt x="11680" y="76793"/>
                  <a:pt x="12081" y="76568"/>
                </a:cubicBezTo>
                <a:lnTo>
                  <a:pt x="13209" y="75866"/>
                </a:lnTo>
                <a:lnTo>
                  <a:pt x="13510" y="75691"/>
                </a:lnTo>
                <a:lnTo>
                  <a:pt x="13810" y="75540"/>
                </a:lnTo>
                <a:lnTo>
                  <a:pt x="14412" y="75264"/>
                </a:lnTo>
                <a:cubicBezTo>
                  <a:pt x="15214" y="74838"/>
                  <a:pt x="16066" y="74563"/>
                  <a:pt x="16893" y="74237"/>
                </a:cubicBezTo>
                <a:cubicBezTo>
                  <a:pt x="17319" y="74112"/>
                  <a:pt x="17770" y="74011"/>
                  <a:pt x="18196" y="73911"/>
                </a:cubicBezTo>
                <a:lnTo>
                  <a:pt x="18848" y="73736"/>
                </a:lnTo>
                <a:cubicBezTo>
                  <a:pt x="19074" y="73686"/>
                  <a:pt x="19299" y="73660"/>
                  <a:pt x="19525" y="73635"/>
                </a:cubicBezTo>
                <a:lnTo>
                  <a:pt x="20853" y="73435"/>
                </a:lnTo>
                <a:lnTo>
                  <a:pt x="22181" y="73360"/>
                </a:lnTo>
                <a:lnTo>
                  <a:pt x="22858" y="73335"/>
                </a:lnTo>
                <a:lnTo>
                  <a:pt x="33084" y="73335"/>
                </a:lnTo>
                <a:lnTo>
                  <a:pt x="33685" y="73285"/>
                </a:lnTo>
                <a:lnTo>
                  <a:pt x="34888" y="73234"/>
                </a:lnTo>
                <a:lnTo>
                  <a:pt x="36091" y="73059"/>
                </a:lnTo>
                <a:cubicBezTo>
                  <a:pt x="36292" y="73009"/>
                  <a:pt x="36492" y="72984"/>
                  <a:pt x="36693" y="72959"/>
                </a:cubicBezTo>
                <a:lnTo>
                  <a:pt x="37269" y="72808"/>
                </a:lnTo>
                <a:cubicBezTo>
                  <a:pt x="38873" y="72457"/>
                  <a:pt x="40352" y="71806"/>
                  <a:pt x="41781" y="71029"/>
                </a:cubicBezTo>
                <a:lnTo>
                  <a:pt x="42808" y="70402"/>
                </a:lnTo>
                <a:cubicBezTo>
                  <a:pt x="43159" y="70202"/>
                  <a:pt x="43460" y="69926"/>
                  <a:pt x="43786" y="69701"/>
                </a:cubicBezTo>
                <a:lnTo>
                  <a:pt x="44262" y="69325"/>
                </a:lnTo>
                <a:cubicBezTo>
                  <a:pt x="44437" y="69199"/>
                  <a:pt x="44562" y="69074"/>
                  <a:pt x="44713" y="68924"/>
                </a:cubicBezTo>
                <a:cubicBezTo>
                  <a:pt x="45014" y="68648"/>
                  <a:pt x="45314" y="68397"/>
                  <a:pt x="45615" y="68122"/>
                </a:cubicBezTo>
                <a:cubicBezTo>
                  <a:pt x="46743" y="66944"/>
                  <a:pt x="47720" y="65665"/>
                  <a:pt x="48522" y="64237"/>
                </a:cubicBezTo>
                <a:cubicBezTo>
                  <a:pt x="48723" y="63911"/>
                  <a:pt x="48873" y="63535"/>
                  <a:pt x="49049" y="63159"/>
                </a:cubicBezTo>
                <a:lnTo>
                  <a:pt x="49324" y="62608"/>
                </a:lnTo>
                <a:cubicBezTo>
                  <a:pt x="49400" y="62432"/>
                  <a:pt x="49475" y="62232"/>
                  <a:pt x="49525" y="62056"/>
                </a:cubicBezTo>
                <a:lnTo>
                  <a:pt x="49951" y="60929"/>
                </a:lnTo>
                <a:lnTo>
                  <a:pt x="50252" y="59751"/>
                </a:lnTo>
                <a:cubicBezTo>
                  <a:pt x="50302" y="59550"/>
                  <a:pt x="50352" y="59350"/>
                  <a:pt x="50402" y="59149"/>
                </a:cubicBezTo>
                <a:lnTo>
                  <a:pt x="50477" y="58548"/>
                </a:lnTo>
                <a:cubicBezTo>
                  <a:pt x="50552" y="58147"/>
                  <a:pt x="50628" y="57771"/>
                  <a:pt x="50653" y="57370"/>
                </a:cubicBezTo>
                <a:cubicBezTo>
                  <a:pt x="50678" y="56543"/>
                  <a:pt x="50753" y="55766"/>
                  <a:pt x="50753" y="54888"/>
                </a:cubicBezTo>
                <a:cubicBezTo>
                  <a:pt x="50753" y="53184"/>
                  <a:pt x="50728" y="51505"/>
                  <a:pt x="50753" y="49776"/>
                </a:cubicBezTo>
                <a:lnTo>
                  <a:pt x="50828" y="48422"/>
                </a:lnTo>
                <a:lnTo>
                  <a:pt x="50853" y="48096"/>
                </a:lnTo>
                <a:lnTo>
                  <a:pt x="50878" y="47771"/>
                </a:lnTo>
                <a:lnTo>
                  <a:pt x="50979" y="47094"/>
                </a:lnTo>
                <a:cubicBezTo>
                  <a:pt x="51079" y="46192"/>
                  <a:pt x="51355" y="45340"/>
                  <a:pt x="51555" y="44462"/>
                </a:cubicBezTo>
                <a:cubicBezTo>
                  <a:pt x="51680" y="44036"/>
                  <a:pt x="51856" y="43635"/>
                  <a:pt x="52006" y="43209"/>
                </a:cubicBezTo>
                <a:lnTo>
                  <a:pt x="52232" y="42583"/>
                </a:lnTo>
                <a:cubicBezTo>
                  <a:pt x="52307" y="42357"/>
                  <a:pt x="52432" y="42157"/>
                  <a:pt x="52507" y="41956"/>
                </a:cubicBezTo>
                <a:lnTo>
                  <a:pt x="53109" y="40753"/>
                </a:lnTo>
                <a:lnTo>
                  <a:pt x="53811" y="39600"/>
                </a:lnTo>
                <a:cubicBezTo>
                  <a:pt x="53911" y="39400"/>
                  <a:pt x="54011" y="39199"/>
                  <a:pt x="54162" y="39024"/>
                </a:cubicBezTo>
                <a:lnTo>
                  <a:pt x="54563" y="38497"/>
                </a:lnTo>
                <a:cubicBezTo>
                  <a:pt x="54838" y="38146"/>
                  <a:pt x="55089" y="37771"/>
                  <a:pt x="55390" y="37445"/>
                </a:cubicBezTo>
                <a:lnTo>
                  <a:pt x="56292" y="36442"/>
                </a:lnTo>
                <a:cubicBezTo>
                  <a:pt x="56593" y="36091"/>
                  <a:pt x="56944" y="35816"/>
                  <a:pt x="57269" y="35515"/>
                </a:cubicBezTo>
                <a:cubicBezTo>
                  <a:pt x="57896" y="34888"/>
                  <a:pt x="58673" y="34387"/>
                  <a:pt x="59375" y="33836"/>
                </a:cubicBezTo>
                <a:lnTo>
                  <a:pt x="60527" y="33159"/>
                </a:lnTo>
                <a:cubicBezTo>
                  <a:pt x="60703" y="33034"/>
                  <a:pt x="60903" y="32908"/>
                  <a:pt x="61104" y="32808"/>
                </a:cubicBezTo>
                <a:lnTo>
                  <a:pt x="61705" y="32507"/>
                </a:lnTo>
                <a:cubicBezTo>
                  <a:pt x="63309" y="31680"/>
                  <a:pt x="65039" y="31179"/>
                  <a:pt x="66793" y="30828"/>
                </a:cubicBezTo>
                <a:lnTo>
                  <a:pt x="68122" y="30628"/>
                </a:lnTo>
                <a:cubicBezTo>
                  <a:pt x="68573" y="30578"/>
                  <a:pt x="69024" y="30578"/>
                  <a:pt x="69450" y="30552"/>
                </a:cubicBezTo>
                <a:cubicBezTo>
                  <a:pt x="70006" y="30507"/>
                  <a:pt x="70527" y="30498"/>
                  <a:pt x="71038" y="30498"/>
                </a:cubicBezTo>
                <a:cubicBezTo>
                  <a:pt x="71379" y="30498"/>
                  <a:pt x="71716" y="30502"/>
                  <a:pt x="72056" y="30502"/>
                </a:cubicBezTo>
                <a:lnTo>
                  <a:pt x="81004" y="30502"/>
                </a:lnTo>
                <a:lnTo>
                  <a:pt x="82207" y="30452"/>
                </a:lnTo>
                <a:lnTo>
                  <a:pt x="82833" y="30402"/>
                </a:lnTo>
                <a:cubicBezTo>
                  <a:pt x="83034" y="30402"/>
                  <a:pt x="83209" y="30352"/>
                  <a:pt x="83410" y="30327"/>
                </a:cubicBezTo>
                <a:lnTo>
                  <a:pt x="84613" y="30151"/>
                </a:lnTo>
                <a:lnTo>
                  <a:pt x="85791" y="29851"/>
                </a:lnTo>
                <a:cubicBezTo>
                  <a:pt x="85991" y="29801"/>
                  <a:pt x="86192" y="29750"/>
                  <a:pt x="86367" y="29700"/>
                </a:cubicBezTo>
                <a:lnTo>
                  <a:pt x="86944" y="29475"/>
                </a:lnTo>
                <a:cubicBezTo>
                  <a:pt x="88472" y="28974"/>
                  <a:pt x="89901" y="28172"/>
                  <a:pt x="91229" y="27269"/>
                </a:cubicBezTo>
                <a:lnTo>
                  <a:pt x="92207" y="26542"/>
                </a:lnTo>
                <a:cubicBezTo>
                  <a:pt x="92508" y="26292"/>
                  <a:pt x="92808" y="26016"/>
                  <a:pt x="93109" y="25740"/>
                </a:cubicBezTo>
                <a:lnTo>
                  <a:pt x="93560" y="25339"/>
                </a:lnTo>
                <a:lnTo>
                  <a:pt x="93961" y="24888"/>
                </a:lnTo>
                <a:cubicBezTo>
                  <a:pt x="94237" y="24588"/>
                  <a:pt x="94513" y="24287"/>
                  <a:pt x="94763" y="23986"/>
                </a:cubicBezTo>
                <a:cubicBezTo>
                  <a:pt x="95239" y="23334"/>
                  <a:pt x="95766" y="22708"/>
                  <a:pt x="96142" y="21981"/>
                </a:cubicBezTo>
                <a:cubicBezTo>
                  <a:pt x="96593" y="21329"/>
                  <a:pt x="96919" y="20577"/>
                  <a:pt x="97270" y="19851"/>
                </a:cubicBezTo>
                <a:cubicBezTo>
                  <a:pt x="97445" y="19475"/>
                  <a:pt x="97570" y="19099"/>
                  <a:pt x="97696" y="18723"/>
                </a:cubicBezTo>
                <a:lnTo>
                  <a:pt x="97921" y="18146"/>
                </a:lnTo>
                <a:cubicBezTo>
                  <a:pt x="97971" y="17946"/>
                  <a:pt x="98021" y="17770"/>
                  <a:pt x="98072" y="17570"/>
                </a:cubicBezTo>
                <a:lnTo>
                  <a:pt x="98372" y="16392"/>
                </a:lnTo>
                <a:lnTo>
                  <a:pt x="98548" y="15189"/>
                </a:lnTo>
                <a:cubicBezTo>
                  <a:pt x="98573" y="14988"/>
                  <a:pt x="98623" y="14788"/>
                  <a:pt x="98623" y="14587"/>
                </a:cubicBezTo>
                <a:lnTo>
                  <a:pt x="98673" y="13986"/>
                </a:lnTo>
                <a:lnTo>
                  <a:pt x="98723" y="12783"/>
                </a:lnTo>
                <a:lnTo>
                  <a:pt x="98723" y="10227"/>
                </a:lnTo>
                <a:lnTo>
                  <a:pt x="98723" y="1"/>
                </a:ln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1303608" y="1693800"/>
            <a:ext cx="2637138" cy="2750116"/>
          </a:xfrm>
          <a:custGeom>
            <a:avLst/>
            <a:gdLst/>
            <a:ahLst/>
            <a:cxnLst/>
            <a:rect l="l" t="t" r="r" b="b"/>
            <a:pathLst>
              <a:path w="98723" h="100077" extrusionOk="0">
                <a:moveTo>
                  <a:pt x="95440" y="1"/>
                </a:moveTo>
                <a:lnTo>
                  <a:pt x="95440" y="10227"/>
                </a:lnTo>
                <a:lnTo>
                  <a:pt x="95440" y="12783"/>
                </a:lnTo>
                <a:lnTo>
                  <a:pt x="95390" y="13961"/>
                </a:lnTo>
                <a:lnTo>
                  <a:pt x="95365" y="14537"/>
                </a:lnTo>
                <a:cubicBezTo>
                  <a:pt x="95339" y="14738"/>
                  <a:pt x="95314" y="14938"/>
                  <a:pt x="95289" y="15114"/>
                </a:cubicBezTo>
                <a:lnTo>
                  <a:pt x="95114" y="16292"/>
                </a:lnTo>
                <a:lnTo>
                  <a:pt x="94813" y="17420"/>
                </a:lnTo>
                <a:cubicBezTo>
                  <a:pt x="94763" y="17595"/>
                  <a:pt x="94713" y="17796"/>
                  <a:pt x="94663" y="17971"/>
                </a:cubicBezTo>
                <a:lnTo>
                  <a:pt x="94462" y="18522"/>
                </a:lnTo>
                <a:cubicBezTo>
                  <a:pt x="94312" y="18898"/>
                  <a:pt x="94212" y="19274"/>
                  <a:pt x="94061" y="19625"/>
                </a:cubicBezTo>
                <a:cubicBezTo>
                  <a:pt x="93710" y="20327"/>
                  <a:pt x="93410" y="21054"/>
                  <a:pt x="92959" y="21705"/>
                </a:cubicBezTo>
                <a:cubicBezTo>
                  <a:pt x="92583" y="22382"/>
                  <a:pt x="92081" y="22984"/>
                  <a:pt x="91630" y="23610"/>
                </a:cubicBezTo>
                <a:cubicBezTo>
                  <a:pt x="91380" y="23936"/>
                  <a:pt x="91104" y="24212"/>
                  <a:pt x="90853" y="24487"/>
                </a:cubicBezTo>
                <a:lnTo>
                  <a:pt x="90452" y="24938"/>
                </a:lnTo>
                <a:lnTo>
                  <a:pt x="90026" y="25314"/>
                </a:lnTo>
                <a:cubicBezTo>
                  <a:pt x="89725" y="25590"/>
                  <a:pt x="89450" y="25866"/>
                  <a:pt x="89149" y="26116"/>
                </a:cubicBezTo>
                <a:lnTo>
                  <a:pt x="88197" y="26818"/>
                </a:lnTo>
                <a:cubicBezTo>
                  <a:pt x="86918" y="27670"/>
                  <a:pt x="85540" y="28472"/>
                  <a:pt x="84061" y="28948"/>
                </a:cubicBezTo>
                <a:lnTo>
                  <a:pt x="83510" y="29149"/>
                </a:lnTo>
                <a:cubicBezTo>
                  <a:pt x="83309" y="29199"/>
                  <a:pt x="83134" y="29249"/>
                  <a:pt x="82933" y="29299"/>
                </a:cubicBezTo>
                <a:lnTo>
                  <a:pt x="81806" y="29600"/>
                </a:lnTo>
                <a:lnTo>
                  <a:pt x="80628" y="29776"/>
                </a:lnTo>
                <a:cubicBezTo>
                  <a:pt x="80452" y="29801"/>
                  <a:pt x="80252" y="29826"/>
                  <a:pt x="80051" y="29851"/>
                </a:cubicBezTo>
                <a:lnTo>
                  <a:pt x="79475" y="29876"/>
                </a:lnTo>
                <a:lnTo>
                  <a:pt x="78297" y="29926"/>
                </a:lnTo>
                <a:lnTo>
                  <a:pt x="69349" y="29926"/>
                </a:lnTo>
                <a:cubicBezTo>
                  <a:pt x="69136" y="29932"/>
                  <a:pt x="68925" y="29934"/>
                  <a:pt x="68713" y="29934"/>
                </a:cubicBezTo>
                <a:cubicBezTo>
                  <a:pt x="68500" y="29934"/>
                  <a:pt x="68287" y="29932"/>
                  <a:pt x="68071" y="29932"/>
                </a:cubicBezTo>
                <a:cubicBezTo>
                  <a:pt x="67639" y="29932"/>
                  <a:pt x="67194" y="29938"/>
                  <a:pt x="66718" y="29976"/>
                </a:cubicBezTo>
                <a:cubicBezTo>
                  <a:pt x="66267" y="30001"/>
                  <a:pt x="65816" y="30001"/>
                  <a:pt x="65339" y="30076"/>
                </a:cubicBezTo>
                <a:lnTo>
                  <a:pt x="63986" y="30277"/>
                </a:lnTo>
                <a:cubicBezTo>
                  <a:pt x="62181" y="30628"/>
                  <a:pt x="60377" y="31154"/>
                  <a:pt x="58748" y="32006"/>
                </a:cubicBezTo>
                <a:lnTo>
                  <a:pt x="58121" y="32307"/>
                </a:lnTo>
                <a:cubicBezTo>
                  <a:pt x="57921" y="32407"/>
                  <a:pt x="57720" y="32532"/>
                  <a:pt x="57520" y="32658"/>
                </a:cubicBezTo>
                <a:lnTo>
                  <a:pt x="56342" y="33385"/>
                </a:lnTo>
                <a:cubicBezTo>
                  <a:pt x="55615" y="33936"/>
                  <a:pt x="54838" y="34437"/>
                  <a:pt x="54186" y="35089"/>
                </a:cubicBezTo>
                <a:cubicBezTo>
                  <a:pt x="53836" y="35415"/>
                  <a:pt x="53485" y="35690"/>
                  <a:pt x="53184" y="36041"/>
                </a:cubicBezTo>
                <a:lnTo>
                  <a:pt x="52257" y="37069"/>
                </a:lnTo>
                <a:cubicBezTo>
                  <a:pt x="51931" y="37395"/>
                  <a:pt x="51680" y="37796"/>
                  <a:pt x="51404" y="38146"/>
                </a:cubicBezTo>
                <a:lnTo>
                  <a:pt x="50978" y="38723"/>
                </a:lnTo>
                <a:cubicBezTo>
                  <a:pt x="50853" y="38898"/>
                  <a:pt x="50728" y="39099"/>
                  <a:pt x="50602" y="39299"/>
                </a:cubicBezTo>
                <a:lnTo>
                  <a:pt x="49901" y="40477"/>
                </a:lnTo>
                <a:lnTo>
                  <a:pt x="49299" y="41730"/>
                </a:lnTo>
                <a:cubicBezTo>
                  <a:pt x="49199" y="41931"/>
                  <a:pt x="49099" y="42131"/>
                  <a:pt x="48998" y="42357"/>
                </a:cubicBezTo>
                <a:lnTo>
                  <a:pt x="48773" y="43009"/>
                </a:lnTo>
                <a:cubicBezTo>
                  <a:pt x="48622" y="43435"/>
                  <a:pt x="48422" y="43861"/>
                  <a:pt x="48322" y="44312"/>
                </a:cubicBezTo>
                <a:cubicBezTo>
                  <a:pt x="48096" y="45214"/>
                  <a:pt x="47820" y="46091"/>
                  <a:pt x="47720" y="47019"/>
                </a:cubicBezTo>
                <a:lnTo>
                  <a:pt x="47620" y="47695"/>
                </a:lnTo>
                <a:lnTo>
                  <a:pt x="47570" y="48046"/>
                </a:lnTo>
                <a:lnTo>
                  <a:pt x="47545" y="48372"/>
                </a:lnTo>
                <a:lnTo>
                  <a:pt x="47495" y="49751"/>
                </a:lnTo>
                <a:cubicBezTo>
                  <a:pt x="47470" y="50001"/>
                  <a:pt x="47470" y="50227"/>
                  <a:pt x="47470" y="50427"/>
                </a:cubicBezTo>
                <a:lnTo>
                  <a:pt x="47470" y="51054"/>
                </a:lnTo>
                <a:lnTo>
                  <a:pt x="47470" y="52332"/>
                </a:lnTo>
                <a:lnTo>
                  <a:pt x="47470" y="54888"/>
                </a:lnTo>
                <a:cubicBezTo>
                  <a:pt x="47495" y="55791"/>
                  <a:pt x="47419" y="56518"/>
                  <a:pt x="47394" y="57294"/>
                </a:cubicBezTo>
                <a:cubicBezTo>
                  <a:pt x="47344" y="57695"/>
                  <a:pt x="47269" y="58071"/>
                  <a:pt x="47219" y="58472"/>
                </a:cubicBezTo>
                <a:lnTo>
                  <a:pt x="47144" y="59049"/>
                </a:lnTo>
                <a:cubicBezTo>
                  <a:pt x="47094" y="59249"/>
                  <a:pt x="47043" y="59425"/>
                  <a:pt x="46993" y="59625"/>
                </a:cubicBezTo>
                <a:lnTo>
                  <a:pt x="46693" y="60753"/>
                </a:lnTo>
                <a:lnTo>
                  <a:pt x="46292" y="61856"/>
                </a:lnTo>
                <a:cubicBezTo>
                  <a:pt x="46241" y="62031"/>
                  <a:pt x="46166" y="62207"/>
                  <a:pt x="46091" y="62407"/>
                </a:cubicBezTo>
                <a:lnTo>
                  <a:pt x="45840" y="62934"/>
                </a:lnTo>
                <a:cubicBezTo>
                  <a:pt x="45665" y="63259"/>
                  <a:pt x="45515" y="63635"/>
                  <a:pt x="45314" y="63961"/>
                </a:cubicBezTo>
                <a:cubicBezTo>
                  <a:pt x="44537" y="65340"/>
                  <a:pt x="43585" y="66568"/>
                  <a:pt x="42507" y="67721"/>
                </a:cubicBezTo>
                <a:cubicBezTo>
                  <a:pt x="42231" y="67971"/>
                  <a:pt x="41931" y="68247"/>
                  <a:pt x="41630" y="68498"/>
                </a:cubicBezTo>
                <a:cubicBezTo>
                  <a:pt x="41505" y="68623"/>
                  <a:pt x="41354" y="68773"/>
                  <a:pt x="41204" y="68899"/>
                </a:cubicBezTo>
                <a:lnTo>
                  <a:pt x="40728" y="69249"/>
                </a:lnTo>
                <a:cubicBezTo>
                  <a:pt x="40427" y="69475"/>
                  <a:pt x="40126" y="69726"/>
                  <a:pt x="39775" y="69926"/>
                </a:cubicBezTo>
                <a:lnTo>
                  <a:pt x="38773" y="70553"/>
                </a:lnTo>
                <a:cubicBezTo>
                  <a:pt x="37419" y="71280"/>
                  <a:pt x="35966" y="71931"/>
                  <a:pt x="34437" y="72257"/>
                </a:cubicBezTo>
                <a:lnTo>
                  <a:pt x="33860" y="72407"/>
                </a:lnTo>
                <a:cubicBezTo>
                  <a:pt x="33685" y="72432"/>
                  <a:pt x="33485" y="72457"/>
                  <a:pt x="33284" y="72483"/>
                </a:cubicBezTo>
                <a:lnTo>
                  <a:pt x="32131" y="72658"/>
                </a:lnTo>
                <a:lnTo>
                  <a:pt x="30953" y="72733"/>
                </a:lnTo>
                <a:lnTo>
                  <a:pt x="30377" y="72758"/>
                </a:lnTo>
                <a:lnTo>
                  <a:pt x="20151" y="72758"/>
                </a:lnTo>
                <a:lnTo>
                  <a:pt x="19474" y="72783"/>
                </a:lnTo>
                <a:lnTo>
                  <a:pt x="18096" y="72858"/>
                </a:lnTo>
                <a:lnTo>
                  <a:pt x="16718" y="73059"/>
                </a:lnTo>
                <a:cubicBezTo>
                  <a:pt x="16492" y="73109"/>
                  <a:pt x="16266" y="73134"/>
                  <a:pt x="16041" y="73184"/>
                </a:cubicBezTo>
                <a:lnTo>
                  <a:pt x="15364" y="73360"/>
                </a:lnTo>
                <a:cubicBezTo>
                  <a:pt x="14913" y="73460"/>
                  <a:pt x="14462" y="73560"/>
                  <a:pt x="14036" y="73711"/>
                </a:cubicBezTo>
                <a:cubicBezTo>
                  <a:pt x="13159" y="74036"/>
                  <a:pt x="12281" y="74312"/>
                  <a:pt x="11454" y="74738"/>
                </a:cubicBezTo>
                <a:lnTo>
                  <a:pt x="10828" y="75039"/>
                </a:lnTo>
                <a:lnTo>
                  <a:pt x="10527" y="75189"/>
                </a:lnTo>
                <a:lnTo>
                  <a:pt x="10226" y="75365"/>
                </a:lnTo>
                <a:lnTo>
                  <a:pt x="9048" y="76092"/>
                </a:lnTo>
                <a:cubicBezTo>
                  <a:pt x="8672" y="76342"/>
                  <a:pt x="8296" y="76643"/>
                  <a:pt x="7920" y="76894"/>
                </a:cubicBezTo>
                <a:lnTo>
                  <a:pt x="7369" y="77320"/>
                </a:lnTo>
                <a:cubicBezTo>
                  <a:pt x="7194" y="77470"/>
                  <a:pt x="7043" y="77620"/>
                  <a:pt x="6868" y="77771"/>
                </a:cubicBezTo>
                <a:cubicBezTo>
                  <a:pt x="6517" y="78097"/>
                  <a:pt x="6166" y="78397"/>
                  <a:pt x="5840" y="78723"/>
                </a:cubicBezTo>
                <a:lnTo>
                  <a:pt x="4913" y="79751"/>
                </a:lnTo>
                <a:cubicBezTo>
                  <a:pt x="3735" y="81154"/>
                  <a:pt x="2657" y="82683"/>
                  <a:pt x="1905" y="84362"/>
                </a:cubicBezTo>
                <a:lnTo>
                  <a:pt x="1630" y="84989"/>
                </a:lnTo>
                <a:cubicBezTo>
                  <a:pt x="1529" y="85189"/>
                  <a:pt x="1454" y="85415"/>
                  <a:pt x="1379" y="85640"/>
                </a:cubicBezTo>
                <a:lnTo>
                  <a:pt x="903" y="86944"/>
                </a:lnTo>
                <a:lnTo>
                  <a:pt x="552" y="88272"/>
                </a:lnTo>
                <a:cubicBezTo>
                  <a:pt x="502" y="88498"/>
                  <a:pt x="427" y="88723"/>
                  <a:pt x="402" y="88949"/>
                </a:cubicBezTo>
                <a:lnTo>
                  <a:pt x="276" y="89625"/>
                </a:lnTo>
                <a:cubicBezTo>
                  <a:pt x="226" y="90102"/>
                  <a:pt x="126" y="90553"/>
                  <a:pt x="101" y="91004"/>
                </a:cubicBezTo>
                <a:lnTo>
                  <a:pt x="26" y="92382"/>
                </a:lnTo>
                <a:cubicBezTo>
                  <a:pt x="1" y="92859"/>
                  <a:pt x="1" y="93285"/>
                  <a:pt x="1" y="93711"/>
                </a:cubicBezTo>
                <a:lnTo>
                  <a:pt x="1" y="94989"/>
                </a:lnTo>
                <a:lnTo>
                  <a:pt x="1" y="100077"/>
                </a:lnTo>
                <a:lnTo>
                  <a:pt x="3284" y="100077"/>
                </a:lnTo>
                <a:lnTo>
                  <a:pt x="3284" y="94989"/>
                </a:lnTo>
                <a:lnTo>
                  <a:pt x="3284" y="93711"/>
                </a:lnTo>
                <a:cubicBezTo>
                  <a:pt x="3284" y="93285"/>
                  <a:pt x="3284" y="92834"/>
                  <a:pt x="3309" y="92458"/>
                </a:cubicBezTo>
                <a:lnTo>
                  <a:pt x="3359" y="91305"/>
                </a:lnTo>
                <a:cubicBezTo>
                  <a:pt x="3384" y="90929"/>
                  <a:pt x="3484" y="90553"/>
                  <a:pt x="3534" y="90152"/>
                </a:cubicBezTo>
                <a:lnTo>
                  <a:pt x="3610" y="89600"/>
                </a:lnTo>
                <a:cubicBezTo>
                  <a:pt x="3635" y="89400"/>
                  <a:pt x="3710" y="89224"/>
                  <a:pt x="3760" y="89024"/>
                </a:cubicBezTo>
                <a:lnTo>
                  <a:pt x="4036" y="87896"/>
                </a:lnTo>
                <a:lnTo>
                  <a:pt x="4437" y="86818"/>
                </a:lnTo>
                <a:cubicBezTo>
                  <a:pt x="4512" y="86643"/>
                  <a:pt x="4562" y="86468"/>
                  <a:pt x="4637" y="86292"/>
                </a:cubicBezTo>
                <a:lnTo>
                  <a:pt x="4888" y="85766"/>
                </a:lnTo>
                <a:cubicBezTo>
                  <a:pt x="5514" y="84337"/>
                  <a:pt x="6417" y="83059"/>
                  <a:pt x="7394" y="81881"/>
                </a:cubicBezTo>
                <a:lnTo>
                  <a:pt x="8171" y="81029"/>
                </a:lnTo>
                <a:cubicBezTo>
                  <a:pt x="8447" y="80753"/>
                  <a:pt x="8748" y="80503"/>
                  <a:pt x="9023" y="80252"/>
                </a:cubicBezTo>
                <a:cubicBezTo>
                  <a:pt x="9174" y="80127"/>
                  <a:pt x="9324" y="79976"/>
                  <a:pt x="9449" y="79851"/>
                </a:cubicBezTo>
                <a:lnTo>
                  <a:pt x="9925" y="79500"/>
                </a:lnTo>
                <a:cubicBezTo>
                  <a:pt x="10251" y="79300"/>
                  <a:pt x="10527" y="79024"/>
                  <a:pt x="10853" y="78823"/>
                </a:cubicBezTo>
                <a:lnTo>
                  <a:pt x="11855" y="78222"/>
                </a:lnTo>
                <a:lnTo>
                  <a:pt x="12106" y="78072"/>
                </a:lnTo>
                <a:lnTo>
                  <a:pt x="12357" y="77946"/>
                </a:lnTo>
                <a:lnTo>
                  <a:pt x="12883" y="77696"/>
                </a:lnTo>
                <a:cubicBezTo>
                  <a:pt x="13560" y="77345"/>
                  <a:pt x="14311" y="77119"/>
                  <a:pt x="15013" y="76843"/>
                </a:cubicBezTo>
                <a:cubicBezTo>
                  <a:pt x="15389" y="76718"/>
                  <a:pt x="15765" y="76643"/>
                  <a:pt x="16141" y="76543"/>
                </a:cubicBezTo>
                <a:lnTo>
                  <a:pt x="16692" y="76392"/>
                </a:lnTo>
                <a:cubicBezTo>
                  <a:pt x="16893" y="76342"/>
                  <a:pt x="17093" y="76342"/>
                  <a:pt x="17269" y="76292"/>
                </a:cubicBezTo>
                <a:lnTo>
                  <a:pt x="18422" y="76117"/>
                </a:lnTo>
                <a:lnTo>
                  <a:pt x="19575" y="76067"/>
                </a:lnTo>
                <a:lnTo>
                  <a:pt x="20151" y="76041"/>
                </a:lnTo>
                <a:lnTo>
                  <a:pt x="30377" y="76041"/>
                </a:lnTo>
                <a:lnTo>
                  <a:pt x="31078" y="76016"/>
                </a:lnTo>
                <a:lnTo>
                  <a:pt x="32457" y="75941"/>
                </a:lnTo>
                <a:lnTo>
                  <a:pt x="33860" y="75716"/>
                </a:lnTo>
                <a:cubicBezTo>
                  <a:pt x="34086" y="75691"/>
                  <a:pt x="34312" y="75665"/>
                  <a:pt x="34537" y="75615"/>
                </a:cubicBezTo>
                <a:lnTo>
                  <a:pt x="35214" y="75440"/>
                </a:lnTo>
                <a:cubicBezTo>
                  <a:pt x="37043" y="75039"/>
                  <a:pt x="38773" y="74287"/>
                  <a:pt x="40402" y="73410"/>
                </a:cubicBezTo>
                <a:lnTo>
                  <a:pt x="41605" y="72683"/>
                </a:lnTo>
                <a:cubicBezTo>
                  <a:pt x="41981" y="72432"/>
                  <a:pt x="42357" y="72132"/>
                  <a:pt x="42733" y="71856"/>
                </a:cubicBezTo>
                <a:lnTo>
                  <a:pt x="43284" y="71430"/>
                </a:lnTo>
                <a:cubicBezTo>
                  <a:pt x="43460" y="71280"/>
                  <a:pt x="43635" y="71129"/>
                  <a:pt x="43810" y="70979"/>
                </a:cubicBezTo>
                <a:cubicBezTo>
                  <a:pt x="44161" y="70653"/>
                  <a:pt x="44512" y="70352"/>
                  <a:pt x="44838" y="70026"/>
                </a:cubicBezTo>
                <a:cubicBezTo>
                  <a:pt x="46116" y="68673"/>
                  <a:pt x="47269" y="67194"/>
                  <a:pt x="48171" y="65565"/>
                </a:cubicBezTo>
                <a:cubicBezTo>
                  <a:pt x="48422" y="65164"/>
                  <a:pt x="48597" y="64738"/>
                  <a:pt x="48798" y="64312"/>
                </a:cubicBezTo>
                <a:lnTo>
                  <a:pt x="49099" y="63685"/>
                </a:lnTo>
                <a:cubicBezTo>
                  <a:pt x="49199" y="63485"/>
                  <a:pt x="49274" y="63259"/>
                  <a:pt x="49349" y="63034"/>
                </a:cubicBezTo>
                <a:lnTo>
                  <a:pt x="49825" y="61731"/>
                </a:lnTo>
                <a:lnTo>
                  <a:pt x="50176" y="60377"/>
                </a:lnTo>
                <a:cubicBezTo>
                  <a:pt x="50252" y="60152"/>
                  <a:pt x="50302" y="59926"/>
                  <a:pt x="50352" y="59675"/>
                </a:cubicBezTo>
                <a:lnTo>
                  <a:pt x="50452" y="58999"/>
                </a:lnTo>
                <a:cubicBezTo>
                  <a:pt x="50527" y="58548"/>
                  <a:pt x="50602" y="58071"/>
                  <a:pt x="50653" y="57620"/>
                </a:cubicBezTo>
                <a:cubicBezTo>
                  <a:pt x="50703" y="56693"/>
                  <a:pt x="50778" y="55716"/>
                  <a:pt x="50753" y="54888"/>
                </a:cubicBezTo>
                <a:lnTo>
                  <a:pt x="50753" y="52332"/>
                </a:lnTo>
                <a:lnTo>
                  <a:pt x="50753" y="51054"/>
                </a:lnTo>
                <a:lnTo>
                  <a:pt x="50753" y="50427"/>
                </a:lnTo>
                <a:lnTo>
                  <a:pt x="50753" y="50101"/>
                </a:lnTo>
                <a:lnTo>
                  <a:pt x="50753" y="49801"/>
                </a:lnTo>
                <a:lnTo>
                  <a:pt x="50828" y="48648"/>
                </a:lnTo>
                <a:lnTo>
                  <a:pt x="50828" y="48372"/>
                </a:lnTo>
                <a:lnTo>
                  <a:pt x="50878" y="48071"/>
                </a:lnTo>
                <a:lnTo>
                  <a:pt x="50978" y="47495"/>
                </a:lnTo>
                <a:cubicBezTo>
                  <a:pt x="51054" y="46743"/>
                  <a:pt x="51279" y="45991"/>
                  <a:pt x="51455" y="45239"/>
                </a:cubicBezTo>
                <a:cubicBezTo>
                  <a:pt x="51555" y="44863"/>
                  <a:pt x="51730" y="44512"/>
                  <a:pt x="51830" y="44162"/>
                </a:cubicBezTo>
                <a:lnTo>
                  <a:pt x="52031" y="43610"/>
                </a:lnTo>
                <a:cubicBezTo>
                  <a:pt x="52106" y="43435"/>
                  <a:pt x="52206" y="43259"/>
                  <a:pt x="52282" y="43084"/>
                </a:cubicBezTo>
                <a:lnTo>
                  <a:pt x="52783" y="42056"/>
                </a:lnTo>
                <a:lnTo>
                  <a:pt x="53384" y="41054"/>
                </a:lnTo>
                <a:cubicBezTo>
                  <a:pt x="53485" y="40903"/>
                  <a:pt x="53585" y="40728"/>
                  <a:pt x="53685" y="40578"/>
                </a:cubicBezTo>
                <a:lnTo>
                  <a:pt x="54036" y="40101"/>
                </a:lnTo>
                <a:cubicBezTo>
                  <a:pt x="54287" y="39801"/>
                  <a:pt x="54487" y="39475"/>
                  <a:pt x="54738" y="39199"/>
                </a:cubicBezTo>
                <a:lnTo>
                  <a:pt x="55540" y="38322"/>
                </a:lnTo>
                <a:cubicBezTo>
                  <a:pt x="55790" y="38046"/>
                  <a:pt x="56091" y="37796"/>
                  <a:pt x="56367" y="37545"/>
                </a:cubicBezTo>
                <a:cubicBezTo>
                  <a:pt x="56918" y="36994"/>
                  <a:pt x="57570" y="36568"/>
                  <a:pt x="58171" y="36091"/>
                </a:cubicBezTo>
                <a:lnTo>
                  <a:pt x="59174" y="35490"/>
                </a:lnTo>
                <a:cubicBezTo>
                  <a:pt x="59349" y="35390"/>
                  <a:pt x="59500" y="35289"/>
                  <a:pt x="59675" y="35214"/>
                </a:cubicBezTo>
                <a:lnTo>
                  <a:pt x="60201" y="34964"/>
                </a:lnTo>
                <a:cubicBezTo>
                  <a:pt x="61555" y="34237"/>
                  <a:pt x="63059" y="33811"/>
                  <a:pt x="64562" y="33510"/>
                </a:cubicBezTo>
                <a:lnTo>
                  <a:pt x="65715" y="33334"/>
                </a:lnTo>
                <a:cubicBezTo>
                  <a:pt x="66091" y="33284"/>
                  <a:pt x="66492" y="33284"/>
                  <a:pt x="66868" y="33259"/>
                </a:cubicBezTo>
                <a:cubicBezTo>
                  <a:pt x="67304" y="33214"/>
                  <a:pt x="67803" y="33205"/>
                  <a:pt x="68317" y="33205"/>
                </a:cubicBezTo>
                <a:cubicBezTo>
                  <a:pt x="68660" y="33205"/>
                  <a:pt x="69009" y="33209"/>
                  <a:pt x="69349" y="33209"/>
                </a:cubicBezTo>
                <a:lnTo>
                  <a:pt x="78297" y="33209"/>
                </a:lnTo>
                <a:cubicBezTo>
                  <a:pt x="78748" y="33209"/>
                  <a:pt x="79224" y="33184"/>
                  <a:pt x="79675" y="33159"/>
                </a:cubicBezTo>
                <a:lnTo>
                  <a:pt x="80377" y="33109"/>
                </a:lnTo>
                <a:cubicBezTo>
                  <a:pt x="80603" y="33084"/>
                  <a:pt x="80828" y="33059"/>
                  <a:pt x="81079" y="33009"/>
                </a:cubicBezTo>
                <a:lnTo>
                  <a:pt x="82457" y="32808"/>
                </a:lnTo>
                <a:lnTo>
                  <a:pt x="83811" y="32457"/>
                </a:lnTo>
                <a:cubicBezTo>
                  <a:pt x="84036" y="32407"/>
                  <a:pt x="84262" y="32357"/>
                  <a:pt x="84487" y="32282"/>
                </a:cubicBezTo>
                <a:lnTo>
                  <a:pt x="85139" y="32031"/>
                </a:lnTo>
                <a:cubicBezTo>
                  <a:pt x="86918" y="31455"/>
                  <a:pt x="88547" y="30527"/>
                  <a:pt x="90101" y="29500"/>
                </a:cubicBezTo>
                <a:lnTo>
                  <a:pt x="91204" y="28648"/>
                </a:lnTo>
                <a:cubicBezTo>
                  <a:pt x="91580" y="28347"/>
                  <a:pt x="91906" y="28021"/>
                  <a:pt x="92257" y="27720"/>
                </a:cubicBezTo>
                <a:lnTo>
                  <a:pt x="92783" y="27244"/>
                </a:lnTo>
                <a:lnTo>
                  <a:pt x="93234" y="26743"/>
                </a:lnTo>
                <a:cubicBezTo>
                  <a:pt x="93560" y="26392"/>
                  <a:pt x="93886" y="26066"/>
                  <a:pt x="94162" y="25690"/>
                </a:cubicBezTo>
                <a:cubicBezTo>
                  <a:pt x="94738" y="24938"/>
                  <a:pt x="95314" y="24212"/>
                  <a:pt x="95766" y="23410"/>
                </a:cubicBezTo>
                <a:cubicBezTo>
                  <a:pt x="96292" y="22633"/>
                  <a:pt x="96668" y="21755"/>
                  <a:pt x="97069" y="20928"/>
                </a:cubicBezTo>
                <a:cubicBezTo>
                  <a:pt x="97244" y="20502"/>
                  <a:pt x="97395" y="20051"/>
                  <a:pt x="97570" y="19625"/>
                </a:cubicBezTo>
                <a:lnTo>
                  <a:pt x="97796" y="18973"/>
                </a:lnTo>
                <a:cubicBezTo>
                  <a:pt x="97871" y="18748"/>
                  <a:pt x="97921" y="18522"/>
                  <a:pt x="97971" y="18297"/>
                </a:cubicBezTo>
                <a:lnTo>
                  <a:pt x="98322" y="16943"/>
                </a:lnTo>
                <a:lnTo>
                  <a:pt x="98522" y="15540"/>
                </a:lnTo>
                <a:cubicBezTo>
                  <a:pt x="98573" y="15314"/>
                  <a:pt x="98623" y="15089"/>
                  <a:pt x="98623" y="14863"/>
                </a:cubicBezTo>
                <a:lnTo>
                  <a:pt x="98673" y="14161"/>
                </a:lnTo>
                <a:cubicBezTo>
                  <a:pt x="98698" y="13710"/>
                  <a:pt x="98723" y="13234"/>
                  <a:pt x="98723" y="12783"/>
                </a:cubicBezTo>
                <a:lnTo>
                  <a:pt x="98723" y="10227"/>
                </a:lnTo>
                <a:lnTo>
                  <a:pt x="98723" y="1"/>
                </a:lnTo>
                <a:close/>
              </a:path>
            </a:pathLst>
          </a:custGeom>
          <a:gradFill>
            <a:gsLst>
              <a:gs pos="0">
                <a:srgbClr val="31AFDD"/>
              </a:gs>
              <a:gs pos="100000">
                <a:srgbClr val="195B7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1375915" y="1693800"/>
            <a:ext cx="2637806" cy="2750116"/>
          </a:xfrm>
          <a:custGeom>
            <a:avLst/>
            <a:gdLst/>
            <a:ahLst/>
            <a:cxnLst/>
            <a:rect l="l" t="t" r="r" b="b"/>
            <a:pathLst>
              <a:path w="98748" h="100077" extrusionOk="0">
                <a:moveTo>
                  <a:pt x="95465" y="1"/>
                </a:moveTo>
                <a:lnTo>
                  <a:pt x="95465" y="10227"/>
                </a:lnTo>
                <a:lnTo>
                  <a:pt x="95465" y="12783"/>
                </a:lnTo>
                <a:cubicBezTo>
                  <a:pt x="95440" y="13209"/>
                  <a:pt x="95414" y="13685"/>
                  <a:pt x="95389" y="14136"/>
                </a:cubicBezTo>
                <a:lnTo>
                  <a:pt x="95364" y="14813"/>
                </a:lnTo>
                <a:cubicBezTo>
                  <a:pt x="95339" y="15039"/>
                  <a:pt x="95289" y="15264"/>
                  <a:pt x="95264" y="15465"/>
                </a:cubicBezTo>
                <a:lnTo>
                  <a:pt x="95064" y="16818"/>
                </a:lnTo>
                <a:lnTo>
                  <a:pt x="94713" y="18146"/>
                </a:lnTo>
                <a:cubicBezTo>
                  <a:pt x="94663" y="18347"/>
                  <a:pt x="94612" y="18572"/>
                  <a:pt x="94562" y="18798"/>
                </a:cubicBezTo>
                <a:lnTo>
                  <a:pt x="94312" y="19425"/>
                </a:lnTo>
                <a:cubicBezTo>
                  <a:pt x="94161" y="19851"/>
                  <a:pt x="94011" y="20302"/>
                  <a:pt x="93835" y="20703"/>
                </a:cubicBezTo>
                <a:cubicBezTo>
                  <a:pt x="93434" y="21530"/>
                  <a:pt x="93084" y="22357"/>
                  <a:pt x="92582" y="23109"/>
                </a:cubicBezTo>
                <a:cubicBezTo>
                  <a:pt x="92131" y="23911"/>
                  <a:pt x="91555" y="24613"/>
                  <a:pt x="91028" y="25339"/>
                </a:cubicBezTo>
                <a:cubicBezTo>
                  <a:pt x="90728" y="25690"/>
                  <a:pt x="90427" y="26016"/>
                  <a:pt x="90126" y="26342"/>
                </a:cubicBezTo>
                <a:lnTo>
                  <a:pt x="89675" y="26843"/>
                </a:lnTo>
                <a:lnTo>
                  <a:pt x="89149" y="27319"/>
                </a:lnTo>
                <a:cubicBezTo>
                  <a:pt x="88823" y="27620"/>
                  <a:pt x="88497" y="27921"/>
                  <a:pt x="88146" y="28222"/>
                </a:cubicBezTo>
                <a:lnTo>
                  <a:pt x="87069" y="29024"/>
                </a:lnTo>
                <a:cubicBezTo>
                  <a:pt x="85565" y="30051"/>
                  <a:pt x="83961" y="30953"/>
                  <a:pt x="82256" y="31505"/>
                </a:cubicBezTo>
                <a:lnTo>
                  <a:pt x="81605" y="31730"/>
                </a:lnTo>
                <a:cubicBezTo>
                  <a:pt x="81379" y="31806"/>
                  <a:pt x="81179" y="31856"/>
                  <a:pt x="80953" y="31906"/>
                </a:cubicBezTo>
                <a:lnTo>
                  <a:pt x="79625" y="32257"/>
                </a:lnTo>
                <a:lnTo>
                  <a:pt x="78297" y="32457"/>
                </a:lnTo>
                <a:cubicBezTo>
                  <a:pt x="78071" y="32482"/>
                  <a:pt x="77845" y="32532"/>
                  <a:pt x="77620" y="32557"/>
                </a:cubicBezTo>
                <a:lnTo>
                  <a:pt x="76943" y="32583"/>
                </a:lnTo>
                <a:cubicBezTo>
                  <a:pt x="76492" y="32608"/>
                  <a:pt x="76041" y="32633"/>
                  <a:pt x="75590" y="32658"/>
                </a:cubicBezTo>
                <a:lnTo>
                  <a:pt x="66642" y="32658"/>
                </a:lnTo>
                <a:cubicBezTo>
                  <a:pt x="66216" y="32658"/>
                  <a:pt x="65784" y="32651"/>
                  <a:pt x="65361" y="32651"/>
                </a:cubicBezTo>
                <a:cubicBezTo>
                  <a:pt x="64938" y="32651"/>
                  <a:pt x="64525" y="32658"/>
                  <a:pt x="64136" y="32683"/>
                </a:cubicBezTo>
                <a:cubicBezTo>
                  <a:pt x="63735" y="32708"/>
                  <a:pt x="63334" y="32708"/>
                  <a:pt x="62933" y="32758"/>
                </a:cubicBezTo>
                <a:lnTo>
                  <a:pt x="61755" y="32958"/>
                </a:lnTo>
                <a:cubicBezTo>
                  <a:pt x="60201" y="33259"/>
                  <a:pt x="58647" y="33710"/>
                  <a:pt x="57244" y="34437"/>
                </a:cubicBezTo>
                <a:lnTo>
                  <a:pt x="56692" y="34713"/>
                </a:lnTo>
                <a:cubicBezTo>
                  <a:pt x="56517" y="34788"/>
                  <a:pt x="56367" y="34913"/>
                  <a:pt x="56191" y="35014"/>
                </a:cubicBezTo>
                <a:lnTo>
                  <a:pt x="55164" y="35615"/>
                </a:lnTo>
                <a:cubicBezTo>
                  <a:pt x="54537" y="36116"/>
                  <a:pt x="53860" y="36542"/>
                  <a:pt x="53284" y="37119"/>
                </a:cubicBezTo>
                <a:cubicBezTo>
                  <a:pt x="53008" y="37395"/>
                  <a:pt x="52682" y="37645"/>
                  <a:pt x="52407" y="37946"/>
                </a:cubicBezTo>
                <a:lnTo>
                  <a:pt x="51605" y="38823"/>
                </a:lnTo>
                <a:cubicBezTo>
                  <a:pt x="51329" y="39124"/>
                  <a:pt x="51129" y="39450"/>
                  <a:pt x="50878" y="39776"/>
                </a:cubicBezTo>
                <a:lnTo>
                  <a:pt x="50527" y="40252"/>
                </a:lnTo>
                <a:cubicBezTo>
                  <a:pt x="50402" y="40402"/>
                  <a:pt x="50301" y="40578"/>
                  <a:pt x="50201" y="40753"/>
                </a:cubicBezTo>
                <a:lnTo>
                  <a:pt x="49575" y="41781"/>
                </a:lnTo>
                <a:lnTo>
                  <a:pt x="49048" y="42858"/>
                </a:lnTo>
                <a:cubicBezTo>
                  <a:pt x="48973" y="43034"/>
                  <a:pt x="48873" y="43209"/>
                  <a:pt x="48798" y="43385"/>
                </a:cubicBezTo>
                <a:lnTo>
                  <a:pt x="48597" y="43961"/>
                </a:lnTo>
                <a:cubicBezTo>
                  <a:pt x="48472" y="44337"/>
                  <a:pt x="48321" y="44688"/>
                  <a:pt x="48221" y="45089"/>
                </a:cubicBezTo>
                <a:cubicBezTo>
                  <a:pt x="48021" y="45866"/>
                  <a:pt x="47795" y="46618"/>
                  <a:pt x="47695" y="47420"/>
                </a:cubicBezTo>
                <a:lnTo>
                  <a:pt x="47620" y="48021"/>
                </a:lnTo>
                <a:lnTo>
                  <a:pt x="47570" y="48297"/>
                </a:lnTo>
                <a:lnTo>
                  <a:pt x="47545" y="48598"/>
                </a:lnTo>
                <a:lnTo>
                  <a:pt x="47494" y="49801"/>
                </a:lnTo>
                <a:cubicBezTo>
                  <a:pt x="47469" y="51480"/>
                  <a:pt x="47494" y="53209"/>
                  <a:pt x="47469" y="54888"/>
                </a:cubicBezTo>
                <a:cubicBezTo>
                  <a:pt x="47494" y="55716"/>
                  <a:pt x="47419" y="56668"/>
                  <a:pt x="47369" y="57570"/>
                </a:cubicBezTo>
                <a:cubicBezTo>
                  <a:pt x="47344" y="58021"/>
                  <a:pt x="47244" y="58447"/>
                  <a:pt x="47194" y="58898"/>
                </a:cubicBezTo>
                <a:lnTo>
                  <a:pt x="47093" y="59575"/>
                </a:lnTo>
                <a:cubicBezTo>
                  <a:pt x="47043" y="59801"/>
                  <a:pt x="46993" y="60026"/>
                  <a:pt x="46918" y="60227"/>
                </a:cubicBezTo>
                <a:lnTo>
                  <a:pt x="46592" y="61555"/>
                </a:lnTo>
                <a:lnTo>
                  <a:pt x="46116" y="62833"/>
                </a:lnTo>
                <a:cubicBezTo>
                  <a:pt x="46041" y="63034"/>
                  <a:pt x="45966" y="63259"/>
                  <a:pt x="45890" y="63460"/>
                </a:cubicBezTo>
                <a:lnTo>
                  <a:pt x="45590" y="64086"/>
                </a:lnTo>
                <a:cubicBezTo>
                  <a:pt x="45389" y="64487"/>
                  <a:pt x="45214" y="64914"/>
                  <a:pt x="44988" y="65290"/>
                </a:cubicBezTo>
                <a:cubicBezTo>
                  <a:pt x="44086" y="66868"/>
                  <a:pt x="42983" y="68322"/>
                  <a:pt x="41730" y="69625"/>
                </a:cubicBezTo>
                <a:cubicBezTo>
                  <a:pt x="41404" y="69951"/>
                  <a:pt x="41053" y="70227"/>
                  <a:pt x="40727" y="70553"/>
                </a:cubicBezTo>
                <a:cubicBezTo>
                  <a:pt x="40552" y="70703"/>
                  <a:pt x="40402" y="70853"/>
                  <a:pt x="40226" y="71004"/>
                </a:cubicBezTo>
                <a:lnTo>
                  <a:pt x="39675" y="71405"/>
                </a:lnTo>
                <a:cubicBezTo>
                  <a:pt x="39299" y="71655"/>
                  <a:pt x="38973" y="71956"/>
                  <a:pt x="38572" y="72207"/>
                </a:cubicBezTo>
                <a:lnTo>
                  <a:pt x="37419" y="72909"/>
                </a:lnTo>
                <a:cubicBezTo>
                  <a:pt x="35815" y="73761"/>
                  <a:pt x="34161" y="74513"/>
                  <a:pt x="32382" y="74889"/>
                </a:cubicBezTo>
                <a:lnTo>
                  <a:pt x="31705" y="75064"/>
                </a:lnTo>
                <a:cubicBezTo>
                  <a:pt x="31504" y="75089"/>
                  <a:pt x="31279" y="75139"/>
                  <a:pt x="31053" y="75164"/>
                </a:cubicBezTo>
                <a:lnTo>
                  <a:pt x="29700" y="75365"/>
                </a:lnTo>
                <a:lnTo>
                  <a:pt x="28346" y="75440"/>
                </a:lnTo>
                <a:lnTo>
                  <a:pt x="27670" y="75465"/>
                </a:lnTo>
                <a:lnTo>
                  <a:pt x="17444" y="75465"/>
                </a:lnTo>
                <a:lnTo>
                  <a:pt x="16843" y="75490"/>
                </a:lnTo>
                <a:lnTo>
                  <a:pt x="15640" y="75565"/>
                </a:lnTo>
                <a:lnTo>
                  <a:pt x="14462" y="75741"/>
                </a:lnTo>
                <a:cubicBezTo>
                  <a:pt x="14261" y="75766"/>
                  <a:pt x="14086" y="75791"/>
                  <a:pt x="13885" y="75841"/>
                </a:cubicBezTo>
                <a:lnTo>
                  <a:pt x="13309" y="75991"/>
                </a:lnTo>
                <a:cubicBezTo>
                  <a:pt x="12908" y="76092"/>
                  <a:pt x="12532" y="76167"/>
                  <a:pt x="12156" y="76292"/>
                </a:cubicBezTo>
                <a:cubicBezTo>
                  <a:pt x="11404" y="76568"/>
                  <a:pt x="10627" y="76818"/>
                  <a:pt x="9925" y="77194"/>
                </a:cubicBezTo>
                <a:lnTo>
                  <a:pt x="9399" y="77445"/>
                </a:lnTo>
                <a:lnTo>
                  <a:pt x="9123" y="77570"/>
                </a:lnTo>
                <a:lnTo>
                  <a:pt x="8873" y="77746"/>
                </a:lnTo>
                <a:lnTo>
                  <a:pt x="7845" y="78347"/>
                </a:lnTo>
                <a:cubicBezTo>
                  <a:pt x="7494" y="78573"/>
                  <a:pt x="7193" y="78823"/>
                  <a:pt x="6868" y="79074"/>
                </a:cubicBezTo>
                <a:lnTo>
                  <a:pt x="6391" y="79425"/>
                </a:lnTo>
                <a:cubicBezTo>
                  <a:pt x="6241" y="79550"/>
                  <a:pt x="6091" y="79676"/>
                  <a:pt x="5940" y="79826"/>
                </a:cubicBezTo>
                <a:cubicBezTo>
                  <a:pt x="5665" y="80102"/>
                  <a:pt x="5364" y="80352"/>
                  <a:pt x="5063" y="80628"/>
                </a:cubicBezTo>
                <a:lnTo>
                  <a:pt x="4261" y="81505"/>
                </a:lnTo>
                <a:cubicBezTo>
                  <a:pt x="3234" y="82733"/>
                  <a:pt x="2306" y="84062"/>
                  <a:pt x="1680" y="85515"/>
                </a:cubicBezTo>
                <a:lnTo>
                  <a:pt x="1404" y="86067"/>
                </a:lnTo>
                <a:cubicBezTo>
                  <a:pt x="1329" y="86242"/>
                  <a:pt x="1279" y="86442"/>
                  <a:pt x="1203" y="86618"/>
                </a:cubicBezTo>
                <a:lnTo>
                  <a:pt x="777" y="87746"/>
                </a:lnTo>
                <a:lnTo>
                  <a:pt x="502" y="88899"/>
                </a:lnTo>
                <a:cubicBezTo>
                  <a:pt x="452" y="89099"/>
                  <a:pt x="376" y="89275"/>
                  <a:pt x="351" y="89475"/>
                </a:cubicBezTo>
                <a:lnTo>
                  <a:pt x="251" y="90077"/>
                </a:lnTo>
                <a:cubicBezTo>
                  <a:pt x="201" y="90478"/>
                  <a:pt x="126" y="90854"/>
                  <a:pt x="101" y="91255"/>
                </a:cubicBezTo>
                <a:lnTo>
                  <a:pt x="25" y="92458"/>
                </a:lnTo>
                <a:cubicBezTo>
                  <a:pt x="0" y="92834"/>
                  <a:pt x="0" y="93285"/>
                  <a:pt x="0" y="93711"/>
                </a:cubicBezTo>
                <a:lnTo>
                  <a:pt x="0" y="94989"/>
                </a:lnTo>
                <a:lnTo>
                  <a:pt x="0" y="100077"/>
                </a:lnTo>
                <a:lnTo>
                  <a:pt x="3284" y="100077"/>
                </a:lnTo>
                <a:lnTo>
                  <a:pt x="3284" y="94989"/>
                </a:lnTo>
                <a:lnTo>
                  <a:pt x="3284" y="93711"/>
                </a:lnTo>
                <a:lnTo>
                  <a:pt x="3284" y="93059"/>
                </a:lnTo>
                <a:lnTo>
                  <a:pt x="3284" y="92909"/>
                </a:lnTo>
                <a:lnTo>
                  <a:pt x="3309" y="92783"/>
                </a:lnTo>
                <a:lnTo>
                  <a:pt x="3309" y="92533"/>
                </a:lnTo>
                <a:lnTo>
                  <a:pt x="3359" y="91555"/>
                </a:lnTo>
                <a:cubicBezTo>
                  <a:pt x="3384" y="91229"/>
                  <a:pt x="3459" y="90929"/>
                  <a:pt x="3509" y="90603"/>
                </a:cubicBezTo>
                <a:lnTo>
                  <a:pt x="3559" y="90127"/>
                </a:lnTo>
                <a:cubicBezTo>
                  <a:pt x="3584" y="89951"/>
                  <a:pt x="3660" y="89801"/>
                  <a:pt x="3685" y="89651"/>
                </a:cubicBezTo>
                <a:lnTo>
                  <a:pt x="3935" y="88698"/>
                </a:lnTo>
                <a:lnTo>
                  <a:pt x="4261" y="87796"/>
                </a:lnTo>
                <a:cubicBezTo>
                  <a:pt x="4311" y="87646"/>
                  <a:pt x="4361" y="87495"/>
                  <a:pt x="4437" y="87345"/>
                </a:cubicBezTo>
                <a:lnTo>
                  <a:pt x="4637" y="86919"/>
                </a:lnTo>
                <a:cubicBezTo>
                  <a:pt x="5163" y="85716"/>
                  <a:pt x="5915" y="84663"/>
                  <a:pt x="6742" y="83661"/>
                </a:cubicBezTo>
                <a:lnTo>
                  <a:pt x="7394" y="82934"/>
                </a:lnTo>
                <a:cubicBezTo>
                  <a:pt x="7619" y="82708"/>
                  <a:pt x="7870" y="82508"/>
                  <a:pt x="8121" y="82282"/>
                </a:cubicBezTo>
                <a:cubicBezTo>
                  <a:pt x="8246" y="82182"/>
                  <a:pt x="8346" y="82057"/>
                  <a:pt x="8472" y="81956"/>
                </a:cubicBezTo>
                <a:lnTo>
                  <a:pt x="8873" y="81681"/>
                </a:lnTo>
                <a:cubicBezTo>
                  <a:pt x="9123" y="81480"/>
                  <a:pt x="9374" y="81255"/>
                  <a:pt x="9650" y="81104"/>
                </a:cubicBezTo>
                <a:lnTo>
                  <a:pt x="10477" y="80603"/>
                </a:lnTo>
                <a:lnTo>
                  <a:pt x="10677" y="80452"/>
                </a:lnTo>
                <a:lnTo>
                  <a:pt x="10903" y="80352"/>
                </a:lnTo>
                <a:lnTo>
                  <a:pt x="11354" y="80152"/>
                </a:lnTo>
                <a:cubicBezTo>
                  <a:pt x="11905" y="79826"/>
                  <a:pt x="12532" y="79650"/>
                  <a:pt x="13133" y="79425"/>
                </a:cubicBezTo>
                <a:cubicBezTo>
                  <a:pt x="13459" y="79325"/>
                  <a:pt x="13760" y="79275"/>
                  <a:pt x="14086" y="79174"/>
                </a:cubicBezTo>
                <a:lnTo>
                  <a:pt x="14537" y="79049"/>
                </a:lnTo>
                <a:cubicBezTo>
                  <a:pt x="14712" y="79024"/>
                  <a:pt x="14863" y="78999"/>
                  <a:pt x="15013" y="78974"/>
                </a:cubicBezTo>
                <a:lnTo>
                  <a:pt x="15990" y="78823"/>
                </a:lnTo>
                <a:lnTo>
                  <a:pt x="16968" y="78773"/>
                </a:lnTo>
                <a:lnTo>
                  <a:pt x="17444" y="78748"/>
                </a:lnTo>
                <a:lnTo>
                  <a:pt x="27670" y="78748"/>
                </a:lnTo>
                <a:lnTo>
                  <a:pt x="28447" y="78723"/>
                </a:lnTo>
                <a:lnTo>
                  <a:pt x="30026" y="78623"/>
                </a:lnTo>
                <a:lnTo>
                  <a:pt x="31605" y="78397"/>
                </a:lnTo>
                <a:cubicBezTo>
                  <a:pt x="31855" y="78347"/>
                  <a:pt x="32131" y="78322"/>
                  <a:pt x="32382" y="78272"/>
                </a:cubicBezTo>
                <a:lnTo>
                  <a:pt x="33158" y="78072"/>
                </a:lnTo>
                <a:cubicBezTo>
                  <a:pt x="35214" y="77620"/>
                  <a:pt x="37169" y="76768"/>
                  <a:pt x="39023" y="75766"/>
                </a:cubicBezTo>
                <a:lnTo>
                  <a:pt x="40377" y="74939"/>
                </a:lnTo>
                <a:cubicBezTo>
                  <a:pt x="40828" y="74663"/>
                  <a:pt x="41229" y="74312"/>
                  <a:pt x="41680" y="74011"/>
                </a:cubicBezTo>
                <a:lnTo>
                  <a:pt x="42306" y="73535"/>
                </a:lnTo>
                <a:cubicBezTo>
                  <a:pt x="42507" y="73360"/>
                  <a:pt x="42682" y="73184"/>
                  <a:pt x="42883" y="73009"/>
                </a:cubicBezTo>
                <a:cubicBezTo>
                  <a:pt x="43284" y="72658"/>
                  <a:pt x="43685" y="72307"/>
                  <a:pt x="44061" y="71931"/>
                </a:cubicBezTo>
                <a:cubicBezTo>
                  <a:pt x="45514" y="70427"/>
                  <a:pt x="46818" y="68723"/>
                  <a:pt x="47845" y="66894"/>
                </a:cubicBezTo>
                <a:cubicBezTo>
                  <a:pt x="48121" y="66442"/>
                  <a:pt x="48321" y="65941"/>
                  <a:pt x="48547" y="65465"/>
                </a:cubicBezTo>
                <a:lnTo>
                  <a:pt x="48898" y="64763"/>
                </a:lnTo>
                <a:cubicBezTo>
                  <a:pt x="48998" y="64513"/>
                  <a:pt x="49098" y="64262"/>
                  <a:pt x="49174" y="64011"/>
                </a:cubicBezTo>
                <a:lnTo>
                  <a:pt x="49725" y="62533"/>
                </a:lnTo>
                <a:lnTo>
                  <a:pt x="50126" y="60979"/>
                </a:lnTo>
                <a:cubicBezTo>
                  <a:pt x="50176" y="60728"/>
                  <a:pt x="50251" y="60477"/>
                  <a:pt x="50301" y="60227"/>
                </a:cubicBezTo>
                <a:lnTo>
                  <a:pt x="50427" y="59425"/>
                </a:lnTo>
                <a:cubicBezTo>
                  <a:pt x="50502" y="58924"/>
                  <a:pt x="50602" y="58397"/>
                  <a:pt x="50652" y="57871"/>
                </a:cubicBezTo>
                <a:lnTo>
                  <a:pt x="50727" y="56292"/>
                </a:lnTo>
                <a:lnTo>
                  <a:pt x="50753" y="55891"/>
                </a:lnTo>
                <a:lnTo>
                  <a:pt x="50753" y="55690"/>
                </a:lnTo>
                <a:lnTo>
                  <a:pt x="50753" y="55540"/>
                </a:lnTo>
                <a:lnTo>
                  <a:pt x="50753" y="54888"/>
                </a:lnTo>
                <a:lnTo>
                  <a:pt x="50753" y="52332"/>
                </a:lnTo>
                <a:lnTo>
                  <a:pt x="50753" y="51054"/>
                </a:lnTo>
                <a:lnTo>
                  <a:pt x="50753" y="50427"/>
                </a:lnTo>
                <a:lnTo>
                  <a:pt x="50753" y="50101"/>
                </a:lnTo>
                <a:lnTo>
                  <a:pt x="50778" y="49851"/>
                </a:lnTo>
                <a:lnTo>
                  <a:pt x="50828" y="48873"/>
                </a:lnTo>
                <a:lnTo>
                  <a:pt x="50828" y="48648"/>
                </a:lnTo>
                <a:lnTo>
                  <a:pt x="50878" y="48397"/>
                </a:lnTo>
                <a:lnTo>
                  <a:pt x="50953" y="47921"/>
                </a:lnTo>
                <a:cubicBezTo>
                  <a:pt x="51003" y="47269"/>
                  <a:pt x="51204" y="46643"/>
                  <a:pt x="51354" y="46016"/>
                </a:cubicBezTo>
                <a:cubicBezTo>
                  <a:pt x="51429" y="45715"/>
                  <a:pt x="51580" y="45415"/>
                  <a:pt x="51680" y="45114"/>
                </a:cubicBezTo>
                <a:lnTo>
                  <a:pt x="51830" y="44663"/>
                </a:lnTo>
                <a:cubicBezTo>
                  <a:pt x="51880" y="44512"/>
                  <a:pt x="51981" y="44362"/>
                  <a:pt x="52056" y="44212"/>
                </a:cubicBezTo>
                <a:lnTo>
                  <a:pt x="52457" y="43334"/>
                </a:lnTo>
                <a:lnTo>
                  <a:pt x="52958" y="42507"/>
                </a:lnTo>
                <a:cubicBezTo>
                  <a:pt x="53058" y="42382"/>
                  <a:pt x="53134" y="42232"/>
                  <a:pt x="53234" y="42106"/>
                </a:cubicBezTo>
                <a:lnTo>
                  <a:pt x="53509" y="41705"/>
                </a:lnTo>
                <a:cubicBezTo>
                  <a:pt x="53735" y="41455"/>
                  <a:pt x="53885" y="41179"/>
                  <a:pt x="54111" y="40954"/>
                </a:cubicBezTo>
                <a:lnTo>
                  <a:pt x="54763" y="40227"/>
                </a:lnTo>
                <a:cubicBezTo>
                  <a:pt x="54988" y="39976"/>
                  <a:pt x="55239" y="39776"/>
                  <a:pt x="55489" y="39550"/>
                </a:cubicBezTo>
                <a:cubicBezTo>
                  <a:pt x="55941" y="39099"/>
                  <a:pt x="56492" y="38748"/>
                  <a:pt x="56993" y="38347"/>
                </a:cubicBezTo>
                <a:lnTo>
                  <a:pt x="57820" y="37846"/>
                </a:lnTo>
                <a:cubicBezTo>
                  <a:pt x="57971" y="37771"/>
                  <a:pt x="58096" y="37670"/>
                  <a:pt x="58246" y="37595"/>
                </a:cubicBezTo>
                <a:lnTo>
                  <a:pt x="58672" y="37395"/>
                </a:lnTo>
                <a:cubicBezTo>
                  <a:pt x="59825" y="36793"/>
                  <a:pt x="61078" y="36442"/>
                  <a:pt x="62357" y="36167"/>
                </a:cubicBezTo>
                <a:lnTo>
                  <a:pt x="63309" y="36016"/>
                </a:lnTo>
                <a:cubicBezTo>
                  <a:pt x="63635" y="35991"/>
                  <a:pt x="63961" y="35991"/>
                  <a:pt x="64286" y="35966"/>
                </a:cubicBezTo>
                <a:cubicBezTo>
                  <a:pt x="64562" y="35941"/>
                  <a:pt x="64944" y="35935"/>
                  <a:pt x="65361" y="35935"/>
                </a:cubicBezTo>
                <a:cubicBezTo>
                  <a:pt x="65778" y="35935"/>
                  <a:pt x="66229" y="35941"/>
                  <a:pt x="66642" y="35941"/>
                </a:cubicBezTo>
                <a:lnTo>
                  <a:pt x="75590" y="35941"/>
                </a:lnTo>
                <a:cubicBezTo>
                  <a:pt x="76066" y="35916"/>
                  <a:pt x="76617" y="35891"/>
                  <a:pt x="77144" y="35866"/>
                </a:cubicBezTo>
                <a:lnTo>
                  <a:pt x="77946" y="35816"/>
                </a:lnTo>
                <a:cubicBezTo>
                  <a:pt x="78196" y="35791"/>
                  <a:pt x="78447" y="35740"/>
                  <a:pt x="78723" y="35715"/>
                </a:cubicBezTo>
                <a:lnTo>
                  <a:pt x="80277" y="35465"/>
                </a:lnTo>
                <a:cubicBezTo>
                  <a:pt x="80803" y="35339"/>
                  <a:pt x="81304" y="35214"/>
                  <a:pt x="81830" y="35089"/>
                </a:cubicBezTo>
                <a:cubicBezTo>
                  <a:pt x="82081" y="35014"/>
                  <a:pt x="82332" y="34938"/>
                  <a:pt x="82582" y="34863"/>
                </a:cubicBezTo>
                <a:lnTo>
                  <a:pt x="83334" y="34613"/>
                </a:lnTo>
                <a:cubicBezTo>
                  <a:pt x="85339" y="33936"/>
                  <a:pt x="87219" y="32908"/>
                  <a:pt x="88948" y="31705"/>
                </a:cubicBezTo>
                <a:lnTo>
                  <a:pt x="90226" y="30753"/>
                </a:lnTo>
                <a:cubicBezTo>
                  <a:pt x="90627" y="30427"/>
                  <a:pt x="91003" y="30051"/>
                  <a:pt x="91404" y="29700"/>
                </a:cubicBezTo>
                <a:lnTo>
                  <a:pt x="91981" y="29174"/>
                </a:lnTo>
                <a:lnTo>
                  <a:pt x="92507" y="28598"/>
                </a:lnTo>
                <a:cubicBezTo>
                  <a:pt x="92883" y="28197"/>
                  <a:pt x="93234" y="27821"/>
                  <a:pt x="93560" y="27395"/>
                </a:cubicBezTo>
                <a:cubicBezTo>
                  <a:pt x="94211" y="26567"/>
                  <a:pt x="94863" y="25740"/>
                  <a:pt x="95389" y="24813"/>
                </a:cubicBezTo>
                <a:cubicBezTo>
                  <a:pt x="95966" y="23936"/>
                  <a:pt x="96392" y="22958"/>
                  <a:pt x="96843" y="22006"/>
                </a:cubicBezTo>
                <a:cubicBezTo>
                  <a:pt x="97069" y="21530"/>
                  <a:pt x="97219" y="21029"/>
                  <a:pt x="97419" y="20527"/>
                </a:cubicBezTo>
                <a:lnTo>
                  <a:pt x="97670" y="19775"/>
                </a:lnTo>
                <a:cubicBezTo>
                  <a:pt x="97770" y="19525"/>
                  <a:pt x="97820" y="19274"/>
                  <a:pt x="97896" y="19024"/>
                </a:cubicBezTo>
                <a:cubicBezTo>
                  <a:pt x="98021" y="18497"/>
                  <a:pt x="98146" y="17996"/>
                  <a:pt x="98272" y="17470"/>
                </a:cubicBezTo>
                <a:lnTo>
                  <a:pt x="98522" y="15916"/>
                </a:lnTo>
                <a:cubicBezTo>
                  <a:pt x="98547" y="15640"/>
                  <a:pt x="98597" y="15389"/>
                  <a:pt x="98622" y="15114"/>
                </a:cubicBezTo>
                <a:lnTo>
                  <a:pt x="98673" y="14337"/>
                </a:lnTo>
                <a:cubicBezTo>
                  <a:pt x="98698" y="13811"/>
                  <a:pt x="98723" y="13259"/>
                  <a:pt x="98748" y="12783"/>
                </a:cubicBezTo>
                <a:lnTo>
                  <a:pt x="98748" y="10227"/>
                </a:lnTo>
                <a:lnTo>
                  <a:pt x="98748" y="1"/>
                </a:ln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1448891" y="1693800"/>
            <a:ext cx="2637138" cy="2750116"/>
          </a:xfrm>
          <a:custGeom>
            <a:avLst/>
            <a:gdLst/>
            <a:ahLst/>
            <a:cxnLst/>
            <a:rect l="l" t="t" r="r" b="b"/>
            <a:pathLst>
              <a:path w="98723" h="100077" extrusionOk="0">
                <a:moveTo>
                  <a:pt x="95439" y="1"/>
                </a:moveTo>
                <a:lnTo>
                  <a:pt x="95439" y="10227"/>
                </a:lnTo>
                <a:lnTo>
                  <a:pt x="95439" y="12783"/>
                </a:lnTo>
                <a:cubicBezTo>
                  <a:pt x="95439" y="13259"/>
                  <a:pt x="95389" y="13785"/>
                  <a:pt x="95364" y="14287"/>
                </a:cubicBezTo>
                <a:lnTo>
                  <a:pt x="95339" y="15064"/>
                </a:lnTo>
                <a:cubicBezTo>
                  <a:pt x="95314" y="15314"/>
                  <a:pt x="95264" y="15590"/>
                  <a:pt x="95214" y="15841"/>
                </a:cubicBezTo>
                <a:lnTo>
                  <a:pt x="94988" y="17369"/>
                </a:lnTo>
                <a:cubicBezTo>
                  <a:pt x="94863" y="17871"/>
                  <a:pt x="94738" y="18372"/>
                  <a:pt x="94612" y="18873"/>
                </a:cubicBezTo>
                <a:cubicBezTo>
                  <a:pt x="94537" y="19099"/>
                  <a:pt x="94487" y="19349"/>
                  <a:pt x="94412" y="19600"/>
                </a:cubicBezTo>
                <a:lnTo>
                  <a:pt x="94136" y="20327"/>
                </a:lnTo>
                <a:cubicBezTo>
                  <a:pt x="93961" y="20828"/>
                  <a:pt x="93810" y="21304"/>
                  <a:pt x="93585" y="21780"/>
                </a:cubicBezTo>
                <a:cubicBezTo>
                  <a:pt x="93159" y="22708"/>
                  <a:pt x="92733" y="23660"/>
                  <a:pt x="92156" y="24512"/>
                </a:cubicBezTo>
                <a:cubicBezTo>
                  <a:pt x="91655" y="25415"/>
                  <a:pt x="91028" y="26217"/>
                  <a:pt x="90402" y="27044"/>
                </a:cubicBezTo>
                <a:cubicBezTo>
                  <a:pt x="90076" y="27445"/>
                  <a:pt x="89725" y="27821"/>
                  <a:pt x="89374" y="28197"/>
                </a:cubicBezTo>
                <a:lnTo>
                  <a:pt x="88848" y="28773"/>
                </a:lnTo>
                <a:lnTo>
                  <a:pt x="88271" y="29299"/>
                </a:lnTo>
                <a:cubicBezTo>
                  <a:pt x="87895" y="29625"/>
                  <a:pt x="87520" y="30001"/>
                  <a:pt x="87119" y="30327"/>
                </a:cubicBezTo>
                <a:lnTo>
                  <a:pt x="85890" y="31254"/>
                </a:lnTo>
                <a:cubicBezTo>
                  <a:pt x="84211" y="32407"/>
                  <a:pt x="82382" y="33410"/>
                  <a:pt x="80427" y="34061"/>
                </a:cubicBezTo>
                <a:lnTo>
                  <a:pt x="79700" y="34337"/>
                </a:lnTo>
                <a:cubicBezTo>
                  <a:pt x="79449" y="34412"/>
                  <a:pt x="79199" y="34462"/>
                  <a:pt x="78948" y="34537"/>
                </a:cubicBezTo>
                <a:lnTo>
                  <a:pt x="77444" y="34913"/>
                </a:lnTo>
                <a:lnTo>
                  <a:pt x="75915" y="35139"/>
                </a:lnTo>
                <a:cubicBezTo>
                  <a:pt x="75665" y="35189"/>
                  <a:pt x="75414" y="35239"/>
                  <a:pt x="75138" y="35264"/>
                </a:cubicBezTo>
                <a:lnTo>
                  <a:pt x="74387" y="35289"/>
                </a:lnTo>
                <a:cubicBezTo>
                  <a:pt x="73885" y="35314"/>
                  <a:pt x="73334" y="35339"/>
                  <a:pt x="72858" y="35365"/>
                </a:cubicBezTo>
                <a:lnTo>
                  <a:pt x="63910" y="35365"/>
                </a:lnTo>
                <a:cubicBezTo>
                  <a:pt x="63497" y="35365"/>
                  <a:pt x="63052" y="35358"/>
                  <a:pt x="62635" y="35358"/>
                </a:cubicBezTo>
                <a:cubicBezTo>
                  <a:pt x="62219" y="35358"/>
                  <a:pt x="61830" y="35365"/>
                  <a:pt x="61529" y="35390"/>
                </a:cubicBezTo>
                <a:cubicBezTo>
                  <a:pt x="61179" y="35440"/>
                  <a:pt x="60853" y="35415"/>
                  <a:pt x="60527" y="35465"/>
                </a:cubicBezTo>
                <a:lnTo>
                  <a:pt x="59524" y="35615"/>
                </a:lnTo>
                <a:cubicBezTo>
                  <a:pt x="58196" y="35891"/>
                  <a:pt x="56893" y="36267"/>
                  <a:pt x="55715" y="36893"/>
                </a:cubicBezTo>
                <a:lnTo>
                  <a:pt x="55239" y="37094"/>
                </a:lnTo>
                <a:cubicBezTo>
                  <a:pt x="55088" y="37169"/>
                  <a:pt x="54963" y="37269"/>
                  <a:pt x="54813" y="37344"/>
                </a:cubicBezTo>
                <a:lnTo>
                  <a:pt x="53935" y="37871"/>
                </a:lnTo>
                <a:cubicBezTo>
                  <a:pt x="53434" y="38297"/>
                  <a:pt x="52833" y="38648"/>
                  <a:pt x="52356" y="39124"/>
                </a:cubicBezTo>
                <a:cubicBezTo>
                  <a:pt x="52131" y="39375"/>
                  <a:pt x="51855" y="39575"/>
                  <a:pt x="51630" y="39826"/>
                </a:cubicBezTo>
                <a:lnTo>
                  <a:pt x="50953" y="40578"/>
                </a:lnTo>
                <a:cubicBezTo>
                  <a:pt x="50727" y="40828"/>
                  <a:pt x="50552" y="41104"/>
                  <a:pt x="50326" y="41380"/>
                </a:cubicBezTo>
                <a:lnTo>
                  <a:pt x="50026" y="41781"/>
                </a:lnTo>
                <a:cubicBezTo>
                  <a:pt x="49925" y="41906"/>
                  <a:pt x="49850" y="42056"/>
                  <a:pt x="49750" y="42207"/>
                </a:cubicBezTo>
                <a:lnTo>
                  <a:pt x="49224" y="43059"/>
                </a:lnTo>
                <a:lnTo>
                  <a:pt x="48798" y="43986"/>
                </a:lnTo>
                <a:cubicBezTo>
                  <a:pt x="48722" y="44137"/>
                  <a:pt x="48647" y="44287"/>
                  <a:pt x="48572" y="44437"/>
                </a:cubicBezTo>
                <a:lnTo>
                  <a:pt x="48422" y="44913"/>
                </a:lnTo>
                <a:cubicBezTo>
                  <a:pt x="48296" y="45239"/>
                  <a:pt x="48171" y="45540"/>
                  <a:pt x="48071" y="45866"/>
                </a:cubicBezTo>
                <a:cubicBezTo>
                  <a:pt x="47920" y="46517"/>
                  <a:pt x="47720" y="47169"/>
                  <a:pt x="47645" y="47821"/>
                </a:cubicBezTo>
                <a:lnTo>
                  <a:pt x="47569" y="48322"/>
                </a:lnTo>
                <a:lnTo>
                  <a:pt x="47544" y="48573"/>
                </a:lnTo>
                <a:lnTo>
                  <a:pt x="47519" y="48823"/>
                </a:lnTo>
                <a:lnTo>
                  <a:pt x="47469" y="49851"/>
                </a:lnTo>
                <a:lnTo>
                  <a:pt x="47469" y="50101"/>
                </a:lnTo>
                <a:lnTo>
                  <a:pt x="47469" y="50427"/>
                </a:lnTo>
                <a:lnTo>
                  <a:pt x="47469" y="51054"/>
                </a:lnTo>
                <a:lnTo>
                  <a:pt x="47469" y="52332"/>
                </a:lnTo>
                <a:lnTo>
                  <a:pt x="47469" y="54888"/>
                </a:lnTo>
                <a:lnTo>
                  <a:pt x="47469" y="55540"/>
                </a:lnTo>
                <a:lnTo>
                  <a:pt x="47469" y="55690"/>
                </a:lnTo>
                <a:lnTo>
                  <a:pt x="47444" y="55891"/>
                </a:lnTo>
                <a:lnTo>
                  <a:pt x="47444" y="56267"/>
                </a:lnTo>
                <a:lnTo>
                  <a:pt x="47344" y="57821"/>
                </a:lnTo>
                <a:cubicBezTo>
                  <a:pt x="47319" y="58322"/>
                  <a:pt x="47219" y="58823"/>
                  <a:pt x="47143" y="59350"/>
                </a:cubicBezTo>
                <a:lnTo>
                  <a:pt x="47018" y="60102"/>
                </a:lnTo>
                <a:cubicBezTo>
                  <a:pt x="46968" y="60352"/>
                  <a:pt x="46893" y="60603"/>
                  <a:pt x="46843" y="60853"/>
                </a:cubicBezTo>
                <a:lnTo>
                  <a:pt x="46442" y="62357"/>
                </a:lnTo>
                <a:lnTo>
                  <a:pt x="45915" y="63811"/>
                </a:lnTo>
                <a:cubicBezTo>
                  <a:pt x="45840" y="64061"/>
                  <a:pt x="45740" y="64287"/>
                  <a:pt x="45640" y="64538"/>
                </a:cubicBezTo>
                <a:lnTo>
                  <a:pt x="45314" y="65239"/>
                </a:lnTo>
                <a:cubicBezTo>
                  <a:pt x="45088" y="65691"/>
                  <a:pt x="44888" y="66167"/>
                  <a:pt x="44612" y="66618"/>
                </a:cubicBezTo>
                <a:cubicBezTo>
                  <a:pt x="43610" y="68422"/>
                  <a:pt x="42356" y="70051"/>
                  <a:pt x="40928" y="71530"/>
                </a:cubicBezTo>
                <a:cubicBezTo>
                  <a:pt x="40552" y="71906"/>
                  <a:pt x="40176" y="72232"/>
                  <a:pt x="39775" y="72583"/>
                </a:cubicBezTo>
                <a:cubicBezTo>
                  <a:pt x="39599" y="72758"/>
                  <a:pt x="39399" y="72934"/>
                  <a:pt x="39198" y="73084"/>
                </a:cubicBezTo>
                <a:lnTo>
                  <a:pt x="38597" y="73560"/>
                </a:lnTo>
                <a:cubicBezTo>
                  <a:pt x="38171" y="73861"/>
                  <a:pt x="37770" y="74187"/>
                  <a:pt x="37344" y="74462"/>
                </a:cubicBezTo>
                <a:lnTo>
                  <a:pt x="36015" y="75264"/>
                </a:lnTo>
                <a:cubicBezTo>
                  <a:pt x="34211" y="76242"/>
                  <a:pt x="32306" y="77094"/>
                  <a:pt x="30276" y="77520"/>
                </a:cubicBezTo>
                <a:lnTo>
                  <a:pt x="29524" y="77721"/>
                </a:lnTo>
                <a:cubicBezTo>
                  <a:pt x="29274" y="77771"/>
                  <a:pt x="29023" y="77796"/>
                  <a:pt x="28772" y="77846"/>
                </a:cubicBezTo>
                <a:lnTo>
                  <a:pt x="27244" y="78072"/>
                </a:lnTo>
                <a:lnTo>
                  <a:pt x="25715" y="78147"/>
                </a:lnTo>
                <a:lnTo>
                  <a:pt x="24938" y="78197"/>
                </a:lnTo>
                <a:lnTo>
                  <a:pt x="14712" y="78197"/>
                </a:lnTo>
                <a:lnTo>
                  <a:pt x="14211" y="78222"/>
                </a:lnTo>
                <a:lnTo>
                  <a:pt x="13183" y="78272"/>
                </a:lnTo>
                <a:lnTo>
                  <a:pt x="12206" y="78422"/>
                </a:lnTo>
                <a:cubicBezTo>
                  <a:pt x="12030" y="78447"/>
                  <a:pt x="11855" y="78473"/>
                  <a:pt x="11705" y="78498"/>
                </a:cubicBezTo>
                <a:lnTo>
                  <a:pt x="11203" y="78623"/>
                </a:lnTo>
                <a:cubicBezTo>
                  <a:pt x="10878" y="78723"/>
                  <a:pt x="10552" y="78773"/>
                  <a:pt x="10226" y="78874"/>
                </a:cubicBezTo>
                <a:cubicBezTo>
                  <a:pt x="9599" y="79124"/>
                  <a:pt x="8973" y="79325"/>
                  <a:pt x="8371" y="79650"/>
                </a:cubicBezTo>
                <a:lnTo>
                  <a:pt x="7920" y="79851"/>
                </a:lnTo>
                <a:lnTo>
                  <a:pt x="7695" y="79976"/>
                </a:lnTo>
                <a:lnTo>
                  <a:pt x="7469" y="80102"/>
                </a:lnTo>
                <a:lnTo>
                  <a:pt x="6617" y="80628"/>
                </a:lnTo>
                <a:cubicBezTo>
                  <a:pt x="6316" y="80803"/>
                  <a:pt x="6065" y="81029"/>
                  <a:pt x="5790" y="81229"/>
                </a:cubicBezTo>
                <a:lnTo>
                  <a:pt x="5389" y="81530"/>
                </a:lnTo>
                <a:cubicBezTo>
                  <a:pt x="5263" y="81630"/>
                  <a:pt x="5138" y="81756"/>
                  <a:pt x="5013" y="81856"/>
                </a:cubicBezTo>
                <a:cubicBezTo>
                  <a:pt x="4762" y="82082"/>
                  <a:pt x="4512" y="82307"/>
                  <a:pt x="4261" y="82533"/>
                </a:cubicBezTo>
                <a:lnTo>
                  <a:pt x="3584" y="83285"/>
                </a:lnTo>
                <a:cubicBezTo>
                  <a:pt x="2732" y="84312"/>
                  <a:pt x="1930" y="85440"/>
                  <a:pt x="1404" y="86668"/>
                </a:cubicBezTo>
                <a:lnTo>
                  <a:pt x="1178" y="87119"/>
                </a:lnTo>
                <a:cubicBezTo>
                  <a:pt x="1103" y="87270"/>
                  <a:pt x="1053" y="87445"/>
                  <a:pt x="1003" y="87595"/>
                </a:cubicBezTo>
                <a:lnTo>
                  <a:pt x="652" y="88548"/>
                </a:lnTo>
                <a:lnTo>
                  <a:pt x="401" y="89525"/>
                </a:lnTo>
                <a:cubicBezTo>
                  <a:pt x="376" y="89676"/>
                  <a:pt x="301" y="89851"/>
                  <a:pt x="276" y="90001"/>
                </a:cubicBezTo>
                <a:lnTo>
                  <a:pt x="201" y="90503"/>
                </a:lnTo>
                <a:cubicBezTo>
                  <a:pt x="176" y="90854"/>
                  <a:pt x="100" y="91179"/>
                  <a:pt x="75" y="91505"/>
                </a:cubicBezTo>
                <a:lnTo>
                  <a:pt x="25" y="92533"/>
                </a:lnTo>
                <a:lnTo>
                  <a:pt x="0" y="92783"/>
                </a:lnTo>
                <a:lnTo>
                  <a:pt x="0" y="92909"/>
                </a:lnTo>
                <a:lnTo>
                  <a:pt x="0" y="93059"/>
                </a:lnTo>
                <a:lnTo>
                  <a:pt x="0" y="93711"/>
                </a:lnTo>
                <a:lnTo>
                  <a:pt x="0" y="94989"/>
                </a:lnTo>
                <a:lnTo>
                  <a:pt x="0" y="100077"/>
                </a:lnTo>
                <a:lnTo>
                  <a:pt x="3283" y="100077"/>
                </a:lnTo>
                <a:lnTo>
                  <a:pt x="3283" y="94989"/>
                </a:lnTo>
                <a:lnTo>
                  <a:pt x="3283" y="93711"/>
                </a:lnTo>
                <a:lnTo>
                  <a:pt x="3283" y="93059"/>
                </a:lnTo>
                <a:lnTo>
                  <a:pt x="3283" y="92909"/>
                </a:lnTo>
                <a:lnTo>
                  <a:pt x="3283" y="92808"/>
                </a:lnTo>
                <a:lnTo>
                  <a:pt x="3309" y="92608"/>
                </a:lnTo>
                <a:cubicBezTo>
                  <a:pt x="3309" y="92332"/>
                  <a:pt x="3334" y="92082"/>
                  <a:pt x="3334" y="91806"/>
                </a:cubicBezTo>
                <a:cubicBezTo>
                  <a:pt x="3359" y="91555"/>
                  <a:pt x="3409" y="91305"/>
                  <a:pt x="3459" y="91029"/>
                </a:cubicBezTo>
                <a:lnTo>
                  <a:pt x="3509" y="90653"/>
                </a:lnTo>
                <a:cubicBezTo>
                  <a:pt x="3509" y="90528"/>
                  <a:pt x="3559" y="90402"/>
                  <a:pt x="3609" y="90277"/>
                </a:cubicBezTo>
                <a:cubicBezTo>
                  <a:pt x="3659" y="90026"/>
                  <a:pt x="3735" y="89776"/>
                  <a:pt x="3785" y="89525"/>
                </a:cubicBezTo>
                <a:cubicBezTo>
                  <a:pt x="3885" y="89275"/>
                  <a:pt x="3985" y="89024"/>
                  <a:pt x="4060" y="88773"/>
                </a:cubicBezTo>
                <a:cubicBezTo>
                  <a:pt x="4111" y="88648"/>
                  <a:pt x="4136" y="88523"/>
                  <a:pt x="4186" y="88422"/>
                </a:cubicBezTo>
                <a:lnTo>
                  <a:pt x="4361" y="88072"/>
                </a:lnTo>
                <a:cubicBezTo>
                  <a:pt x="4787" y="87094"/>
                  <a:pt x="5389" y="86242"/>
                  <a:pt x="6065" y="85440"/>
                </a:cubicBezTo>
                <a:cubicBezTo>
                  <a:pt x="6241" y="85239"/>
                  <a:pt x="6416" y="85064"/>
                  <a:pt x="6592" y="84864"/>
                </a:cubicBezTo>
                <a:lnTo>
                  <a:pt x="7168" y="84312"/>
                </a:lnTo>
                <a:cubicBezTo>
                  <a:pt x="7268" y="84237"/>
                  <a:pt x="7369" y="84137"/>
                  <a:pt x="7469" y="84062"/>
                </a:cubicBezTo>
                <a:lnTo>
                  <a:pt x="7795" y="83836"/>
                </a:lnTo>
                <a:cubicBezTo>
                  <a:pt x="7995" y="83686"/>
                  <a:pt x="8196" y="83485"/>
                  <a:pt x="8421" y="83360"/>
                </a:cubicBezTo>
                <a:cubicBezTo>
                  <a:pt x="8647" y="83234"/>
                  <a:pt x="8872" y="83084"/>
                  <a:pt x="9098" y="82959"/>
                </a:cubicBezTo>
                <a:lnTo>
                  <a:pt x="9248" y="82859"/>
                </a:lnTo>
                <a:lnTo>
                  <a:pt x="9424" y="82758"/>
                </a:lnTo>
                <a:lnTo>
                  <a:pt x="9800" y="82608"/>
                </a:lnTo>
                <a:cubicBezTo>
                  <a:pt x="10251" y="82332"/>
                  <a:pt x="10752" y="82207"/>
                  <a:pt x="11228" y="82006"/>
                </a:cubicBezTo>
                <a:cubicBezTo>
                  <a:pt x="11479" y="81931"/>
                  <a:pt x="11730" y="81881"/>
                  <a:pt x="11980" y="81806"/>
                </a:cubicBezTo>
                <a:lnTo>
                  <a:pt x="12356" y="81706"/>
                </a:lnTo>
                <a:cubicBezTo>
                  <a:pt x="12482" y="81681"/>
                  <a:pt x="12632" y="81681"/>
                  <a:pt x="12757" y="81656"/>
                </a:cubicBezTo>
                <a:cubicBezTo>
                  <a:pt x="13008" y="81605"/>
                  <a:pt x="13258" y="81580"/>
                  <a:pt x="13534" y="81530"/>
                </a:cubicBezTo>
                <a:cubicBezTo>
                  <a:pt x="13785" y="81530"/>
                  <a:pt x="14060" y="81505"/>
                  <a:pt x="14311" y="81505"/>
                </a:cubicBezTo>
                <a:lnTo>
                  <a:pt x="14712" y="81480"/>
                </a:lnTo>
                <a:lnTo>
                  <a:pt x="24938" y="81480"/>
                </a:lnTo>
                <a:lnTo>
                  <a:pt x="25815" y="81430"/>
                </a:lnTo>
                <a:lnTo>
                  <a:pt x="27569" y="81330"/>
                </a:lnTo>
                <a:cubicBezTo>
                  <a:pt x="28146" y="81255"/>
                  <a:pt x="28747" y="81179"/>
                  <a:pt x="29324" y="81079"/>
                </a:cubicBezTo>
                <a:cubicBezTo>
                  <a:pt x="29624" y="81029"/>
                  <a:pt x="29900" y="80979"/>
                  <a:pt x="30201" y="80929"/>
                </a:cubicBezTo>
                <a:lnTo>
                  <a:pt x="31053" y="80728"/>
                </a:lnTo>
                <a:cubicBezTo>
                  <a:pt x="33384" y="80202"/>
                  <a:pt x="35564" y="79249"/>
                  <a:pt x="37645" y="78122"/>
                </a:cubicBezTo>
                <a:lnTo>
                  <a:pt x="39148" y="77194"/>
                </a:lnTo>
                <a:cubicBezTo>
                  <a:pt x="39650" y="76894"/>
                  <a:pt x="40101" y="76518"/>
                  <a:pt x="40577" y="76167"/>
                </a:cubicBezTo>
                <a:lnTo>
                  <a:pt x="41279" y="75640"/>
                </a:lnTo>
                <a:cubicBezTo>
                  <a:pt x="41529" y="75440"/>
                  <a:pt x="41730" y="75239"/>
                  <a:pt x="41955" y="75039"/>
                </a:cubicBezTo>
                <a:cubicBezTo>
                  <a:pt x="42381" y="74663"/>
                  <a:pt x="42833" y="74262"/>
                  <a:pt x="43259" y="73861"/>
                </a:cubicBezTo>
                <a:cubicBezTo>
                  <a:pt x="44888" y="72157"/>
                  <a:pt x="46341" y="70277"/>
                  <a:pt x="47494" y="68222"/>
                </a:cubicBezTo>
                <a:cubicBezTo>
                  <a:pt x="47795" y="67696"/>
                  <a:pt x="48021" y="67169"/>
                  <a:pt x="48296" y="66618"/>
                </a:cubicBezTo>
                <a:lnTo>
                  <a:pt x="48672" y="65816"/>
                </a:lnTo>
                <a:cubicBezTo>
                  <a:pt x="48772" y="65565"/>
                  <a:pt x="48873" y="65264"/>
                  <a:pt x="48973" y="64989"/>
                </a:cubicBezTo>
                <a:cubicBezTo>
                  <a:pt x="49199" y="64437"/>
                  <a:pt x="49399" y="63886"/>
                  <a:pt x="49574" y="63335"/>
                </a:cubicBezTo>
                <a:lnTo>
                  <a:pt x="50026" y="61605"/>
                </a:lnTo>
                <a:cubicBezTo>
                  <a:pt x="50101" y="61330"/>
                  <a:pt x="50176" y="61054"/>
                  <a:pt x="50226" y="60753"/>
                </a:cubicBezTo>
                <a:lnTo>
                  <a:pt x="50376" y="59876"/>
                </a:lnTo>
                <a:cubicBezTo>
                  <a:pt x="50452" y="59299"/>
                  <a:pt x="50577" y="58698"/>
                  <a:pt x="50627" y="58122"/>
                </a:cubicBezTo>
                <a:lnTo>
                  <a:pt x="50702" y="56367"/>
                </a:lnTo>
                <a:lnTo>
                  <a:pt x="50727" y="55916"/>
                </a:lnTo>
                <a:lnTo>
                  <a:pt x="50752" y="55690"/>
                </a:lnTo>
                <a:lnTo>
                  <a:pt x="50752" y="55540"/>
                </a:lnTo>
                <a:lnTo>
                  <a:pt x="50752" y="54888"/>
                </a:lnTo>
                <a:lnTo>
                  <a:pt x="50752" y="52332"/>
                </a:lnTo>
                <a:lnTo>
                  <a:pt x="50752" y="51054"/>
                </a:lnTo>
                <a:lnTo>
                  <a:pt x="50752" y="50427"/>
                </a:lnTo>
                <a:lnTo>
                  <a:pt x="50752" y="50101"/>
                </a:lnTo>
                <a:lnTo>
                  <a:pt x="50752" y="49901"/>
                </a:lnTo>
                <a:cubicBezTo>
                  <a:pt x="50777" y="49625"/>
                  <a:pt x="50777" y="49375"/>
                  <a:pt x="50803" y="49099"/>
                </a:cubicBezTo>
                <a:lnTo>
                  <a:pt x="50803" y="48898"/>
                </a:lnTo>
                <a:lnTo>
                  <a:pt x="50828" y="48723"/>
                </a:lnTo>
                <a:lnTo>
                  <a:pt x="50903" y="48322"/>
                </a:lnTo>
                <a:cubicBezTo>
                  <a:pt x="50928" y="47796"/>
                  <a:pt x="51103" y="47319"/>
                  <a:pt x="51229" y="46793"/>
                </a:cubicBezTo>
                <a:cubicBezTo>
                  <a:pt x="51279" y="46543"/>
                  <a:pt x="51404" y="46317"/>
                  <a:pt x="51479" y="46066"/>
                </a:cubicBezTo>
                <a:lnTo>
                  <a:pt x="51605" y="45690"/>
                </a:lnTo>
                <a:cubicBezTo>
                  <a:pt x="51655" y="45565"/>
                  <a:pt x="51730" y="45465"/>
                  <a:pt x="51780" y="45340"/>
                </a:cubicBezTo>
                <a:cubicBezTo>
                  <a:pt x="51905" y="45114"/>
                  <a:pt x="52006" y="44863"/>
                  <a:pt x="52106" y="44638"/>
                </a:cubicBezTo>
                <a:cubicBezTo>
                  <a:pt x="52256" y="44412"/>
                  <a:pt x="52407" y="44187"/>
                  <a:pt x="52532" y="43961"/>
                </a:cubicBezTo>
                <a:cubicBezTo>
                  <a:pt x="52607" y="43861"/>
                  <a:pt x="52657" y="43736"/>
                  <a:pt x="52732" y="43635"/>
                </a:cubicBezTo>
                <a:lnTo>
                  <a:pt x="52983" y="43334"/>
                </a:lnTo>
                <a:cubicBezTo>
                  <a:pt x="53133" y="43109"/>
                  <a:pt x="53259" y="42883"/>
                  <a:pt x="53459" y="42708"/>
                </a:cubicBezTo>
                <a:cubicBezTo>
                  <a:pt x="53635" y="42507"/>
                  <a:pt x="53810" y="42307"/>
                  <a:pt x="53986" y="42106"/>
                </a:cubicBezTo>
                <a:cubicBezTo>
                  <a:pt x="54161" y="41906"/>
                  <a:pt x="54361" y="41756"/>
                  <a:pt x="54562" y="41580"/>
                </a:cubicBezTo>
                <a:cubicBezTo>
                  <a:pt x="54913" y="41204"/>
                  <a:pt x="55389" y="40928"/>
                  <a:pt x="55790" y="40603"/>
                </a:cubicBezTo>
                <a:cubicBezTo>
                  <a:pt x="56016" y="40477"/>
                  <a:pt x="56241" y="40327"/>
                  <a:pt x="56467" y="40202"/>
                </a:cubicBezTo>
                <a:cubicBezTo>
                  <a:pt x="56567" y="40126"/>
                  <a:pt x="56667" y="40051"/>
                  <a:pt x="56793" y="40001"/>
                </a:cubicBezTo>
                <a:lnTo>
                  <a:pt x="57143" y="39826"/>
                </a:lnTo>
                <a:cubicBezTo>
                  <a:pt x="58071" y="39324"/>
                  <a:pt x="59098" y="39049"/>
                  <a:pt x="60101" y="38848"/>
                </a:cubicBezTo>
                <a:cubicBezTo>
                  <a:pt x="60377" y="38823"/>
                  <a:pt x="60627" y="38773"/>
                  <a:pt x="60878" y="38723"/>
                </a:cubicBezTo>
                <a:cubicBezTo>
                  <a:pt x="61128" y="38673"/>
                  <a:pt x="61404" y="38698"/>
                  <a:pt x="61680" y="38673"/>
                </a:cubicBezTo>
                <a:lnTo>
                  <a:pt x="62056" y="38648"/>
                </a:lnTo>
                <a:lnTo>
                  <a:pt x="73033" y="38648"/>
                </a:lnTo>
                <a:lnTo>
                  <a:pt x="73259" y="38623"/>
                </a:lnTo>
                <a:lnTo>
                  <a:pt x="73710" y="38623"/>
                </a:lnTo>
                <a:lnTo>
                  <a:pt x="74587" y="38573"/>
                </a:lnTo>
                <a:lnTo>
                  <a:pt x="75464" y="38522"/>
                </a:lnTo>
                <a:cubicBezTo>
                  <a:pt x="75765" y="38497"/>
                  <a:pt x="76066" y="38447"/>
                  <a:pt x="76342" y="38397"/>
                </a:cubicBezTo>
                <a:lnTo>
                  <a:pt x="78096" y="38121"/>
                </a:lnTo>
                <a:cubicBezTo>
                  <a:pt x="78672" y="37996"/>
                  <a:pt x="79249" y="37846"/>
                  <a:pt x="79825" y="37695"/>
                </a:cubicBezTo>
                <a:cubicBezTo>
                  <a:pt x="80101" y="37620"/>
                  <a:pt x="80402" y="37545"/>
                  <a:pt x="80677" y="37470"/>
                </a:cubicBezTo>
                <a:lnTo>
                  <a:pt x="81504" y="37169"/>
                </a:lnTo>
                <a:cubicBezTo>
                  <a:pt x="83760" y="36417"/>
                  <a:pt x="85840" y="35264"/>
                  <a:pt x="87795" y="33936"/>
                </a:cubicBezTo>
                <a:lnTo>
                  <a:pt x="89199" y="32858"/>
                </a:lnTo>
                <a:cubicBezTo>
                  <a:pt x="89650" y="32482"/>
                  <a:pt x="90076" y="32081"/>
                  <a:pt x="90527" y="31680"/>
                </a:cubicBezTo>
                <a:lnTo>
                  <a:pt x="91179" y="31104"/>
                </a:lnTo>
                <a:lnTo>
                  <a:pt x="91780" y="30452"/>
                </a:lnTo>
                <a:cubicBezTo>
                  <a:pt x="92156" y="30001"/>
                  <a:pt x="92582" y="29575"/>
                  <a:pt x="92933" y="29124"/>
                </a:cubicBezTo>
                <a:cubicBezTo>
                  <a:pt x="93660" y="28172"/>
                  <a:pt x="94387" y="27244"/>
                  <a:pt x="94963" y="26217"/>
                </a:cubicBezTo>
                <a:cubicBezTo>
                  <a:pt x="95615" y="25239"/>
                  <a:pt x="96091" y="24161"/>
                  <a:pt x="96617" y="23084"/>
                </a:cubicBezTo>
                <a:cubicBezTo>
                  <a:pt x="96843" y="22532"/>
                  <a:pt x="97043" y="21981"/>
                  <a:pt x="97244" y="21430"/>
                </a:cubicBezTo>
                <a:lnTo>
                  <a:pt x="97545" y="20603"/>
                </a:lnTo>
                <a:cubicBezTo>
                  <a:pt x="97620" y="20302"/>
                  <a:pt x="97695" y="20026"/>
                  <a:pt x="97770" y="19725"/>
                </a:cubicBezTo>
                <a:cubicBezTo>
                  <a:pt x="97921" y="19174"/>
                  <a:pt x="98071" y="18598"/>
                  <a:pt x="98196" y="18021"/>
                </a:cubicBezTo>
                <a:lnTo>
                  <a:pt x="98472" y="16267"/>
                </a:lnTo>
                <a:cubicBezTo>
                  <a:pt x="98522" y="15966"/>
                  <a:pt x="98572" y="15690"/>
                  <a:pt x="98597" y="15389"/>
                </a:cubicBezTo>
                <a:lnTo>
                  <a:pt x="98647" y="14512"/>
                </a:lnTo>
                <a:lnTo>
                  <a:pt x="98698" y="13635"/>
                </a:lnTo>
                <a:lnTo>
                  <a:pt x="98723" y="13184"/>
                </a:lnTo>
                <a:cubicBezTo>
                  <a:pt x="98723" y="13059"/>
                  <a:pt x="98723" y="12858"/>
                  <a:pt x="98723" y="12783"/>
                </a:cubicBezTo>
                <a:lnTo>
                  <a:pt x="98723" y="10227"/>
                </a:lnTo>
                <a:lnTo>
                  <a:pt x="98723" y="1"/>
                </a:ln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1515829" y="1693800"/>
            <a:ext cx="2637138" cy="2750116"/>
          </a:xfrm>
          <a:custGeom>
            <a:avLst/>
            <a:gdLst/>
            <a:ahLst/>
            <a:cxnLst/>
            <a:rect l="l" t="t" r="r" b="b"/>
            <a:pathLst>
              <a:path w="98723" h="100077" extrusionOk="0">
                <a:moveTo>
                  <a:pt x="95440" y="1"/>
                </a:moveTo>
                <a:lnTo>
                  <a:pt x="95440" y="10227"/>
                </a:lnTo>
                <a:lnTo>
                  <a:pt x="95440" y="12783"/>
                </a:lnTo>
                <a:cubicBezTo>
                  <a:pt x="95440" y="12858"/>
                  <a:pt x="95440" y="13034"/>
                  <a:pt x="95440" y="13184"/>
                </a:cubicBezTo>
                <a:lnTo>
                  <a:pt x="95415" y="13610"/>
                </a:lnTo>
                <a:lnTo>
                  <a:pt x="95364" y="14462"/>
                </a:lnTo>
                <a:lnTo>
                  <a:pt x="95314" y="15314"/>
                </a:lnTo>
                <a:cubicBezTo>
                  <a:pt x="95289" y="15590"/>
                  <a:pt x="95239" y="15891"/>
                  <a:pt x="95214" y="16166"/>
                </a:cubicBezTo>
                <a:lnTo>
                  <a:pt x="94938" y="17871"/>
                </a:lnTo>
                <a:cubicBezTo>
                  <a:pt x="94813" y="18422"/>
                  <a:pt x="94663" y="18973"/>
                  <a:pt x="94512" y="19525"/>
                </a:cubicBezTo>
                <a:cubicBezTo>
                  <a:pt x="94437" y="19801"/>
                  <a:pt x="94387" y="20076"/>
                  <a:pt x="94287" y="20352"/>
                </a:cubicBezTo>
                <a:lnTo>
                  <a:pt x="94011" y="21179"/>
                </a:lnTo>
                <a:cubicBezTo>
                  <a:pt x="93811" y="21705"/>
                  <a:pt x="93610" y="22257"/>
                  <a:pt x="93384" y="22783"/>
                </a:cubicBezTo>
                <a:cubicBezTo>
                  <a:pt x="92908" y="23811"/>
                  <a:pt x="92432" y="24863"/>
                  <a:pt x="91806" y="25816"/>
                </a:cubicBezTo>
                <a:cubicBezTo>
                  <a:pt x="91229" y="26818"/>
                  <a:pt x="90527" y="27720"/>
                  <a:pt x="89826" y="28623"/>
                </a:cubicBezTo>
                <a:cubicBezTo>
                  <a:pt x="89475" y="29074"/>
                  <a:pt x="89074" y="29500"/>
                  <a:pt x="88698" y="29901"/>
                </a:cubicBezTo>
                <a:lnTo>
                  <a:pt x="88121" y="30552"/>
                </a:lnTo>
                <a:lnTo>
                  <a:pt x="87495" y="31129"/>
                </a:lnTo>
                <a:cubicBezTo>
                  <a:pt x="87069" y="31505"/>
                  <a:pt x="86643" y="31906"/>
                  <a:pt x="86191" y="32257"/>
                </a:cubicBezTo>
                <a:lnTo>
                  <a:pt x="84838" y="33284"/>
                </a:lnTo>
                <a:cubicBezTo>
                  <a:pt x="82958" y="34588"/>
                  <a:pt x="80928" y="35715"/>
                  <a:pt x="78748" y="36442"/>
                </a:cubicBezTo>
                <a:lnTo>
                  <a:pt x="77921" y="36718"/>
                </a:lnTo>
                <a:cubicBezTo>
                  <a:pt x="77670" y="36793"/>
                  <a:pt x="77369" y="36868"/>
                  <a:pt x="77094" y="36943"/>
                </a:cubicBezTo>
                <a:cubicBezTo>
                  <a:pt x="76542" y="37094"/>
                  <a:pt x="75991" y="37244"/>
                  <a:pt x="75440" y="37370"/>
                </a:cubicBezTo>
                <a:lnTo>
                  <a:pt x="73735" y="37620"/>
                </a:lnTo>
                <a:cubicBezTo>
                  <a:pt x="73460" y="37670"/>
                  <a:pt x="73159" y="37720"/>
                  <a:pt x="72883" y="37745"/>
                </a:cubicBezTo>
                <a:lnTo>
                  <a:pt x="72031" y="37796"/>
                </a:lnTo>
                <a:lnTo>
                  <a:pt x="71179" y="37846"/>
                </a:lnTo>
                <a:lnTo>
                  <a:pt x="70753" y="37846"/>
                </a:lnTo>
                <a:cubicBezTo>
                  <a:pt x="70627" y="37871"/>
                  <a:pt x="70427" y="37871"/>
                  <a:pt x="70352" y="37871"/>
                </a:cubicBezTo>
                <a:lnTo>
                  <a:pt x="59550" y="37871"/>
                </a:lnTo>
                <a:lnTo>
                  <a:pt x="59124" y="37896"/>
                </a:lnTo>
                <a:cubicBezTo>
                  <a:pt x="58848" y="37921"/>
                  <a:pt x="58572" y="37921"/>
                  <a:pt x="58297" y="37946"/>
                </a:cubicBezTo>
                <a:cubicBezTo>
                  <a:pt x="58021" y="37996"/>
                  <a:pt x="57745" y="38046"/>
                  <a:pt x="57470" y="38071"/>
                </a:cubicBezTo>
                <a:cubicBezTo>
                  <a:pt x="56367" y="38297"/>
                  <a:pt x="55289" y="38598"/>
                  <a:pt x="54312" y="39124"/>
                </a:cubicBezTo>
                <a:lnTo>
                  <a:pt x="53911" y="39299"/>
                </a:lnTo>
                <a:cubicBezTo>
                  <a:pt x="53785" y="39375"/>
                  <a:pt x="53685" y="39450"/>
                  <a:pt x="53560" y="39525"/>
                </a:cubicBezTo>
                <a:cubicBezTo>
                  <a:pt x="53334" y="39675"/>
                  <a:pt x="53084" y="39801"/>
                  <a:pt x="52833" y="39951"/>
                </a:cubicBezTo>
                <a:cubicBezTo>
                  <a:pt x="52407" y="40302"/>
                  <a:pt x="51931" y="40603"/>
                  <a:pt x="51530" y="41004"/>
                </a:cubicBezTo>
                <a:cubicBezTo>
                  <a:pt x="51329" y="41204"/>
                  <a:pt x="51104" y="41355"/>
                  <a:pt x="50928" y="41580"/>
                </a:cubicBezTo>
                <a:cubicBezTo>
                  <a:pt x="50728" y="41781"/>
                  <a:pt x="50552" y="41981"/>
                  <a:pt x="50352" y="42207"/>
                </a:cubicBezTo>
                <a:cubicBezTo>
                  <a:pt x="50151" y="42407"/>
                  <a:pt x="50026" y="42658"/>
                  <a:pt x="49850" y="42858"/>
                </a:cubicBezTo>
                <a:lnTo>
                  <a:pt x="49600" y="43184"/>
                </a:lnTo>
                <a:cubicBezTo>
                  <a:pt x="49500" y="43309"/>
                  <a:pt x="49449" y="43435"/>
                  <a:pt x="49374" y="43560"/>
                </a:cubicBezTo>
                <a:cubicBezTo>
                  <a:pt x="49224" y="43786"/>
                  <a:pt x="49073" y="44036"/>
                  <a:pt x="48923" y="44262"/>
                </a:cubicBezTo>
                <a:cubicBezTo>
                  <a:pt x="48823" y="44512"/>
                  <a:pt x="48698" y="44763"/>
                  <a:pt x="48572" y="45014"/>
                </a:cubicBezTo>
                <a:cubicBezTo>
                  <a:pt x="48522" y="45139"/>
                  <a:pt x="48422" y="45264"/>
                  <a:pt x="48397" y="45390"/>
                </a:cubicBezTo>
                <a:lnTo>
                  <a:pt x="48246" y="45791"/>
                </a:lnTo>
                <a:cubicBezTo>
                  <a:pt x="48171" y="46066"/>
                  <a:pt x="48046" y="46317"/>
                  <a:pt x="47971" y="46568"/>
                </a:cubicBezTo>
                <a:cubicBezTo>
                  <a:pt x="47845" y="47119"/>
                  <a:pt x="47670" y="47645"/>
                  <a:pt x="47620" y="48222"/>
                </a:cubicBezTo>
                <a:lnTo>
                  <a:pt x="47545" y="48623"/>
                </a:lnTo>
                <a:lnTo>
                  <a:pt x="47520" y="48823"/>
                </a:lnTo>
                <a:lnTo>
                  <a:pt x="47520" y="49049"/>
                </a:lnTo>
                <a:cubicBezTo>
                  <a:pt x="47495" y="49325"/>
                  <a:pt x="47495" y="49600"/>
                  <a:pt x="47469" y="49876"/>
                </a:cubicBezTo>
                <a:lnTo>
                  <a:pt x="47469" y="50101"/>
                </a:lnTo>
                <a:lnTo>
                  <a:pt x="47469" y="50427"/>
                </a:lnTo>
                <a:lnTo>
                  <a:pt x="47469" y="51054"/>
                </a:lnTo>
                <a:lnTo>
                  <a:pt x="47469" y="52332"/>
                </a:lnTo>
                <a:lnTo>
                  <a:pt x="47469" y="54888"/>
                </a:lnTo>
                <a:lnTo>
                  <a:pt x="47469" y="55540"/>
                </a:lnTo>
                <a:lnTo>
                  <a:pt x="47469" y="55690"/>
                </a:lnTo>
                <a:lnTo>
                  <a:pt x="47444" y="55916"/>
                </a:lnTo>
                <a:lnTo>
                  <a:pt x="47419" y="56342"/>
                </a:lnTo>
                <a:lnTo>
                  <a:pt x="47344" y="58046"/>
                </a:lnTo>
                <a:cubicBezTo>
                  <a:pt x="47294" y="58623"/>
                  <a:pt x="47194" y="59174"/>
                  <a:pt x="47094" y="59751"/>
                </a:cubicBezTo>
                <a:lnTo>
                  <a:pt x="46968" y="60603"/>
                </a:lnTo>
                <a:cubicBezTo>
                  <a:pt x="46918" y="60878"/>
                  <a:pt x="46843" y="61154"/>
                  <a:pt x="46768" y="61430"/>
                </a:cubicBezTo>
                <a:lnTo>
                  <a:pt x="46342" y="63109"/>
                </a:lnTo>
                <a:cubicBezTo>
                  <a:pt x="46141" y="63635"/>
                  <a:pt x="45966" y="64187"/>
                  <a:pt x="45765" y="64713"/>
                </a:cubicBezTo>
                <a:cubicBezTo>
                  <a:pt x="45640" y="64989"/>
                  <a:pt x="45565" y="65264"/>
                  <a:pt x="45439" y="65515"/>
                </a:cubicBezTo>
                <a:lnTo>
                  <a:pt x="45063" y="66292"/>
                </a:lnTo>
                <a:cubicBezTo>
                  <a:pt x="44813" y="66818"/>
                  <a:pt x="44587" y="67345"/>
                  <a:pt x="44312" y="67821"/>
                </a:cubicBezTo>
                <a:cubicBezTo>
                  <a:pt x="43184" y="69826"/>
                  <a:pt x="41780" y="71655"/>
                  <a:pt x="40201" y="73310"/>
                </a:cubicBezTo>
                <a:cubicBezTo>
                  <a:pt x="39775" y="73711"/>
                  <a:pt x="39349" y="74087"/>
                  <a:pt x="38923" y="74462"/>
                </a:cubicBezTo>
                <a:cubicBezTo>
                  <a:pt x="38723" y="74663"/>
                  <a:pt x="38522" y="74863"/>
                  <a:pt x="38296" y="75039"/>
                </a:cubicBezTo>
                <a:lnTo>
                  <a:pt x="37595" y="75540"/>
                </a:lnTo>
                <a:cubicBezTo>
                  <a:pt x="37144" y="75891"/>
                  <a:pt x="36692" y="76242"/>
                  <a:pt x="36216" y="76543"/>
                </a:cubicBezTo>
                <a:lnTo>
                  <a:pt x="34738" y="77445"/>
                </a:lnTo>
                <a:cubicBezTo>
                  <a:pt x="32733" y="78548"/>
                  <a:pt x="30602" y="79475"/>
                  <a:pt x="28372" y="79951"/>
                </a:cubicBezTo>
                <a:lnTo>
                  <a:pt x="27545" y="80177"/>
                </a:lnTo>
                <a:cubicBezTo>
                  <a:pt x="27244" y="80227"/>
                  <a:pt x="26968" y="80277"/>
                  <a:pt x="26692" y="80302"/>
                </a:cubicBezTo>
                <a:lnTo>
                  <a:pt x="24988" y="80553"/>
                </a:lnTo>
                <a:lnTo>
                  <a:pt x="23284" y="80653"/>
                </a:lnTo>
                <a:lnTo>
                  <a:pt x="22432" y="80703"/>
                </a:lnTo>
                <a:lnTo>
                  <a:pt x="12206" y="80703"/>
                </a:lnTo>
                <a:lnTo>
                  <a:pt x="11780" y="80728"/>
                </a:lnTo>
                <a:cubicBezTo>
                  <a:pt x="11504" y="80728"/>
                  <a:pt x="11229" y="80753"/>
                  <a:pt x="10953" y="80753"/>
                </a:cubicBezTo>
                <a:cubicBezTo>
                  <a:pt x="10677" y="80803"/>
                  <a:pt x="10402" y="80853"/>
                  <a:pt x="10126" y="80879"/>
                </a:cubicBezTo>
                <a:cubicBezTo>
                  <a:pt x="9976" y="80904"/>
                  <a:pt x="9825" y="80929"/>
                  <a:pt x="9700" y="80954"/>
                </a:cubicBezTo>
                <a:lnTo>
                  <a:pt x="9299" y="81054"/>
                </a:lnTo>
                <a:cubicBezTo>
                  <a:pt x="9023" y="81129"/>
                  <a:pt x="8747" y="81179"/>
                  <a:pt x="8497" y="81280"/>
                </a:cubicBezTo>
                <a:cubicBezTo>
                  <a:pt x="7970" y="81480"/>
                  <a:pt x="7444" y="81630"/>
                  <a:pt x="6943" y="81906"/>
                </a:cubicBezTo>
                <a:lnTo>
                  <a:pt x="6567" y="82082"/>
                </a:lnTo>
                <a:lnTo>
                  <a:pt x="6366" y="82157"/>
                </a:lnTo>
                <a:lnTo>
                  <a:pt x="6191" y="82282"/>
                </a:lnTo>
                <a:cubicBezTo>
                  <a:pt x="5965" y="82432"/>
                  <a:pt x="5715" y="82583"/>
                  <a:pt x="5489" y="82708"/>
                </a:cubicBezTo>
                <a:cubicBezTo>
                  <a:pt x="5239" y="82859"/>
                  <a:pt x="5038" y="83059"/>
                  <a:pt x="4813" y="83209"/>
                </a:cubicBezTo>
                <a:lnTo>
                  <a:pt x="4462" y="83460"/>
                </a:lnTo>
                <a:cubicBezTo>
                  <a:pt x="4361" y="83535"/>
                  <a:pt x="4261" y="83635"/>
                  <a:pt x="4161" y="83736"/>
                </a:cubicBezTo>
                <a:cubicBezTo>
                  <a:pt x="3960" y="83936"/>
                  <a:pt x="3735" y="84112"/>
                  <a:pt x="3534" y="84312"/>
                </a:cubicBezTo>
                <a:cubicBezTo>
                  <a:pt x="3359" y="84513"/>
                  <a:pt x="3158" y="84713"/>
                  <a:pt x="2983" y="84939"/>
                </a:cubicBezTo>
                <a:cubicBezTo>
                  <a:pt x="2256" y="85791"/>
                  <a:pt x="1605" y="86718"/>
                  <a:pt x="1153" y="87746"/>
                </a:cubicBezTo>
                <a:lnTo>
                  <a:pt x="978" y="88097"/>
                </a:lnTo>
                <a:cubicBezTo>
                  <a:pt x="903" y="88247"/>
                  <a:pt x="878" y="88372"/>
                  <a:pt x="828" y="88498"/>
                </a:cubicBezTo>
                <a:lnTo>
                  <a:pt x="527" y="89275"/>
                </a:lnTo>
                <a:cubicBezTo>
                  <a:pt x="477" y="89550"/>
                  <a:pt x="402" y="89826"/>
                  <a:pt x="326" y="90102"/>
                </a:cubicBezTo>
                <a:cubicBezTo>
                  <a:pt x="301" y="90227"/>
                  <a:pt x="251" y="90352"/>
                  <a:pt x="226" y="90503"/>
                </a:cubicBezTo>
                <a:lnTo>
                  <a:pt x="176" y="90904"/>
                </a:lnTo>
                <a:cubicBezTo>
                  <a:pt x="151" y="91179"/>
                  <a:pt x="76" y="91455"/>
                  <a:pt x="51" y="91731"/>
                </a:cubicBezTo>
                <a:cubicBezTo>
                  <a:pt x="51" y="92032"/>
                  <a:pt x="26" y="92307"/>
                  <a:pt x="26" y="92583"/>
                </a:cubicBezTo>
                <a:lnTo>
                  <a:pt x="1" y="92783"/>
                </a:lnTo>
                <a:lnTo>
                  <a:pt x="1" y="92909"/>
                </a:lnTo>
                <a:lnTo>
                  <a:pt x="1" y="93059"/>
                </a:lnTo>
                <a:lnTo>
                  <a:pt x="1" y="93711"/>
                </a:lnTo>
                <a:lnTo>
                  <a:pt x="1" y="94989"/>
                </a:lnTo>
                <a:lnTo>
                  <a:pt x="1" y="100077"/>
                </a:lnTo>
                <a:lnTo>
                  <a:pt x="3284" y="100077"/>
                </a:lnTo>
                <a:lnTo>
                  <a:pt x="3284" y="94989"/>
                </a:lnTo>
                <a:lnTo>
                  <a:pt x="3284" y="93711"/>
                </a:lnTo>
                <a:lnTo>
                  <a:pt x="3284" y="93059"/>
                </a:lnTo>
                <a:lnTo>
                  <a:pt x="3284" y="92909"/>
                </a:lnTo>
                <a:lnTo>
                  <a:pt x="3284" y="92834"/>
                </a:lnTo>
                <a:lnTo>
                  <a:pt x="3284" y="92658"/>
                </a:lnTo>
                <a:cubicBezTo>
                  <a:pt x="3309" y="92458"/>
                  <a:pt x="3309" y="92257"/>
                  <a:pt x="3309" y="92057"/>
                </a:cubicBezTo>
                <a:cubicBezTo>
                  <a:pt x="3334" y="91831"/>
                  <a:pt x="3384" y="91656"/>
                  <a:pt x="3409" y="91455"/>
                </a:cubicBezTo>
                <a:lnTo>
                  <a:pt x="3459" y="91129"/>
                </a:lnTo>
                <a:cubicBezTo>
                  <a:pt x="3459" y="91029"/>
                  <a:pt x="3509" y="90954"/>
                  <a:pt x="3534" y="90854"/>
                </a:cubicBezTo>
                <a:cubicBezTo>
                  <a:pt x="3585" y="90653"/>
                  <a:pt x="3635" y="90453"/>
                  <a:pt x="3660" y="90252"/>
                </a:cubicBezTo>
                <a:cubicBezTo>
                  <a:pt x="3760" y="90077"/>
                  <a:pt x="3835" y="89876"/>
                  <a:pt x="3885" y="89676"/>
                </a:cubicBezTo>
                <a:cubicBezTo>
                  <a:pt x="3935" y="89600"/>
                  <a:pt x="3935" y="89500"/>
                  <a:pt x="3986" y="89400"/>
                </a:cubicBezTo>
                <a:lnTo>
                  <a:pt x="4136" y="89124"/>
                </a:lnTo>
                <a:cubicBezTo>
                  <a:pt x="4437" y="88372"/>
                  <a:pt x="4938" y="87721"/>
                  <a:pt x="5464" y="87069"/>
                </a:cubicBezTo>
                <a:cubicBezTo>
                  <a:pt x="5590" y="86919"/>
                  <a:pt x="5740" y="86768"/>
                  <a:pt x="5865" y="86618"/>
                </a:cubicBezTo>
                <a:cubicBezTo>
                  <a:pt x="6016" y="86468"/>
                  <a:pt x="6166" y="86342"/>
                  <a:pt x="6316" y="86217"/>
                </a:cubicBezTo>
                <a:cubicBezTo>
                  <a:pt x="6392" y="86142"/>
                  <a:pt x="6467" y="86067"/>
                  <a:pt x="6542" y="85991"/>
                </a:cubicBezTo>
                <a:lnTo>
                  <a:pt x="6793" y="85816"/>
                </a:lnTo>
                <a:cubicBezTo>
                  <a:pt x="6968" y="85691"/>
                  <a:pt x="7118" y="85565"/>
                  <a:pt x="7294" y="85440"/>
                </a:cubicBezTo>
                <a:cubicBezTo>
                  <a:pt x="7469" y="85340"/>
                  <a:pt x="7645" y="85239"/>
                  <a:pt x="7820" y="85139"/>
                </a:cubicBezTo>
                <a:lnTo>
                  <a:pt x="7945" y="85039"/>
                </a:lnTo>
                <a:lnTo>
                  <a:pt x="8096" y="84989"/>
                </a:lnTo>
                <a:lnTo>
                  <a:pt x="8372" y="84864"/>
                </a:lnTo>
                <a:cubicBezTo>
                  <a:pt x="8722" y="84638"/>
                  <a:pt x="9123" y="84563"/>
                  <a:pt x="9499" y="84387"/>
                </a:cubicBezTo>
                <a:cubicBezTo>
                  <a:pt x="9675" y="84337"/>
                  <a:pt x="9875" y="84312"/>
                  <a:pt x="10076" y="84237"/>
                </a:cubicBezTo>
                <a:lnTo>
                  <a:pt x="10377" y="84162"/>
                </a:lnTo>
                <a:cubicBezTo>
                  <a:pt x="10477" y="84137"/>
                  <a:pt x="10577" y="84137"/>
                  <a:pt x="10677" y="84112"/>
                </a:cubicBezTo>
                <a:cubicBezTo>
                  <a:pt x="10878" y="84087"/>
                  <a:pt x="11078" y="84062"/>
                  <a:pt x="11279" y="84011"/>
                </a:cubicBezTo>
                <a:lnTo>
                  <a:pt x="11905" y="84011"/>
                </a:lnTo>
                <a:lnTo>
                  <a:pt x="12206" y="83961"/>
                </a:lnTo>
                <a:lnTo>
                  <a:pt x="22432" y="83961"/>
                </a:lnTo>
                <a:lnTo>
                  <a:pt x="23384" y="83936"/>
                </a:lnTo>
                <a:cubicBezTo>
                  <a:pt x="24036" y="83911"/>
                  <a:pt x="24687" y="83861"/>
                  <a:pt x="25314" y="83836"/>
                </a:cubicBezTo>
                <a:cubicBezTo>
                  <a:pt x="25966" y="83736"/>
                  <a:pt x="26592" y="83661"/>
                  <a:pt x="27244" y="83535"/>
                </a:cubicBezTo>
                <a:cubicBezTo>
                  <a:pt x="27570" y="83485"/>
                  <a:pt x="27895" y="83435"/>
                  <a:pt x="28196" y="83385"/>
                </a:cubicBezTo>
                <a:lnTo>
                  <a:pt x="29149" y="83159"/>
                </a:lnTo>
                <a:cubicBezTo>
                  <a:pt x="31680" y="82583"/>
                  <a:pt x="34086" y="81555"/>
                  <a:pt x="36367" y="80302"/>
                </a:cubicBezTo>
                <a:cubicBezTo>
                  <a:pt x="36918" y="79976"/>
                  <a:pt x="37469" y="79625"/>
                  <a:pt x="38021" y="79300"/>
                </a:cubicBezTo>
                <a:cubicBezTo>
                  <a:pt x="38572" y="78949"/>
                  <a:pt x="39073" y="78548"/>
                  <a:pt x="39600" y="78172"/>
                </a:cubicBezTo>
                <a:lnTo>
                  <a:pt x="40377" y="77570"/>
                </a:lnTo>
                <a:cubicBezTo>
                  <a:pt x="40627" y="77370"/>
                  <a:pt x="40853" y="77144"/>
                  <a:pt x="41104" y="76944"/>
                </a:cubicBezTo>
                <a:cubicBezTo>
                  <a:pt x="41580" y="76493"/>
                  <a:pt x="42056" y="76067"/>
                  <a:pt x="42532" y="75615"/>
                </a:cubicBezTo>
                <a:cubicBezTo>
                  <a:pt x="44312" y="73761"/>
                  <a:pt x="45916" y="71706"/>
                  <a:pt x="47169" y="69425"/>
                </a:cubicBezTo>
                <a:cubicBezTo>
                  <a:pt x="47495" y="68873"/>
                  <a:pt x="47770" y="68272"/>
                  <a:pt x="48046" y="67696"/>
                </a:cubicBezTo>
                <a:lnTo>
                  <a:pt x="48472" y="66818"/>
                </a:lnTo>
                <a:cubicBezTo>
                  <a:pt x="48597" y="66518"/>
                  <a:pt x="48698" y="66217"/>
                  <a:pt x="48823" y="65916"/>
                </a:cubicBezTo>
                <a:cubicBezTo>
                  <a:pt x="49048" y="65290"/>
                  <a:pt x="49274" y="64688"/>
                  <a:pt x="49474" y="64061"/>
                </a:cubicBezTo>
                <a:cubicBezTo>
                  <a:pt x="49650" y="63435"/>
                  <a:pt x="49800" y="62808"/>
                  <a:pt x="49976" y="62182"/>
                </a:cubicBezTo>
                <a:cubicBezTo>
                  <a:pt x="50051" y="61881"/>
                  <a:pt x="50126" y="61555"/>
                  <a:pt x="50176" y="61229"/>
                </a:cubicBezTo>
                <a:lnTo>
                  <a:pt x="50352" y="60277"/>
                </a:lnTo>
                <a:cubicBezTo>
                  <a:pt x="50427" y="59650"/>
                  <a:pt x="50552" y="58999"/>
                  <a:pt x="50602" y="58347"/>
                </a:cubicBezTo>
                <a:cubicBezTo>
                  <a:pt x="50652" y="57721"/>
                  <a:pt x="50677" y="57069"/>
                  <a:pt x="50703" y="56417"/>
                </a:cubicBezTo>
                <a:lnTo>
                  <a:pt x="50728" y="55941"/>
                </a:lnTo>
                <a:lnTo>
                  <a:pt x="50728" y="55690"/>
                </a:lnTo>
                <a:lnTo>
                  <a:pt x="50753" y="55540"/>
                </a:lnTo>
                <a:lnTo>
                  <a:pt x="50753" y="54888"/>
                </a:lnTo>
                <a:lnTo>
                  <a:pt x="50753" y="52332"/>
                </a:lnTo>
                <a:lnTo>
                  <a:pt x="50753" y="51054"/>
                </a:lnTo>
                <a:lnTo>
                  <a:pt x="50753" y="50427"/>
                </a:lnTo>
                <a:lnTo>
                  <a:pt x="50753" y="50101"/>
                </a:lnTo>
                <a:cubicBezTo>
                  <a:pt x="50753" y="50026"/>
                  <a:pt x="50753" y="50001"/>
                  <a:pt x="50753" y="49926"/>
                </a:cubicBezTo>
                <a:cubicBezTo>
                  <a:pt x="50778" y="49726"/>
                  <a:pt x="50778" y="49525"/>
                  <a:pt x="50778" y="49325"/>
                </a:cubicBezTo>
                <a:lnTo>
                  <a:pt x="50778" y="49149"/>
                </a:lnTo>
                <a:lnTo>
                  <a:pt x="50828" y="48999"/>
                </a:lnTo>
                <a:lnTo>
                  <a:pt x="50878" y="48698"/>
                </a:lnTo>
                <a:cubicBezTo>
                  <a:pt x="50903" y="48297"/>
                  <a:pt x="51028" y="47921"/>
                  <a:pt x="51129" y="47520"/>
                </a:cubicBezTo>
                <a:cubicBezTo>
                  <a:pt x="51154" y="47319"/>
                  <a:pt x="51279" y="47144"/>
                  <a:pt x="51329" y="46944"/>
                </a:cubicBezTo>
                <a:lnTo>
                  <a:pt x="51429" y="46668"/>
                </a:lnTo>
                <a:cubicBezTo>
                  <a:pt x="51454" y="46568"/>
                  <a:pt x="51505" y="46467"/>
                  <a:pt x="51555" y="46392"/>
                </a:cubicBezTo>
                <a:cubicBezTo>
                  <a:pt x="51655" y="46192"/>
                  <a:pt x="51730" y="46016"/>
                  <a:pt x="51805" y="45841"/>
                </a:cubicBezTo>
                <a:cubicBezTo>
                  <a:pt x="51931" y="45665"/>
                  <a:pt x="52031" y="45490"/>
                  <a:pt x="52131" y="45314"/>
                </a:cubicBezTo>
                <a:cubicBezTo>
                  <a:pt x="52181" y="45214"/>
                  <a:pt x="52231" y="45139"/>
                  <a:pt x="52307" y="45039"/>
                </a:cubicBezTo>
                <a:lnTo>
                  <a:pt x="52482" y="44813"/>
                </a:lnTo>
                <a:cubicBezTo>
                  <a:pt x="52607" y="44663"/>
                  <a:pt x="52708" y="44462"/>
                  <a:pt x="52858" y="44312"/>
                </a:cubicBezTo>
                <a:cubicBezTo>
                  <a:pt x="53008" y="44162"/>
                  <a:pt x="53134" y="44011"/>
                  <a:pt x="53284" y="43861"/>
                </a:cubicBezTo>
                <a:cubicBezTo>
                  <a:pt x="53409" y="43710"/>
                  <a:pt x="53585" y="43585"/>
                  <a:pt x="53735" y="43435"/>
                </a:cubicBezTo>
                <a:cubicBezTo>
                  <a:pt x="54011" y="43134"/>
                  <a:pt x="54387" y="42959"/>
                  <a:pt x="54688" y="42683"/>
                </a:cubicBezTo>
                <a:cubicBezTo>
                  <a:pt x="54863" y="42583"/>
                  <a:pt x="55038" y="42482"/>
                  <a:pt x="55214" y="42357"/>
                </a:cubicBezTo>
                <a:cubicBezTo>
                  <a:pt x="55289" y="42307"/>
                  <a:pt x="55364" y="42232"/>
                  <a:pt x="55464" y="42207"/>
                </a:cubicBezTo>
                <a:lnTo>
                  <a:pt x="55740" y="42081"/>
                </a:lnTo>
                <a:cubicBezTo>
                  <a:pt x="56467" y="41680"/>
                  <a:pt x="57269" y="41480"/>
                  <a:pt x="58046" y="41304"/>
                </a:cubicBezTo>
                <a:cubicBezTo>
                  <a:pt x="58246" y="41279"/>
                  <a:pt x="58447" y="41254"/>
                  <a:pt x="58647" y="41204"/>
                </a:cubicBezTo>
                <a:cubicBezTo>
                  <a:pt x="58748" y="41192"/>
                  <a:pt x="58854" y="41192"/>
                  <a:pt x="58961" y="41192"/>
                </a:cubicBezTo>
                <a:cubicBezTo>
                  <a:pt x="59067" y="41192"/>
                  <a:pt x="59174" y="41192"/>
                  <a:pt x="59274" y="41179"/>
                </a:cubicBezTo>
                <a:lnTo>
                  <a:pt x="59575" y="41154"/>
                </a:lnTo>
                <a:lnTo>
                  <a:pt x="70552" y="41154"/>
                </a:lnTo>
                <a:lnTo>
                  <a:pt x="70803" y="41129"/>
                </a:lnTo>
                <a:lnTo>
                  <a:pt x="71279" y="41129"/>
                </a:lnTo>
                <a:lnTo>
                  <a:pt x="72231" y="41079"/>
                </a:lnTo>
                <a:lnTo>
                  <a:pt x="73209" y="41004"/>
                </a:lnTo>
                <a:cubicBezTo>
                  <a:pt x="73535" y="40979"/>
                  <a:pt x="73836" y="40928"/>
                  <a:pt x="74161" y="40878"/>
                </a:cubicBezTo>
                <a:cubicBezTo>
                  <a:pt x="74813" y="40803"/>
                  <a:pt x="75440" y="40703"/>
                  <a:pt x="76091" y="40578"/>
                </a:cubicBezTo>
                <a:cubicBezTo>
                  <a:pt x="76718" y="40427"/>
                  <a:pt x="77344" y="40277"/>
                  <a:pt x="77971" y="40101"/>
                </a:cubicBezTo>
                <a:cubicBezTo>
                  <a:pt x="78297" y="40026"/>
                  <a:pt x="78597" y="39951"/>
                  <a:pt x="78923" y="39851"/>
                </a:cubicBezTo>
                <a:lnTo>
                  <a:pt x="79826" y="39525"/>
                </a:lnTo>
                <a:cubicBezTo>
                  <a:pt x="82307" y="38698"/>
                  <a:pt x="84587" y="37445"/>
                  <a:pt x="86718" y="35966"/>
                </a:cubicBezTo>
                <a:cubicBezTo>
                  <a:pt x="87244" y="35590"/>
                  <a:pt x="87770" y="35214"/>
                  <a:pt x="88272" y="34813"/>
                </a:cubicBezTo>
                <a:cubicBezTo>
                  <a:pt x="88773" y="34412"/>
                  <a:pt x="89249" y="33961"/>
                  <a:pt x="89725" y="33535"/>
                </a:cubicBezTo>
                <a:lnTo>
                  <a:pt x="90427" y="32858"/>
                </a:lnTo>
                <a:lnTo>
                  <a:pt x="91104" y="32156"/>
                </a:lnTo>
                <a:cubicBezTo>
                  <a:pt x="91530" y="31680"/>
                  <a:pt x="91981" y="31204"/>
                  <a:pt x="92382" y="30703"/>
                </a:cubicBezTo>
                <a:cubicBezTo>
                  <a:pt x="93159" y="29675"/>
                  <a:pt x="93961" y="28648"/>
                  <a:pt x="94613" y="27520"/>
                </a:cubicBezTo>
                <a:cubicBezTo>
                  <a:pt x="95314" y="26442"/>
                  <a:pt x="95841" y="25239"/>
                  <a:pt x="96392" y="24086"/>
                </a:cubicBezTo>
                <a:cubicBezTo>
                  <a:pt x="96668" y="23485"/>
                  <a:pt x="96868" y="22858"/>
                  <a:pt x="97094" y="22257"/>
                </a:cubicBezTo>
                <a:lnTo>
                  <a:pt x="97420" y="21329"/>
                </a:lnTo>
                <a:cubicBezTo>
                  <a:pt x="97520" y="21029"/>
                  <a:pt x="97595" y="20728"/>
                  <a:pt x="97670" y="20402"/>
                </a:cubicBezTo>
                <a:cubicBezTo>
                  <a:pt x="97846" y="19775"/>
                  <a:pt x="98021" y="19149"/>
                  <a:pt x="98146" y="18522"/>
                </a:cubicBezTo>
                <a:cubicBezTo>
                  <a:pt x="98272" y="17871"/>
                  <a:pt x="98372" y="17244"/>
                  <a:pt x="98447" y="16592"/>
                </a:cubicBezTo>
                <a:cubicBezTo>
                  <a:pt x="98497" y="16267"/>
                  <a:pt x="98547" y="15941"/>
                  <a:pt x="98572" y="15640"/>
                </a:cubicBezTo>
                <a:lnTo>
                  <a:pt x="98648" y="14663"/>
                </a:lnTo>
                <a:lnTo>
                  <a:pt x="98698" y="13710"/>
                </a:lnTo>
                <a:lnTo>
                  <a:pt x="98698" y="13209"/>
                </a:lnTo>
                <a:lnTo>
                  <a:pt x="98723" y="12983"/>
                </a:lnTo>
                <a:lnTo>
                  <a:pt x="98723" y="12858"/>
                </a:lnTo>
                <a:lnTo>
                  <a:pt x="98723" y="12783"/>
                </a:lnTo>
                <a:lnTo>
                  <a:pt x="98723" y="10227"/>
                </a:lnTo>
                <a:lnTo>
                  <a:pt x="98723" y="1"/>
                </a:lnTo>
                <a:close/>
              </a:path>
            </a:pathLst>
          </a:custGeom>
          <a:gradFill>
            <a:gsLst>
              <a:gs pos="0">
                <a:srgbClr val="58CBDF"/>
              </a:gs>
              <a:gs pos="100000">
                <a:srgbClr val="238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3191108" y="1251450"/>
            <a:ext cx="1506289" cy="860921"/>
          </a:xfrm>
          <a:custGeom>
            <a:avLst/>
            <a:gdLst/>
            <a:ahLst/>
            <a:cxnLst/>
            <a:rect l="l" t="t" r="r" b="b"/>
            <a:pathLst>
              <a:path w="54814" h="31329" extrusionOk="0">
                <a:moveTo>
                  <a:pt x="54813" y="17444"/>
                </a:moveTo>
                <a:cubicBezTo>
                  <a:pt x="54813" y="13960"/>
                  <a:pt x="51981" y="11128"/>
                  <a:pt x="48497" y="11128"/>
                </a:cubicBezTo>
                <a:cubicBezTo>
                  <a:pt x="48297" y="11128"/>
                  <a:pt x="48096" y="11128"/>
                  <a:pt x="47896" y="11153"/>
                </a:cubicBezTo>
                <a:cubicBezTo>
                  <a:pt x="47319" y="7845"/>
                  <a:pt x="44412" y="5313"/>
                  <a:pt x="40928" y="5313"/>
                </a:cubicBezTo>
                <a:cubicBezTo>
                  <a:pt x="39700" y="5313"/>
                  <a:pt x="38522" y="5639"/>
                  <a:pt x="37520" y="6191"/>
                </a:cubicBezTo>
                <a:cubicBezTo>
                  <a:pt x="36141" y="2582"/>
                  <a:pt x="32633" y="0"/>
                  <a:pt x="28547" y="0"/>
                </a:cubicBezTo>
                <a:cubicBezTo>
                  <a:pt x="24963" y="0"/>
                  <a:pt x="21856" y="1955"/>
                  <a:pt x="20202" y="4862"/>
                </a:cubicBezTo>
                <a:cubicBezTo>
                  <a:pt x="18948" y="3885"/>
                  <a:pt x="17369" y="3283"/>
                  <a:pt x="15665" y="3283"/>
                </a:cubicBezTo>
                <a:cubicBezTo>
                  <a:pt x="11956" y="3283"/>
                  <a:pt x="8873" y="6040"/>
                  <a:pt x="8397" y="9624"/>
                </a:cubicBezTo>
                <a:cubicBezTo>
                  <a:pt x="8196" y="9624"/>
                  <a:pt x="7971" y="9599"/>
                  <a:pt x="7770" y="9599"/>
                </a:cubicBezTo>
                <a:cubicBezTo>
                  <a:pt x="3485" y="9599"/>
                  <a:pt x="1" y="13083"/>
                  <a:pt x="1" y="17369"/>
                </a:cubicBezTo>
                <a:cubicBezTo>
                  <a:pt x="1" y="21654"/>
                  <a:pt x="3485" y="25138"/>
                  <a:pt x="7770" y="25138"/>
                </a:cubicBezTo>
                <a:cubicBezTo>
                  <a:pt x="8623" y="25138"/>
                  <a:pt x="9450" y="25013"/>
                  <a:pt x="10227" y="24737"/>
                </a:cubicBezTo>
                <a:cubicBezTo>
                  <a:pt x="11154" y="27394"/>
                  <a:pt x="13685" y="29324"/>
                  <a:pt x="16668" y="29324"/>
                </a:cubicBezTo>
                <a:cubicBezTo>
                  <a:pt x="18823" y="29324"/>
                  <a:pt x="20753" y="28321"/>
                  <a:pt x="22006" y="26742"/>
                </a:cubicBezTo>
                <a:cubicBezTo>
                  <a:pt x="23109" y="27419"/>
                  <a:pt x="24387" y="27795"/>
                  <a:pt x="25765" y="27795"/>
                </a:cubicBezTo>
                <a:cubicBezTo>
                  <a:pt x="27370" y="27795"/>
                  <a:pt x="28823" y="27293"/>
                  <a:pt x="30026" y="26416"/>
                </a:cubicBezTo>
                <a:cubicBezTo>
                  <a:pt x="31831" y="29374"/>
                  <a:pt x="35064" y="31329"/>
                  <a:pt x="38773" y="31329"/>
                </a:cubicBezTo>
                <a:cubicBezTo>
                  <a:pt x="43510" y="31329"/>
                  <a:pt x="47495" y="28120"/>
                  <a:pt x="48673" y="23760"/>
                </a:cubicBezTo>
                <a:cubicBezTo>
                  <a:pt x="52081" y="23659"/>
                  <a:pt x="54813" y="20877"/>
                  <a:pt x="54813" y="17444"/>
                </a:cubicBezTo>
                <a:close/>
              </a:path>
            </a:pathLst>
          </a:custGeom>
          <a:gradFill>
            <a:gsLst>
              <a:gs pos="0">
                <a:srgbClr val="1A85C8"/>
              </a:gs>
              <a:gs pos="100000">
                <a:srgbClr val="0F375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457200" y="3936751"/>
            <a:ext cx="1415357" cy="808599"/>
          </a:xfrm>
          <a:custGeom>
            <a:avLst/>
            <a:gdLst/>
            <a:ahLst/>
            <a:cxnLst/>
            <a:rect l="l" t="t" r="r" b="b"/>
            <a:pathLst>
              <a:path w="51505" h="29425" extrusionOk="0">
                <a:moveTo>
                  <a:pt x="51505" y="16367"/>
                </a:moveTo>
                <a:cubicBezTo>
                  <a:pt x="51505" y="13083"/>
                  <a:pt x="48848" y="10427"/>
                  <a:pt x="45565" y="10427"/>
                </a:cubicBezTo>
                <a:cubicBezTo>
                  <a:pt x="45364" y="10427"/>
                  <a:pt x="45189" y="10452"/>
                  <a:pt x="44988" y="10452"/>
                </a:cubicBezTo>
                <a:cubicBezTo>
                  <a:pt x="44437" y="7344"/>
                  <a:pt x="41730" y="4988"/>
                  <a:pt x="38447" y="4988"/>
                </a:cubicBezTo>
                <a:cubicBezTo>
                  <a:pt x="37294" y="4988"/>
                  <a:pt x="36191" y="5289"/>
                  <a:pt x="35239" y="5790"/>
                </a:cubicBezTo>
                <a:cubicBezTo>
                  <a:pt x="33961" y="2407"/>
                  <a:pt x="30677" y="1"/>
                  <a:pt x="26818" y="1"/>
                </a:cubicBezTo>
                <a:cubicBezTo>
                  <a:pt x="23459" y="1"/>
                  <a:pt x="20527" y="1830"/>
                  <a:pt x="18973" y="4562"/>
                </a:cubicBezTo>
                <a:cubicBezTo>
                  <a:pt x="17820" y="3635"/>
                  <a:pt x="16341" y="3083"/>
                  <a:pt x="14712" y="3083"/>
                </a:cubicBezTo>
                <a:cubicBezTo>
                  <a:pt x="11229" y="3083"/>
                  <a:pt x="8346" y="5665"/>
                  <a:pt x="7895" y="9048"/>
                </a:cubicBezTo>
                <a:cubicBezTo>
                  <a:pt x="7720" y="9023"/>
                  <a:pt x="7519" y="9023"/>
                  <a:pt x="7319" y="9023"/>
                </a:cubicBezTo>
                <a:cubicBezTo>
                  <a:pt x="3284" y="9023"/>
                  <a:pt x="0" y="12281"/>
                  <a:pt x="0" y="16316"/>
                </a:cubicBezTo>
                <a:cubicBezTo>
                  <a:pt x="0" y="20326"/>
                  <a:pt x="3284" y="23610"/>
                  <a:pt x="7319" y="23610"/>
                </a:cubicBezTo>
                <a:cubicBezTo>
                  <a:pt x="8121" y="23610"/>
                  <a:pt x="8898" y="23459"/>
                  <a:pt x="9625" y="23234"/>
                </a:cubicBezTo>
                <a:cubicBezTo>
                  <a:pt x="10502" y="25715"/>
                  <a:pt x="12883" y="27520"/>
                  <a:pt x="15665" y="27520"/>
                </a:cubicBezTo>
                <a:cubicBezTo>
                  <a:pt x="17695" y="27520"/>
                  <a:pt x="19499" y="26567"/>
                  <a:pt x="20677" y="25113"/>
                </a:cubicBezTo>
                <a:cubicBezTo>
                  <a:pt x="21705" y="25740"/>
                  <a:pt x="22908" y="26091"/>
                  <a:pt x="24211" y="26091"/>
                </a:cubicBezTo>
                <a:cubicBezTo>
                  <a:pt x="25715" y="26091"/>
                  <a:pt x="27093" y="25615"/>
                  <a:pt x="28221" y="24813"/>
                </a:cubicBezTo>
                <a:cubicBezTo>
                  <a:pt x="29900" y="27570"/>
                  <a:pt x="32958" y="29424"/>
                  <a:pt x="36442" y="29424"/>
                </a:cubicBezTo>
                <a:cubicBezTo>
                  <a:pt x="40878" y="29424"/>
                  <a:pt x="44612" y="26392"/>
                  <a:pt x="45715" y="22306"/>
                </a:cubicBezTo>
                <a:cubicBezTo>
                  <a:pt x="48923" y="22206"/>
                  <a:pt x="51505" y="19600"/>
                  <a:pt x="51505" y="16367"/>
                </a:cubicBezTo>
                <a:close/>
              </a:path>
            </a:pathLst>
          </a:custGeom>
          <a:gradFill>
            <a:gsLst>
              <a:gs pos="0">
                <a:srgbClr val="ADD8EB"/>
              </a:gs>
              <a:gs pos="100000">
                <a:srgbClr val="4BA4CA"/>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5274550" y="1251438"/>
            <a:ext cx="3429000" cy="546600"/>
          </a:xfrm>
          <a:prstGeom prst="roundRect">
            <a:avLst>
              <a:gd name="adj" fmla="val 50000"/>
            </a:avLst>
          </a:prstGeom>
          <a:solidFill>
            <a:srgbClr val="EEEEEE"/>
          </a:solidFill>
          <a:ln>
            <a:noFill/>
          </a:ln>
        </p:spPr>
        <p:txBody>
          <a:bodyPr spcFirstLastPara="1" wrap="square" lIns="182875" tIns="91425" rIns="137150" bIns="91425" anchor="ctr" anchorCtr="0">
            <a:noAutofit/>
          </a:bodyPr>
          <a:lstStyle/>
          <a:p>
            <a:pPr marL="0" lvl="0" indent="0" algn="r" rtl="0">
              <a:spcBef>
                <a:spcPts val="0"/>
              </a:spcBef>
              <a:spcAft>
                <a:spcPts val="0"/>
              </a:spcAft>
              <a:buClr>
                <a:srgbClr val="000000"/>
              </a:buClr>
              <a:buSzPts val="1100"/>
              <a:buFont typeface="Arial"/>
              <a:buNone/>
            </a:pPr>
            <a:r>
              <a:rPr lang="en-US" sz="1050" dirty="0"/>
              <a:t>AWS </a:t>
            </a:r>
            <a:r>
              <a:rPr lang="en-US" sz="1050" dirty="0" err="1"/>
              <a:t>có</a:t>
            </a:r>
            <a:r>
              <a:rPr lang="en-US" sz="1050" dirty="0"/>
              <a:t> </a:t>
            </a:r>
            <a:r>
              <a:rPr lang="en-US" sz="1050" dirty="0" err="1"/>
              <a:t>mô</a:t>
            </a:r>
            <a:r>
              <a:rPr lang="en-US" sz="1050" dirty="0"/>
              <a:t> </a:t>
            </a:r>
            <a:r>
              <a:rPr lang="en-US" sz="1050" dirty="0" err="1"/>
              <a:t>hình</a:t>
            </a:r>
            <a:r>
              <a:rPr lang="en-US" sz="1050" dirty="0"/>
              <a:t> </a:t>
            </a:r>
            <a:r>
              <a:rPr lang="en-US" sz="1050" dirty="0" err="1"/>
              <a:t>giá</a:t>
            </a:r>
            <a:r>
              <a:rPr lang="en-US" sz="1050" dirty="0"/>
              <a:t> </a:t>
            </a:r>
            <a:r>
              <a:rPr lang="en-US" sz="1050" dirty="0" err="1"/>
              <a:t>phức</a:t>
            </a:r>
            <a:r>
              <a:rPr lang="en-US" sz="1050" dirty="0"/>
              <a:t> </a:t>
            </a:r>
            <a:r>
              <a:rPr lang="en-US" sz="1050" dirty="0" err="1"/>
              <a:t>tạp</a:t>
            </a:r>
            <a:r>
              <a:rPr lang="en-US" sz="1050" dirty="0"/>
              <a:t>, </a:t>
            </a:r>
            <a:r>
              <a:rPr lang="en-US" sz="1050" dirty="0" err="1"/>
              <a:t>dễ</a:t>
            </a:r>
            <a:r>
              <a:rPr lang="en-US" sz="1050" dirty="0"/>
              <a:t> </a:t>
            </a:r>
            <a:r>
              <a:rPr lang="en-US" sz="1050" dirty="0" err="1"/>
              <a:t>gây</a:t>
            </a:r>
            <a:r>
              <a:rPr lang="en-US" sz="1050" dirty="0"/>
              <a:t> </a:t>
            </a:r>
            <a:r>
              <a:rPr lang="en-US" sz="1050" b="1" dirty="0"/>
              <a:t>bill shock</a:t>
            </a:r>
            <a:r>
              <a:rPr lang="en-US" sz="1050" dirty="0"/>
              <a:t> </a:t>
            </a:r>
            <a:r>
              <a:rPr lang="en-US" sz="1050" dirty="0" err="1"/>
              <a:t>khi</a:t>
            </a:r>
            <a:r>
              <a:rPr lang="en-US" sz="1050" dirty="0"/>
              <a:t> </a:t>
            </a:r>
            <a:r>
              <a:rPr lang="en-US" sz="1050" dirty="0" err="1"/>
              <a:t>dịch</a:t>
            </a:r>
            <a:r>
              <a:rPr lang="en-US" sz="1050" dirty="0"/>
              <a:t> </a:t>
            </a:r>
            <a:r>
              <a:rPr lang="en-US" sz="1050" dirty="0" err="1"/>
              <a:t>vụ</a:t>
            </a:r>
            <a:r>
              <a:rPr lang="en-US" sz="1050" dirty="0"/>
              <a:t> </a:t>
            </a:r>
            <a:r>
              <a:rPr lang="en-US" sz="1050" dirty="0" err="1"/>
              <a:t>tự</a:t>
            </a:r>
            <a:r>
              <a:rPr lang="en-US" sz="1050" dirty="0"/>
              <a:t> </a:t>
            </a:r>
            <a:r>
              <a:rPr lang="en-US" sz="1050" dirty="0" err="1"/>
              <a:t>động</a:t>
            </a:r>
            <a:r>
              <a:rPr lang="en-US" sz="1050" dirty="0"/>
              <a:t> scale. </a:t>
            </a:r>
            <a:r>
              <a:rPr lang="en-US" sz="1050" b="1" dirty="0"/>
              <a:t>Data Transfer Out</a:t>
            </a:r>
            <a:r>
              <a:rPr lang="en-US" sz="1050" dirty="0"/>
              <a:t> </a:t>
            </a:r>
            <a:r>
              <a:rPr lang="en-US" sz="1050" dirty="0" err="1"/>
              <a:t>có</a:t>
            </a:r>
            <a:r>
              <a:rPr lang="en-US" sz="1050" dirty="0"/>
              <a:t> </a:t>
            </a:r>
            <a:r>
              <a:rPr lang="en-US" sz="1050" dirty="0" err="1"/>
              <a:t>thể</a:t>
            </a:r>
            <a:r>
              <a:rPr lang="en-US" sz="1050" dirty="0"/>
              <a:t> </a:t>
            </a:r>
            <a:r>
              <a:rPr lang="en-US" sz="1050" dirty="0" err="1"/>
              <a:t>chiếm</a:t>
            </a:r>
            <a:r>
              <a:rPr lang="en-US" sz="1050" dirty="0"/>
              <a:t> </a:t>
            </a:r>
            <a:r>
              <a:rPr lang="en-US" sz="1050" b="1" dirty="0"/>
              <a:t>30% </a:t>
            </a:r>
            <a:r>
              <a:rPr lang="en-US" sz="1050" b="1" dirty="0" err="1"/>
              <a:t>tổng</a:t>
            </a:r>
            <a:r>
              <a:rPr lang="en-US" sz="1050" b="1" dirty="0"/>
              <a:t> chi </a:t>
            </a:r>
            <a:r>
              <a:rPr lang="en-US" sz="1050" b="1" dirty="0" err="1"/>
              <a:t>phí</a:t>
            </a:r>
            <a:r>
              <a:rPr lang="en-US" sz="1050" dirty="0"/>
              <a:t> </a:t>
            </a:r>
            <a:r>
              <a:rPr lang="en-US" sz="1050" dirty="0" err="1"/>
              <a:t>nếu</a:t>
            </a:r>
            <a:r>
              <a:rPr lang="en-US" sz="1050" dirty="0"/>
              <a:t> traffic </a:t>
            </a:r>
            <a:r>
              <a:rPr lang="en-US" sz="1050" dirty="0" err="1"/>
              <a:t>lớn</a:t>
            </a:r>
            <a:r>
              <a:rPr lang="en-US" sz="1050" dirty="0"/>
              <a:t>.</a:t>
            </a:r>
            <a:endParaRPr sz="700" dirty="0">
              <a:solidFill>
                <a:srgbClr val="000000"/>
              </a:solidFill>
              <a:latin typeface="Roboto"/>
              <a:ea typeface="Roboto"/>
              <a:cs typeface="Roboto"/>
              <a:sym typeface="Roboto"/>
            </a:endParaRPr>
          </a:p>
        </p:txBody>
      </p:sp>
      <p:sp>
        <p:nvSpPr>
          <p:cNvPr id="246" name="Google Shape;246;p22"/>
          <p:cNvSpPr/>
          <p:nvPr/>
        </p:nvSpPr>
        <p:spPr>
          <a:xfrm>
            <a:off x="5274550" y="2222063"/>
            <a:ext cx="3429000" cy="546600"/>
          </a:xfrm>
          <a:prstGeom prst="roundRect">
            <a:avLst>
              <a:gd name="adj" fmla="val 50000"/>
            </a:avLst>
          </a:prstGeom>
          <a:solidFill>
            <a:srgbClr val="EEEEEE"/>
          </a:solidFill>
          <a:ln>
            <a:noFill/>
          </a:ln>
        </p:spPr>
        <p:txBody>
          <a:bodyPr spcFirstLastPara="1" wrap="square" lIns="182875" tIns="91425" rIns="137150" bIns="91425" anchor="ctr" anchorCtr="0">
            <a:noAutofit/>
          </a:bodyPr>
          <a:lstStyle/>
          <a:p>
            <a:pPr marL="0" lvl="0" indent="0" algn="r" rtl="0">
              <a:spcBef>
                <a:spcPts val="0"/>
              </a:spcBef>
              <a:spcAft>
                <a:spcPts val="0"/>
              </a:spcAft>
              <a:buClr>
                <a:srgbClr val="000000"/>
              </a:buClr>
              <a:buSzPts val="1100"/>
              <a:buFont typeface="Arial"/>
              <a:buNone/>
            </a:pPr>
            <a:r>
              <a:rPr lang="vi-VN" sz="1050" dirty="0"/>
              <a:t>Quản lý </a:t>
            </a:r>
            <a:r>
              <a:rPr lang="vi-VN" sz="1050" b="1" dirty="0" err="1"/>
              <a:t>multi-account</a:t>
            </a:r>
            <a:r>
              <a:rPr lang="vi-VN" sz="1050" dirty="0"/>
              <a:t> cần </a:t>
            </a:r>
            <a:r>
              <a:rPr lang="vi-VN" sz="1050" dirty="0" err="1"/>
              <a:t>tagging</a:t>
            </a:r>
            <a:r>
              <a:rPr lang="vi-VN" sz="1050" dirty="0"/>
              <a:t> chặt chẽ. Một số dịch vụ như </a:t>
            </a:r>
            <a:r>
              <a:rPr lang="vi-VN" sz="1050" b="1" dirty="0"/>
              <a:t>S3 </a:t>
            </a:r>
            <a:r>
              <a:rPr lang="vi-VN" sz="1050" b="1" dirty="0" err="1"/>
              <a:t>public</a:t>
            </a:r>
            <a:r>
              <a:rPr lang="vi-VN" sz="1050" b="1" dirty="0"/>
              <a:t> </a:t>
            </a:r>
            <a:r>
              <a:rPr lang="vi-VN" sz="1050" b="1" dirty="0" err="1"/>
              <a:t>access</a:t>
            </a:r>
            <a:r>
              <a:rPr lang="vi-VN" sz="1050" dirty="0"/>
              <a:t> mặc định chưa an toàn. </a:t>
            </a:r>
            <a:r>
              <a:rPr lang="vi-VN" sz="1050" b="1" dirty="0" err="1"/>
              <a:t>Vendor</a:t>
            </a:r>
            <a:r>
              <a:rPr lang="vi-VN" sz="1050" b="1" dirty="0"/>
              <a:t> </a:t>
            </a:r>
            <a:r>
              <a:rPr lang="vi-VN" sz="1050" b="1" dirty="0" err="1"/>
              <a:t>lock</a:t>
            </a:r>
            <a:r>
              <a:rPr lang="vi-VN" sz="1050" b="1" dirty="0"/>
              <a:t>-in</a:t>
            </a:r>
            <a:r>
              <a:rPr lang="vi-VN" sz="1050" dirty="0"/>
              <a:t> khi dùng </a:t>
            </a:r>
            <a:r>
              <a:rPr lang="vi-VN" sz="1050" dirty="0" err="1"/>
              <a:t>DynamoDB</a:t>
            </a:r>
            <a:r>
              <a:rPr lang="vi-VN" sz="1050" dirty="0"/>
              <a:t>.</a:t>
            </a:r>
            <a:endParaRPr sz="900" dirty="0">
              <a:solidFill>
                <a:srgbClr val="000000"/>
              </a:solidFill>
              <a:latin typeface="Roboto"/>
              <a:ea typeface="Roboto"/>
              <a:cs typeface="Roboto"/>
              <a:sym typeface="Roboto"/>
            </a:endParaRPr>
          </a:p>
        </p:txBody>
      </p:sp>
      <p:sp>
        <p:nvSpPr>
          <p:cNvPr id="247" name="Google Shape;247;p22"/>
          <p:cNvSpPr/>
          <p:nvPr/>
        </p:nvSpPr>
        <p:spPr>
          <a:xfrm>
            <a:off x="5274550" y="3191513"/>
            <a:ext cx="3429000" cy="546600"/>
          </a:xfrm>
          <a:prstGeom prst="roundRect">
            <a:avLst>
              <a:gd name="adj" fmla="val 50000"/>
            </a:avLst>
          </a:prstGeom>
          <a:solidFill>
            <a:srgbClr val="EEEEEE"/>
          </a:solidFill>
          <a:ln>
            <a:noFill/>
          </a:ln>
        </p:spPr>
        <p:txBody>
          <a:bodyPr spcFirstLastPara="1" wrap="square" lIns="182875" tIns="91425" rIns="137150" bIns="91425" anchor="ctr" anchorCtr="0">
            <a:noAutofit/>
          </a:bodyPr>
          <a:lstStyle/>
          <a:p>
            <a:pPr marL="0" lvl="0" indent="0" algn="r" rtl="0">
              <a:spcBef>
                <a:spcPts val="0"/>
              </a:spcBef>
              <a:spcAft>
                <a:spcPts val="0"/>
              </a:spcAft>
              <a:buClr>
                <a:srgbClr val="000000"/>
              </a:buClr>
              <a:buSzPts val="1100"/>
              <a:buFont typeface="Arial"/>
              <a:buNone/>
            </a:pPr>
            <a:r>
              <a:rPr lang="vi-VN" sz="1050" dirty="0"/>
              <a:t>Gói hỗ trợ cơ bản phản hồi chậm, gói </a:t>
            </a:r>
            <a:r>
              <a:rPr lang="vi-VN" sz="1050" b="1" dirty="0" err="1"/>
              <a:t>Enterprise</a:t>
            </a:r>
            <a:r>
              <a:rPr lang="vi-VN" sz="1050" b="1" dirty="0"/>
              <a:t> ($15,000+/tháng)</a:t>
            </a:r>
            <a:r>
              <a:rPr lang="vi-VN" sz="1050" dirty="0"/>
              <a:t> mới có 24/7. Tài liệu chủ yếu </a:t>
            </a:r>
            <a:r>
              <a:rPr lang="vi-VN" sz="1050" b="1" dirty="0"/>
              <a:t>tiếng Anh</a:t>
            </a:r>
            <a:r>
              <a:rPr lang="vi-VN" sz="1050" dirty="0"/>
              <a:t>, chênh lệch múi giờ ảnh hưởng hỗ trợ.</a:t>
            </a:r>
            <a:endParaRPr sz="900" dirty="0">
              <a:solidFill>
                <a:srgbClr val="000000"/>
              </a:solidFill>
              <a:latin typeface="Roboto"/>
              <a:ea typeface="Roboto"/>
              <a:cs typeface="Roboto"/>
              <a:sym typeface="Roboto"/>
            </a:endParaRPr>
          </a:p>
        </p:txBody>
      </p:sp>
      <p:sp>
        <p:nvSpPr>
          <p:cNvPr id="248" name="Google Shape;248;p22"/>
          <p:cNvSpPr/>
          <p:nvPr/>
        </p:nvSpPr>
        <p:spPr>
          <a:xfrm>
            <a:off x="4961400" y="1250447"/>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1"/>
                  <a:pt x="13777" y="1"/>
                </a:cubicBezTo>
                <a:cubicBezTo>
                  <a:pt x="21382" y="1"/>
                  <a:pt x="27553" y="6172"/>
                  <a:pt x="27553" y="13777"/>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a:solidFill>
                  <a:srgbClr val="FFFFFF"/>
                </a:solidFill>
                <a:latin typeface="Roboto"/>
                <a:ea typeface="Roboto"/>
                <a:cs typeface="Roboto"/>
                <a:sym typeface="Roboto"/>
              </a:rPr>
              <a:t>1</a:t>
            </a:r>
            <a:endParaRPr>
              <a:solidFill>
                <a:srgbClr val="FFFFFF"/>
              </a:solidFill>
            </a:endParaRPr>
          </a:p>
        </p:txBody>
      </p:sp>
      <p:sp>
        <p:nvSpPr>
          <p:cNvPr id="249" name="Google Shape;249;p22"/>
          <p:cNvSpPr/>
          <p:nvPr/>
        </p:nvSpPr>
        <p:spPr>
          <a:xfrm>
            <a:off x="4961400" y="2219814"/>
            <a:ext cx="547291" cy="546616"/>
          </a:xfrm>
          <a:custGeom>
            <a:avLst/>
            <a:gdLst/>
            <a:ahLst/>
            <a:cxnLst/>
            <a:rect l="l" t="t" r="r" b="b"/>
            <a:pathLst>
              <a:path w="27554" h="27520" extrusionOk="0">
                <a:moveTo>
                  <a:pt x="27553" y="13777"/>
                </a:moveTo>
                <a:cubicBezTo>
                  <a:pt x="27553" y="21349"/>
                  <a:pt x="21382" y="27520"/>
                  <a:pt x="13777" y="27520"/>
                </a:cubicBezTo>
                <a:cubicBezTo>
                  <a:pt x="6171" y="27520"/>
                  <a:pt x="0" y="21349"/>
                  <a:pt x="0" y="13777"/>
                </a:cubicBezTo>
                <a:cubicBezTo>
                  <a:pt x="0" y="6171"/>
                  <a:pt x="6171" y="0"/>
                  <a:pt x="13777" y="0"/>
                </a:cubicBezTo>
                <a:cubicBezTo>
                  <a:pt x="21382" y="0"/>
                  <a:pt x="27553" y="6171"/>
                  <a:pt x="27553" y="13777"/>
                </a:cubicBezTo>
                <a:close/>
              </a:path>
            </a:pathLst>
          </a:custGeom>
          <a:gradFill>
            <a:gsLst>
              <a:gs pos="0">
                <a:srgbClr val="31AFDD"/>
              </a:gs>
              <a:gs pos="100000">
                <a:srgbClr val="195B7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a:solidFill>
                  <a:srgbClr val="FFFFFF"/>
                </a:solidFill>
                <a:latin typeface="Roboto"/>
                <a:ea typeface="Roboto"/>
                <a:cs typeface="Roboto"/>
                <a:sym typeface="Roboto"/>
              </a:rPr>
              <a:t>2</a:t>
            </a:r>
            <a:endParaRPr>
              <a:solidFill>
                <a:srgbClr val="FFFFFF"/>
              </a:solidFill>
            </a:endParaRPr>
          </a:p>
        </p:txBody>
      </p:sp>
      <p:sp>
        <p:nvSpPr>
          <p:cNvPr id="250" name="Google Shape;250;p22"/>
          <p:cNvSpPr/>
          <p:nvPr/>
        </p:nvSpPr>
        <p:spPr>
          <a:xfrm>
            <a:off x="4961400" y="3188717"/>
            <a:ext cx="547291" cy="546636"/>
          </a:xfrm>
          <a:custGeom>
            <a:avLst/>
            <a:gdLst/>
            <a:ahLst/>
            <a:cxnLst/>
            <a:rect l="l" t="t" r="r" b="b"/>
            <a:pathLst>
              <a:path w="27554" h="27521" extrusionOk="0">
                <a:moveTo>
                  <a:pt x="27553" y="13777"/>
                </a:moveTo>
                <a:cubicBezTo>
                  <a:pt x="27553" y="21349"/>
                  <a:pt x="21382" y="27520"/>
                  <a:pt x="13777" y="27520"/>
                </a:cubicBezTo>
                <a:cubicBezTo>
                  <a:pt x="6171" y="27520"/>
                  <a:pt x="0" y="21349"/>
                  <a:pt x="0" y="13777"/>
                </a:cubicBezTo>
                <a:cubicBezTo>
                  <a:pt x="0" y="6172"/>
                  <a:pt x="6171" y="0"/>
                  <a:pt x="13777" y="0"/>
                </a:cubicBezTo>
                <a:cubicBezTo>
                  <a:pt x="21382" y="0"/>
                  <a:pt x="27553" y="6172"/>
                  <a:pt x="27553" y="13777"/>
                </a:cubicBezTo>
                <a:close/>
              </a:path>
            </a:pathLst>
          </a:custGeom>
          <a:gradFill>
            <a:gsLst>
              <a:gs pos="0">
                <a:srgbClr val="58CBDF"/>
              </a:gs>
              <a:gs pos="100000">
                <a:srgbClr val="23819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500" b="1">
                <a:solidFill>
                  <a:srgbClr val="FFFFFF"/>
                </a:solidFill>
                <a:latin typeface="Roboto"/>
                <a:ea typeface="Roboto"/>
                <a:cs typeface="Roboto"/>
                <a:sym typeface="Roboto"/>
              </a:rPr>
              <a:t>3</a:t>
            </a:r>
            <a:endParaRPr>
              <a:solidFill>
                <a:srgbClr val="FFFFFF"/>
              </a:solidFill>
            </a:endParaRPr>
          </a:p>
        </p:txBody>
      </p:sp>
      <p:sp>
        <p:nvSpPr>
          <p:cNvPr id="253" name="Google Shape;253;p22"/>
          <p:cNvSpPr txBox="1"/>
          <p:nvPr/>
        </p:nvSpPr>
        <p:spPr>
          <a:xfrm>
            <a:off x="3721500" y="1470413"/>
            <a:ext cx="445500" cy="42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Fira Sans Extra Condensed"/>
                <a:ea typeface="Fira Sans Extra Condensed"/>
                <a:cs typeface="Fira Sans Extra Condensed"/>
                <a:sym typeface="Fira Sans Extra Condensed"/>
              </a:rPr>
              <a:t>1</a:t>
            </a:r>
            <a:endParaRPr sz="3000" b="1">
              <a:latin typeface="Fira Sans Extra Condensed"/>
              <a:ea typeface="Fira Sans Extra Condensed"/>
              <a:cs typeface="Fira Sans Extra Condensed"/>
              <a:sym typeface="Fira Sans Extra Condensed"/>
            </a:endParaRPr>
          </a:p>
        </p:txBody>
      </p:sp>
      <p:sp>
        <p:nvSpPr>
          <p:cNvPr id="254" name="Google Shape;254;p22"/>
          <p:cNvSpPr txBox="1"/>
          <p:nvPr/>
        </p:nvSpPr>
        <p:spPr>
          <a:xfrm>
            <a:off x="942125" y="4129550"/>
            <a:ext cx="445500" cy="42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lt1"/>
                </a:solidFill>
                <a:latin typeface="Fira Sans Extra Condensed"/>
                <a:ea typeface="Fira Sans Extra Condensed"/>
                <a:cs typeface="Fira Sans Extra Condensed"/>
                <a:sym typeface="Fira Sans Extra Condensed"/>
              </a:rPr>
              <a:t>3</a:t>
            </a:r>
            <a:endParaRPr sz="3000" b="1" dirty="0">
              <a:latin typeface="Fira Sans Extra Condensed"/>
              <a:ea typeface="Fira Sans Extra Condensed"/>
              <a:cs typeface="Fira Sans Extra Condensed"/>
              <a:sym typeface="Fira Sans Extra Condensed"/>
            </a:endParaRPr>
          </a:p>
        </p:txBody>
      </p:sp>
      <p:sp>
        <p:nvSpPr>
          <p:cNvPr id="255" name="Google Shape;255;p22"/>
          <p:cNvSpPr txBox="1"/>
          <p:nvPr/>
        </p:nvSpPr>
        <p:spPr>
          <a:xfrm>
            <a:off x="1997525" y="1999341"/>
            <a:ext cx="445500" cy="42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Fira Sans Extra Condensed"/>
                <a:ea typeface="Fira Sans Extra Condensed"/>
                <a:cs typeface="Fira Sans Extra Condensed"/>
                <a:sym typeface="Fira Sans Extra Condensed"/>
              </a:rPr>
              <a:t>2</a:t>
            </a:r>
            <a:endParaRPr sz="3000" b="1">
              <a:solidFill>
                <a:schemeClr val="lt1"/>
              </a:solidFill>
              <a:latin typeface="Fira Sans Extra Condensed"/>
              <a:ea typeface="Fira Sans Extra Condensed"/>
              <a:cs typeface="Fira Sans Extra Condensed"/>
              <a:sym typeface="Fira Sans Extra Condensed"/>
            </a:endParaRPr>
          </a:p>
        </p:txBody>
      </p:sp>
      <p:sp>
        <p:nvSpPr>
          <p:cNvPr id="256" name="Google Shape;256;p22"/>
          <p:cNvSpPr txBox="1"/>
          <p:nvPr/>
        </p:nvSpPr>
        <p:spPr>
          <a:xfrm>
            <a:off x="2720372" y="3967946"/>
            <a:ext cx="445500" cy="42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Fira Sans Extra Condensed"/>
                <a:ea typeface="Fira Sans Extra Condensed"/>
                <a:cs typeface="Fira Sans Extra Condensed"/>
                <a:sym typeface="Fira Sans Extra Condensed"/>
              </a:rPr>
              <a:t>3</a:t>
            </a:r>
            <a:endParaRPr sz="3000" b="1">
              <a:solidFill>
                <a:schemeClr val="lt1"/>
              </a:solidFill>
              <a:latin typeface="Fira Sans Extra Condensed"/>
              <a:ea typeface="Fira Sans Extra Condensed"/>
              <a:cs typeface="Fira Sans Extra Condensed"/>
              <a:sym typeface="Fira Sans Extra Condensed"/>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464024" y="418597"/>
            <a:ext cx="82296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2800" b="1" dirty="0">
                <a:solidFill>
                  <a:srgbClr val="92D050"/>
                </a:solidFill>
                <a:effectLst/>
                <a:latin typeface="Bahnschrift SemiBold" panose="020B0502040204020203" pitchFamily="34" charset="0"/>
                <a:ea typeface="Calibri" panose="020F0502020204030204" pitchFamily="34" charset="0"/>
              </a:rPr>
              <a:t>AWS </a:t>
            </a:r>
            <a:r>
              <a:rPr lang="vi-VN" sz="2800" b="1" dirty="0">
                <a:solidFill>
                  <a:schemeClr val="tx1"/>
                </a:solidFill>
                <a:effectLst/>
                <a:latin typeface="Bahnschrift SemiBold" panose="020B0502040204020203" pitchFamily="34" charset="0"/>
                <a:ea typeface="Calibri" panose="020F0502020204030204" pitchFamily="34" charset="0"/>
              </a:rPr>
              <a:t>Trong Hệ Sinh Thái </a:t>
            </a:r>
            <a:r>
              <a:rPr lang="vi-VN" sz="2800" b="1" dirty="0" err="1">
                <a:solidFill>
                  <a:schemeClr val="tx1"/>
                </a:solidFill>
                <a:effectLst/>
                <a:latin typeface="Bahnschrift SemiBold" panose="020B0502040204020203" pitchFamily="34" charset="0"/>
                <a:ea typeface="Calibri" panose="020F0502020204030204" pitchFamily="34" charset="0"/>
              </a:rPr>
              <a:t>IoT</a:t>
            </a:r>
            <a:endParaRPr sz="3600" dirty="0">
              <a:solidFill>
                <a:schemeClr val="tx1"/>
              </a:solidFill>
              <a:latin typeface="Bahnschrift SemiBold" panose="020B0502040204020203" pitchFamily="34" charset="0"/>
            </a:endParaRPr>
          </a:p>
        </p:txBody>
      </p:sp>
      <p:grpSp>
        <p:nvGrpSpPr>
          <p:cNvPr id="72" name="Google Shape;72;p18"/>
          <p:cNvGrpSpPr/>
          <p:nvPr/>
        </p:nvGrpSpPr>
        <p:grpSpPr>
          <a:xfrm>
            <a:off x="574670" y="1524747"/>
            <a:ext cx="1541203" cy="2932635"/>
            <a:chOff x="589746" y="1504275"/>
            <a:chExt cx="1541203" cy="2932635"/>
          </a:xfrm>
        </p:grpSpPr>
        <p:sp>
          <p:nvSpPr>
            <p:cNvPr id="73" name="Google Shape;73;p18"/>
            <p:cNvSpPr/>
            <p:nvPr/>
          </p:nvSpPr>
          <p:spPr>
            <a:xfrm rot="5400000">
              <a:off x="870651" y="1259875"/>
              <a:ext cx="326488" cy="815287"/>
            </a:xfrm>
            <a:custGeom>
              <a:avLst/>
              <a:gdLst/>
              <a:ahLst/>
              <a:cxnLst/>
              <a:rect l="l" t="t" r="r" b="b"/>
              <a:pathLst>
                <a:path w="16302" h="41538" extrusionOk="0">
                  <a:moveTo>
                    <a:pt x="11756" y="0"/>
                  </a:moveTo>
                  <a:cubicBezTo>
                    <a:pt x="9233" y="0"/>
                    <a:pt x="7195" y="2038"/>
                    <a:pt x="7195" y="4546"/>
                  </a:cubicBezTo>
                  <a:cubicBezTo>
                    <a:pt x="7195" y="5784"/>
                    <a:pt x="7696" y="6913"/>
                    <a:pt x="8511" y="7728"/>
                  </a:cubicBezTo>
                  <a:cubicBezTo>
                    <a:pt x="6944" y="10690"/>
                    <a:pt x="4985" y="15173"/>
                    <a:pt x="3699" y="20926"/>
                  </a:cubicBezTo>
                  <a:cubicBezTo>
                    <a:pt x="2007" y="28402"/>
                    <a:pt x="1583" y="34092"/>
                    <a:pt x="1474" y="37023"/>
                  </a:cubicBezTo>
                  <a:cubicBezTo>
                    <a:pt x="612" y="37352"/>
                    <a:pt x="0" y="38199"/>
                    <a:pt x="0" y="39186"/>
                  </a:cubicBezTo>
                  <a:cubicBezTo>
                    <a:pt x="0" y="40487"/>
                    <a:pt x="1035" y="41537"/>
                    <a:pt x="2336" y="41537"/>
                  </a:cubicBezTo>
                  <a:cubicBezTo>
                    <a:pt x="3621" y="41537"/>
                    <a:pt x="4671" y="40487"/>
                    <a:pt x="4671" y="39186"/>
                  </a:cubicBezTo>
                  <a:cubicBezTo>
                    <a:pt x="4671" y="38214"/>
                    <a:pt x="4076" y="37384"/>
                    <a:pt x="3229" y="37039"/>
                  </a:cubicBezTo>
                  <a:cubicBezTo>
                    <a:pt x="3339" y="34155"/>
                    <a:pt x="3762" y="28559"/>
                    <a:pt x="5392" y="21302"/>
                  </a:cubicBezTo>
                  <a:cubicBezTo>
                    <a:pt x="6615" y="15894"/>
                    <a:pt x="8480" y="11599"/>
                    <a:pt x="9969" y="8731"/>
                  </a:cubicBezTo>
                  <a:cubicBezTo>
                    <a:pt x="10518" y="8966"/>
                    <a:pt x="11113" y="9107"/>
                    <a:pt x="11756" y="9107"/>
                  </a:cubicBezTo>
                  <a:cubicBezTo>
                    <a:pt x="14264" y="9107"/>
                    <a:pt x="16302" y="7054"/>
                    <a:pt x="16302" y="4546"/>
                  </a:cubicBezTo>
                  <a:cubicBezTo>
                    <a:pt x="16302" y="2038"/>
                    <a:pt x="14264" y="0"/>
                    <a:pt x="11756" y="0"/>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8"/>
            <p:cNvSpPr/>
            <p:nvPr/>
          </p:nvSpPr>
          <p:spPr>
            <a:xfrm rot="5400000">
              <a:off x="1297072" y="1698015"/>
              <a:ext cx="662390" cy="637168"/>
            </a:xfrm>
            <a:custGeom>
              <a:avLst/>
              <a:gdLst/>
              <a:ahLst/>
              <a:cxnLst/>
              <a:rect l="l" t="t" r="r" b="b"/>
              <a:pathLst>
                <a:path w="33074" h="32463" extrusionOk="0">
                  <a:moveTo>
                    <a:pt x="27880" y="1"/>
                  </a:moveTo>
                  <a:cubicBezTo>
                    <a:pt x="26289" y="1"/>
                    <a:pt x="24748" y="837"/>
                    <a:pt x="23919" y="2313"/>
                  </a:cubicBezTo>
                  <a:cubicBezTo>
                    <a:pt x="23308" y="3395"/>
                    <a:pt x="23183" y="4633"/>
                    <a:pt x="23481" y="5730"/>
                  </a:cubicBezTo>
                  <a:cubicBezTo>
                    <a:pt x="20675" y="7548"/>
                    <a:pt x="16772" y="10495"/>
                    <a:pt x="12822" y="14868"/>
                  </a:cubicBezTo>
                  <a:cubicBezTo>
                    <a:pt x="7681" y="20558"/>
                    <a:pt x="4530" y="25307"/>
                    <a:pt x="2994" y="27815"/>
                  </a:cubicBezTo>
                  <a:cubicBezTo>
                    <a:pt x="2880" y="27798"/>
                    <a:pt x="2765" y="27789"/>
                    <a:pt x="2651" y="27789"/>
                  </a:cubicBezTo>
                  <a:cubicBezTo>
                    <a:pt x="1844" y="27789"/>
                    <a:pt x="1069" y="28220"/>
                    <a:pt x="643" y="28975"/>
                  </a:cubicBezTo>
                  <a:cubicBezTo>
                    <a:pt x="0" y="30104"/>
                    <a:pt x="408" y="31530"/>
                    <a:pt x="1537" y="32157"/>
                  </a:cubicBezTo>
                  <a:cubicBezTo>
                    <a:pt x="1895" y="32364"/>
                    <a:pt x="2286" y="32462"/>
                    <a:pt x="2673" y="32462"/>
                  </a:cubicBezTo>
                  <a:cubicBezTo>
                    <a:pt x="3487" y="32462"/>
                    <a:pt x="4283" y="32029"/>
                    <a:pt x="4718" y="31264"/>
                  </a:cubicBezTo>
                  <a:cubicBezTo>
                    <a:pt x="5189" y="30417"/>
                    <a:pt x="5079" y="29398"/>
                    <a:pt x="4515" y="28677"/>
                  </a:cubicBezTo>
                  <a:cubicBezTo>
                    <a:pt x="6019" y="26232"/>
                    <a:pt x="9139" y="21561"/>
                    <a:pt x="14123" y="16044"/>
                  </a:cubicBezTo>
                  <a:cubicBezTo>
                    <a:pt x="17838" y="11922"/>
                    <a:pt x="21568" y="9085"/>
                    <a:pt x="24264" y="7329"/>
                  </a:cubicBezTo>
                  <a:cubicBezTo>
                    <a:pt x="24625" y="7799"/>
                    <a:pt x="25095" y="8207"/>
                    <a:pt x="25644" y="8520"/>
                  </a:cubicBezTo>
                  <a:cubicBezTo>
                    <a:pt x="26350" y="8919"/>
                    <a:pt x="27116" y="9108"/>
                    <a:pt x="27872" y="9108"/>
                  </a:cubicBezTo>
                  <a:cubicBezTo>
                    <a:pt x="29465" y="9108"/>
                    <a:pt x="31011" y="8268"/>
                    <a:pt x="31851" y="6780"/>
                  </a:cubicBezTo>
                  <a:cubicBezTo>
                    <a:pt x="33073" y="4602"/>
                    <a:pt x="32305" y="1827"/>
                    <a:pt x="30111" y="589"/>
                  </a:cubicBezTo>
                  <a:cubicBezTo>
                    <a:pt x="29404" y="190"/>
                    <a:pt x="28636" y="1"/>
                    <a:pt x="27880" y="1"/>
                  </a:cubicBezTo>
                  <a:close/>
                </a:path>
              </a:pathLst>
            </a:custGeom>
            <a:gradFill>
              <a:gsLst>
                <a:gs pos="0">
                  <a:schemeClr val="accent1"/>
                </a:gs>
                <a:gs pos="6600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8"/>
            <p:cNvSpPr/>
            <p:nvPr/>
          </p:nvSpPr>
          <p:spPr>
            <a:xfrm rot="5400000">
              <a:off x="1546508" y="2458669"/>
              <a:ext cx="852290" cy="316592"/>
            </a:xfrm>
            <a:custGeom>
              <a:avLst/>
              <a:gdLst/>
              <a:ahLst/>
              <a:cxnLst/>
              <a:rect l="l" t="t" r="r" b="b"/>
              <a:pathLst>
                <a:path w="42556" h="16130" extrusionOk="0">
                  <a:moveTo>
                    <a:pt x="37358" y="0"/>
                  </a:moveTo>
                  <a:cubicBezTo>
                    <a:pt x="36584" y="0"/>
                    <a:pt x="35799" y="197"/>
                    <a:pt x="35079" y="611"/>
                  </a:cubicBezTo>
                  <a:cubicBezTo>
                    <a:pt x="33998" y="1238"/>
                    <a:pt x="33277" y="2226"/>
                    <a:pt x="32979" y="3339"/>
                  </a:cubicBezTo>
                  <a:cubicBezTo>
                    <a:pt x="29625" y="3480"/>
                    <a:pt x="24766" y="4028"/>
                    <a:pt x="19154" y="5800"/>
                  </a:cubicBezTo>
                  <a:cubicBezTo>
                    <a:pt x="11834" y="8088"/>
                    <a:pt x="6709" y="10580"/>
                    <a:pt x="4122" y="11960"/>
                  </a:cubicBezTo>
                  <a:cubicBezTo>
                    <a:pt x="3704" y="11630"/>
                    <a:pt x="3189" y="11452"/>
                    <a:pt x="2664" y="11452"/>
                  </a:cubicBezTo>
                  <a:cubicBezTo>
                    <a:pt x="2266" y="11452"/>
                    <a:pt x="1861" y="11555"/>
                    <a:pt x="1489" y="11772"/>
                  </a:cubicBezTo>
                  <a:cubicBezTo>
                    <a:pt x="376" y="12414"/>
                    <a:pt x="0" y="13841"/>
                    <a:pt x="643" y="14969"/>
                  </a:cubicBezTo>
                  <a:cubicBezTo>
                    <a:pt x="1083" y="15714"/>
                    <a:pt x="1868" y="16129"/>
                    <a:pt x="2673" y="16129"/>
                  </a:cubicBezTo>
                  <a:cubicBezTo>
                    <a:pt x="3070" y="16129"/>
                    <a:pt x="3472" y="16028"/>
                    <a:pt x="3840" y="15816"/>
                  </a:cubicBezTo>
                  <a:cubicBezTo>
                    <a:pt x="4687" y="15330"/>
                    <a:pt x="5110" y="14389"/>
                    <a:pt x="4985" y="13480"/>
                  </a:cubicBezTo>
                  <a:cubicBezTo>
                    <a:pt x="7524" y="12132"/>
                    <a:pt x="12587" y="9687"/>
                    <a:pt x="19687" y="7461"/>
                  </a:cubicBezTo>
                  <a:cubicBezTo>
                    <a:pt x="24969" y="5800"/>
                    <a:pt x="29609" y="5251"/>
                    <a:pt x="32838" y="5110"/>
                  </a:cubicBezTo>
                  <a:cubicBezTo>
                    <a:pt x="32916" y="5690"/>
                    <a:pt x="33104" y="6286"/>
                    <a:pt x="33418" y="6834"/>
                  </a:cubicBezTo>
                  <a:cubicBezTo>
                    <a:pt x="34266" y="8290"/>
                    <a:pt x="35793" y="9102"/>
                    <a:pt x="37358" y="9102"/>
                  </a:cubicBezTo>
                  <a:cubicBezTo>
                    <a:pt x="38136" y="9102"/>
                    <a:pt x="38923" y="8901"/>
                    <a:pt x="39640" y="8480"/>
                  </a:cubicBezTo>
                  <a:cubicBezTo>
                    <a:pt x="41819" y="7226"/>
                    <a:pt x="42556" y="4436"/>
                    <a:pt x="41302" y="2257"/>
                  </a:cubicBezTo>
                  <a:cubicBezTo>
                    <a:pt x="40452" y="809"/>
                    <a:pt x="38927" y="0"/>
                    <a:pt x="37358" y="0"/>
                  </a:cubicBezTo>
                  <a:close/>
                </a:path>
              </a:pathLst>
            </a:custGeom>
            <a:gradFill>
              <a:gsLst>
                <a:gs pos="0">
                  <a:srgbClr val="58CBDF"/>
                </a:gs>
                <a:gs pos="100000">
                  <a:srgbClr val="23819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8"/>
            <p:cNvSpPr/>
            <p:nvPr/>
          </p:nvSpPr>
          <p:spPr>
            <a:xfrm rot="5400000">
              <a:off x="1516681" y="3156604"/>
              <a:ext cx="835047" cy="311057"/>
            </a:xfrm>
            <a:custGeom>
              <a:avLst/>
              <a:gdLst/>
              <a:ahLst/>
              <a:cxnLst/>
              <a:rect l="l" t="t" r="r" b="b"/>
              <a:pathLst>
                <a:path w="41695" h="15848" extrusionOk="0">
                  <a:moveTo>
                    <a:pt x="2359" y="0"/>
                  </a:moveTo>
                  <a:cubicBezTo>
                    <a:pt x="2346" y="0"/>
                    <a:pt x="2333" y="0"/>
                    <a:pt x="2321" y="1"/>
                  </a:cubicBezTo>
                  <a:cubicBezTo>
                    <a:pt x="1035" y="16"/>
                    <a:pt x="1" y="1066"/>
                    <a:pt x="17" y="2367"/>
                  </a:cubicBezTo>
                  <a:cubicBezTo>
                    <a:pt x="32" y="3643"/>
                    <a:pt x="1082" y="4672"/>
                    <a:pt x="2355" y="4672"/>
                  </a:cubicBezTo>
                  <a:cubicBezTo>
                    <a:pt x="2364" y="4672"/>
                    <a:pt x="2374" y="4672"/>
                    <a:pt x="2383" y="4671"/>
                  </a:cubicBezTo>
                  <a:cubicBezTo>
                    <a:pt x="3355" y="4656"/>
                    <a:pt x="4186" y="4060"/>
                    <a:pt x="4515" y="3198"/>
                  </a:cubicBezTo>
                  <a:cubicBezTo>
                    <a:pt x="7399" y="3276"/>
                    <a:pt x="13011" y="3621"/>
                    <a:pt x="20283" y="5157"/>
                  </a:cubicBezTo>
                  <a:cubicBezTo>
                    <a:pt x="25707" y="6317"/>
                    <a:pt x="30017" y="8120"/>
                    <a:pt x="32901" y="9562"/>
                  </a:cubicBezTo>
                  <a:cubicBezTo>
                    <a:pt x="32682" y="10126"/>
                    <a:pt x="32556" y="10722"/>
                    <a:pt x="32572" y="11364"/>
                  </a:cubicBezTo>
                  <a:cubicBezTo>
                    <a:pt x="32603" y="13853"/>
                    <a:pt x="34625" y="15848"/>
                    <a:pt x="37122" y="15848"/>
                  </a:cubicBezTo>
                  <a:cubicBezTo>
                    <a:pt x="37141" y="15848"/>
                    <a:pt x="37161" y="15847"/>
                    <a:pt x="37180" y="15847"/>
                  </a:cubicBezTo>
                  <a:cubicBezTo>
                    <a:pt x="39688" y="15816"/>
                    <a:pt x="41695" y="13747"/>
                    <a:pt x="41663" y="11239"/>
                  </a:cubicBezTo>
                  <a:cubicBezTo>
                    <a:pt x="41632" y="8760"/>
                    <a:pt x="39610" y="6755"/>
                    <a:pt x="37141" y="6755"/>
                  </a:cubicBezTo>
                  <a:cubicBezTo>
                    <a:pt x="37112" y="6755"/>
                    <a:pt x="37084" y="6756"/>
                    <a:pt x="37055" y="6756"/>
                  </a:cubicBezTo>
                  <a:cubicBezTo>
                    <a:pt x="35817" y="6772"/>
                    <a:pt x="34704" y="7273"/>
                    <a:pt x="33889" y="8088"/>
                  </a:cubicBezTo>
                  <a:cubicBezTo>
                    <a:pt x="30911" y="6568"/>
                    <a:pt x="26396" y="4671"/>
                    <a:pt x="20644" y="3449"/>
                  </a:cubicBezTo>
                  <a:cubicBezTo>
                    <a:pt x="13136" y="1866"/>
                    <a:pt x="7446" y="1505"/>
                    <a:pt x="4515" y="1458"/>
                  </a:cubicBezTo>
                  <a:cubicBezTo>
                    <a:pt x="4175" y="592"/>
                    <a:pt x="3330" y="0"/>
                    <a:pt x="2359" y="0"/>
                  </a:cubicBezTo>
                  <a:close/>
                </a:path>
              </a:pathLst>
            </a:custGeom>
            <a:gradFill>
              <a:gsLst>
                <a:gs pos="0">
                  <a:srgbClr val="45BFDE"/>
                </a:gs>
                <a:gs pos="100000">
                  <a:srgbClr val="1E6E8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8"/>
            <p:cNvSpPr/>
            <p:nvPr/>
          </p:nvSpPr>
          <p:spPr>
            <a:xfrm rot="5400000">
              <a:off x="1259970" y="3596660"/>
              <a:ext cx="661128" cy="638286"/>
            </a:xfrm>
            <a:custGeom>
              <a:avLst/>
              <a:gdLst/>
              <a:ahLst/>
              <a:cxnLst/>
              <a:rect l="l" t="t" r="r" b="b"/>
              <a:pathLst>
                <a:path w="33011" h="32520" extrusionOk="0">
                  <a:moveTo>
                    <a:pt x="2672" y="1"/>
                  </a:moveTo>
                  <a:cubicBezTo>
                    <a:pt x="1867" y="1"/>
                    <a:pt x="1081" y="415"/>
                    <a:pt x="643" y="1156"/>
                  </a:cubicBezTo>
                  <a:cubicBezTo>
                    <a:pt x="0" y="2284"/>
                    <a:pt x="377" y="3711"/>
                    <a:pt x="1489" y="4369"/>
                  </a:cubicBezTo>
                  <a:cubicBezTo>
                    <a:pt x="1855" y="4583"/>
                    <a:pt x="2260" y="4684"/>
                    <a:pt x="2660" y="4684"/>
                  </a:cubicBezTo>
                  <a:cubicBezTo>
                    <a:pt x="3170" y="4684"/>
                    <a:pt x="3672" y="4520"/>
                    <a:pt x="4076" y="4212"/>
                  </a:cubicBezTo>
                  <a:cubicBezTo>
                    <a:pt x="6505" y="5748"/>
                    <a:pt x="11129" y="8946"/>
                    <a:pt x="16568" y="14025"/>
                  </a:cubicBezTo>
                  <a:cubicBezTo>
                    <a:pt x="20612" y="17802"/>
                    <a:pt x="23387" y="21580"/>
                    <a:pt x="25111" y="24307"/>
                  </a:cubicBezTo>
                  <a:cubicBezTo>
                    <a:pt x="24625" y="24667"/>
                    <a:pt x="24202" y="25122"/>
                    <a:pt x="23888" y="25671"/>
                  </a:cubicBezTo>
                  <a:cubicBezTo>
                    <a:pt x="22618" y="27834"/>
                    <a:pt x="23339" y="30624"/>
                    <a:pt x="25518" y="31893"/>
                  </a:cubicBezTo>
                  <a:cubicBezTo>
                    <a:pt x="26240" y="32317"/>
                    <a:pt x="27032" y="32519"/>
                    <a:pt x="27814" y="32519"/>
                  </a:cubicBezTo>
                  <a:cubicBezTo>
                    <a:pt x="29375" y="32519"/>
                    <a:pt x="30895" y="31715"/>
                    <a:pt x="31741" y="30263"/>
                  </a:cubicBezTo>
                  <a:cubicBezTo>
                    <a:pt x="33011" y="28100"/>
                    <a:pt x="32290" y="25310"/>
                    <a:pt x="30111" y="24040"/>
                  </a:cubicBezTo>
                  <a:cubicBezTo>
                    <a:pt x="29392" y="23617"/>
                    <a:pt x="28602" y="23416"/>
                    <a:pt x="27822" y="23416"/>
                  </a:cubicBezTo>
                  <a:cubicBezTo>
                    <a:pt x="27446" y="23416"/>
                    <a:pt x="27072" y="23463"/>
                    <a:pt x="26709" y="23554"/>
                  </a:cubicBezTo>
                  <a:cubicBezTo>
                    <a:pt x="24938" y="20717"/>
                    <a:pt x="22054" y="16768"/>
                    <a:pt x="17759" y="12739"/>
                  </a:cubicBezTo>
                  <a:cubicBezTo>
                    <a:pt x="12148" y="7504"/>
                    <a:pt x="7461" y="4275"/>
                    <a:pt x="4985" y="2708"/>
                  </a:cubicBezTo>
                  <a:cubicBezTo>
                    <a:pt x="5126" y="1783"/>
                    <a:pt x="4703" y="827"/>
                    <a:pt x="3856" y="325"/>
                  </a:cubicBezTo>
                  <a:cubicBezTo>
                    <a:pt x="3484" y="105"/>
                    <a:pt x="3076" y="1"/>
                    <a:pt x="2672" y="1"/>
                  </a:cubicBezTo>
                  <a:close/>
                </a:path>
              </a:pathLst>
            </a:custGeom>
            <a:gradFill>
              <a:gsLst>
                <a:gs pos="0">
                  <a:srgbClr val="31AFDD"/>
                </a:gs>
                <a:gs pos="100000">
                  <a:srgbClr val="195B7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8"/>
            <p:cNvSpPr/>
            <p:nvPr/>
          </p:nvSpPr>
          <p:spPr>
            <a:xfrm rot="5400000">
              <a:off x="825259" y="3856704"/>
              <a:ext cx="344693" cy="815719"/>
            </a:xfrm>
            <a:custGeom>
              <a:avLst/>
              <a:gdLst/>
              <a:ahLst/>
              <a:cxnLst/>
              <a:rect l="l" t="t" r="r" b="b"/>
              <a:pathLst>
                <a:path w="17211" h="41560" extrusionOk="0">
                  <a:moveTo>
                    <a:pt x="2670" y="1"/>
                  </a:moveTo>
                  <a:cubicBezTo>
                    <a:pt x="2269" y="1"/>
                    <a:pt x="1861" y="105"/>
                    <a:pt x="1490" y="325"/>
                  </a:cubicBezTo>
                  <a:cubicBezTo>
                    <a:pt x="377" y="968"/>
                    <a:pt x="0" y="2410"/>
                    <a:pt x="643" y="3523"/>
                  </a:cubicBezTo>
                  <a:cubicBezTo>
                    <a:pt x="1073" y="4257"/>
                    <a:pt x="1857" y="4673"/>
                    <a:pt x="2662" y="4673"/>
                  </a:cubicBezTo>
                  <a:cubicBezTo>
                    <a:pt x="2767" y="4673"/>
                    <a:pt x="2873" y="4666"/>
                    <a:pt x="2979" y="4651"/>
                  </a:cubicBezTo>
                  <a:cubicBezTo>
                    <a:pt x="4342" y="7191"/>
                    <a:pt x="6787" y="12238"/>
                    <a:pt x="9045" y="19323"/>
                  </a:cubicBezTo>
                  <a:cubicBezTo>
                    <a:pt x="10722" y="24621"/>
                    <a:pt x="11286" y="29260"/>
                    <a:pt x="11443" y="32489"/>
                  </a:cubicBezTo>
                  <a:cubicBezTo>
                    <a:pt x="10847" y="32567"/>
                    <a:pt x="10251" y="32756"/>
                    <a:pt x="9719" y="33069"/>
                  </a:cubicBezTo>
                  <a:cubicBezTo>
                    <a:pt x="7540" y="34339"/>
                    <a:pt x="6803" y="37129"/>
                    <a:pt x="8073" y="39292"/>
                  </a:cubicBezTo>
                  <a:cubicBezTo>
                    <a:pt x="8921" y="40747"/>
                    <a:pt x="10448" y="41559"/>
                    <a:pt x="12013" y="41559"/>
                  </a:cubicBezTo>
                  <a:cubicBezTo>
                    <a:pt x="12791" y="41559"/>
                    <a:pt x="13578" y="41359"/>
                    <a:pt x="14295" y="40938"/>
                  </a:cubicBezTo>
                  <a:cubicBezTo>
                    <a:pt x="16474" y="39668"/>
                    <a:pt x="17211" y="36878"/>
                    <a:pt x="15941" y="34699"/>
                  </a:cubicBezTo>
                  <a:cubicBezTo>
                    <a:pt x="15314" y="33633"/>
                    <a:pt x="14311" y="32912"/>
                    <a:pt x="13198" y="32614"/>
                  </a:cubicBezTo>
                  <a:cubicBezTo>
                    <a:pt x="13057" y="29276"/>
                    <a:pt x="12493" y="24417"/>
                    <a:pt x="10706" y="18805"/>
                  </a:cubicBezTo>
                  <a:cubicBezTo>
                    <a:pt x="8386" y="11485"/>
                    <a:pt x="5894" y="6360"/>
                    <a:pt x="4499" y="3789"/>
                  </a:cubicBezTo>
                  <a:cubicBezTo>
                    <a:pt x="5079" y="3053"/>
                    <a:pt x="5189" y="2018"/>
                    <a:pt x="4687" y="1156"/>
                  </a:cubicBezTo>
                  <a:cubicBezTo>
                    <a:pt x="4249" y="415"/>
                    <a:pt x="3470" y="1"/>
                    <a:pt x="2670" y="1"/>
                  </a:cubicBezTo>
                  <a:close/>
                </a:path>
              </a:pathLst>
            </a:custGeom>
            <a:gradFill>
              <a:gsLst>
                <a:gs pos="0">
                  <a:srgbClr val="1A85C8"/>
                </a:gs>
                <a:gs pos="100000">
                  <a:srgbClr val="0F3750"/>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8"/>
          <p:cNvGrpSpPr/>
          <p:nvPr/>
        </p:nvGrpSpPr>
        <p:grpSpPr>
          <a:xfrm>
            <a:off x="1767831" y="1240572"/>
            <a:ext cx="480179" cy="429901"/>
            <a:chOff x="1584882" y="1341000"/>
            <a:chExt cx="480179" cy="429901"/>
          </a:xfrm>
        </p:grpSpPr>
        <p:sp>
          <p:nvSpPr>
            <p:cNvPr id="80" name="Google Shape;80;p18"/>
            <p:cNvSpPr/>
            <p:nvPr/>
          </p:nvSpPr>
          <p:spPr>
            <a:xfrm>
              <a:off x="1584882" y="1341000"/>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8"/>
            <p:cNvGrpSpPr/>
            <p:nvPr/>
          </p:nvGrpSpPr>
          <p:grpSpPr>
            <a:xfrm>
              <a:off x="1726556" y="1413360"/>
              <a:ext cx="197017" cy="210379"/>
              <a:chOff x="3698760" y="1422121"/>
              <a:chExt cx="382929" cy="408901"/>
            </a:xfrm>
          </p:grpSpPr>
          <p:sp>
            <p:nvSpPr>
              <p:cNvPr id="82" name="Google Shape;82;p18"/>
              <p:cNvSpPr/>
              <p:nvPr/>
            </p:nvSpPr>
            <p:spPr>
              <a:xfrm>
                <a:off x="3698760" y="1422121"/>
                <a:ext cx="382929" cy="408901"/>
              </a:xfrm>
              <a:custGeom>
                <a:avLst/>
                <a:gdLst/>
                <a:ahLst/>
                <a:cxnLst/>
                <a:rect l="l" t="t" r="r" b="b"/>
                <a:pathLst>
                  <a:path w="8057" h="8603" extrusionOk="0">
                    <a:moveTo>
                      <a:pt x="3574" y="0"/>
                    </a:moveTo>
                    <a:lnTo>
                      <a:pt x="3574" y="1254"/>
                    </a:lnTo>
                    <a:cubicBezTo>
                      <a:pt x="5157" y="1285"/>
                      <a:pt x="6301" y="2414"/>
                      <a:pt x="6552" y="3683"/>
                    </a:cubicBezTo>
                    <a:cubicBezTo>
                      <a:pt x="6819" y="5000"/>
                      <a:pt x="6192" y="6348"/>
                      <a:pt x="5016" y="6975"/>
                    </a:cubicBezTo>
                    <a:cubicBezTo>
                      <a:pt x="4572" y="7214"/>
                      <a:pt x="4095" y="7346"/>
                      <a:pt x="3602" y="7346"/>
                    </a:cubicBezTo>
                    <a:cubicBezTo>
                      <a:pt x="3417" y="7346"/>
                      <a:pt x="3230" y="7327"/>
                      <a:pt x="3041" y="7289"/>
                    </a:cubicBezTo>
                    <a:cubicBezTo>
                      <a:pt x="2226" y="7148"/>
                      <a:pt x="1583" y="6724"/>
                      <a:pt x="1097" y="6066"/>
                    </a:cubicBezTo>
                    <a:cubicBezTo>
                      <a:pt x="1066" y="6082"/>
                      <a:pt x="1035" y="6097"/>
                      <a:pt x="1019" y="6113"/>
                    </a:cubicBezTo>
                    <a:cubicBezTo>
                      <a:pt x="706" y="6285"/>
                      <a:pt x="392" y="6474"/>
                      <a:pt x="79" y="6662"/>
                    </a:cubicBezTo>
                    <a:cubicBezTo>
                      <a:pt x="63" y="6677"/>
                      <a:pt x="32" y="6693"/>
                      <a:pt x="0" y="6693"/>
                    </a:cubicBezTo>
                    <a:lnTo>
                      <a:pt x="0" y="6709"/>
                    </a:lnTo>
                    <a:cubicBezTo>
                      <a:pt x="188" y="6928"/>
                      <a:pt x="361" y="7163"/>
                      <a:pt x="564" y="7367"/>
                    </a:cubicBezTo>
                    <a:cubicBezTo>
                      <a:pt x="1160" y="7963"/>
                      <a:pt x="1865" y="8354"/>
                      <a:pt x="2681" y="8511"/>
                    </a:cubicBezTo>
                    <a:cubicBezTo>
                      <a:pt x="2996" y="8572"/>
                      <a:pt x="3305" y="8603"/>
                      <a:pt x="3606" y="8603"/>
                    </a:cubicBezTo>
                    <a:cubicBezTo>
                      <a:pt x="4619" y="8603"/>
                      <a:pt x="5546" y="8256"/>
                      <a:pt x="6380" y="7555"/>
                    </a:cubicBezTo>
                    <a:cubicBezTo>
                      <a:pt x="7132" y="6928"/>
                      <a:pt x="7602" y="6113"/>
                      <a:pt x="7790" y="5157"/>
                    </a:cubicBezTo>
                    <a:cubicBezTo>
                      <a:pt x="8057" y="3793"/>
                      <a:pt x="7728" y="2555"/>
                      <a:pt x="6834" y="1489"/>
                    </a:cubicBezTo>
                    <a:cubicBezTo>
                      <a:pt x="6192" y="737"/>
                      <a:pt x="5392" y="282"/>
                      <a:pt x="4420" y="78"/>
                    </a:cubicBezTo>
                    <a:cubicBezTo>
                      <a:pt x="4248" y="47"/>
                      <a:pt x="4076" y="31"/>
                      <a:pt x="3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3761306" y="1519700"/>
                <a:ext cx="213874" cy="213125"/>
              </a:xfrm>
              <a:custGeom>
                <a:avLst/>
                <a:gdLst/>
                <a:ahLst/>
                <a:cxnLst/>
                <a:rect l="l" t="t" r="r" b="b"/>
                <a:pathLst>
                  <a:path w="4500" h="4484" extrusionOk="0">
                    <a:moveTo>
                      <a:pt x="2258" y="0"/>
                    </a:moveTo>
                    <a:cubicBezTo>
                      <a:pt x="1035" y="0"/>
                      <a:pt x="17" y="988"/>
                      <a:pt x="17" y="2242"/>
                    </a:cubicBezTo>
                    <a:cubicBezTo>
                      <a:pt x="1" y="3480"/>
                      <a:pt x="1020" y="4483"/>
                      <a:pt x="2258" y="4483"/>
                    </a:cubicBezTo>
                    <a:cubicBezTo>
                      <a:pt x="2267" y="4483"/>
                      <a:pt x="2277" y="4483"/>
                      <a:pt x="2286" y="4483"/>
                    </a:cubicBezTo>
                    <a:cubicBezTo>
                      <a:pt x="3496" y="4483"/>
                      <a:pt x="4499" y="3486"/>
                      <a:pt x="4499" y="2257"/>
                    </a:cubicBezTo>
                    <a:cubicBezTo>
                      <a:pt x="4499" y="1019"/>
                      <a:pt x="3528" y="16"/>
                      <a:pt x="2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84" name="Google Shape;84;p18"/>
          <p:cNvCxnSpPr/>
          <p:nvPr/>
        </p:nvCxnSpPr>
        <p:spPr>
          <a:xfrm>
            <a:off x="2534574" y="1422559"/>
            <a:ext cx="2106300" cy="0"/>
          </a:xfrm>
          <a:prstGeom prst="straightConnector1">
            <a:avLst/>
          </a:prstGeom>
          <a:noFill/>
          <a:ln w="19050" cap="flat" cmpd="sng">
            <a:solidFill>
              <a:srgbClr val="9B96F2"/>
            </a:solidFill>
            <a:prstDash val="solid"/>
            <a:round/>
            <a:headEnd type="none" w="med" len="med"/>
            <a:tailEnd type="oval" w="med" len="med"/>
          </a:ln>
        </p:spPr>
      </p:cxnSp>
      <p:sp>
        <p:nvSpPr>
          <p:cNvPr id="85" name="Google Shape;85;p18"/>
          <p:cNvSpPr txBox="1"/>
          <p:nvPr/>
        </p:nvSpPr>
        <p:spPr>
          <a:xfrm>
            <a:off x="4787652" y="1195872"/>
            <a:ext cx="1335628" cy="519300"/>
          </a:xfrm>
          <a:prstGeom prst="rect">
            <a:avLst/>
          </a:prstGeom>
          <a:noFill/>
          <a:ln>
            <a:noFill/>
          </a:ln>
        </p:spPr>
        <p:txBody>
          <a:bodyPr spcFirstLastPara="1" wrap="square" lIns="91425" tIns="91425" rIns="91425" bIns="91425" anchor="t" anchorCtr="0">
            <a:noAutofit/>
          </a:bodyPr>
          <a:lstStyle/>
          <a:p>
            <a:r>
              <a:rPr lang="en-US" sz="1100" b="1" dirty="0" err="1">
                <a:solidFill>
                  <a:srgbClr val="9B96F2"/>
                </a:solidFill>
                <a:latin typeface="Bahnschrift SemiCondensed" panose="020B0502040204020203" pitchFamily="34" charset="0"/>
                <a:ea typeface="Roboto"/>
                <a:cs typeface="Roboto"/>
                <a:sym typeface="Roboto"/>
              </a:rPr>
              <a:t>Kiến</a:t>
            </a:r>
            <a:r>
              <a:rPr lang="en-US" sz="1100" b="1" dirty="0">
                <a:solidFill>
                  <a:srgbClr val="9B96F2"/>
                </a:solidFill>
                <a:latin typeface="Bahnschrift SemiCondensed" panose="020B0502040204020203" pitchFamily="34" charset="0"/>
                <a:ea typeface="Roboto"/>
                <a:cs typeface="Roboto"/>
                <a:sym typeface="Roboto"/>
              </a:rPr>
              <a:t> Trúc AWS IoT Core</a:t>
            </a:r>
          </a:p>
        </p:txBody>
      </p:sp>
      <p:sp>
        <p:nvSpPr>
          <p:cNvPr id="86" name="Google Shape;86;p18"/>
          <p:cNvSpPr txBox="1"/>
          <p:nvPr/>
        </p:nvSpPr>
        <p:spPr>
          <a:xfrm>
            <a:off x="5930040" y="1312932"/>
            <a:ext cx="2841600" cy="519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vi-VN" sz="1000" dirty="0"/>
              <a:t>AWS </a:t>
            </a:r>
            <a:r>
              <a:rPr lang="vi-VN" sz="1000" dirty="0" err="1"/>
              <a:t>IoT</a:t>
            </a:r>
            <a:r>
              <a:rPr lang="vi-VN" sz="1000" dirty="0"/>
              <a:t> </a:t>
            </a:r>
            <a:r>
              <a:rPr lang="vi-VN" sz="1000" dirty="0" err="1"/>
              <a:t>Core</a:t>
            </a:r>
            <a:r>
              <a:rPr lang="vi-VN" sz="1000" dirty="0"/>
              <a:t> kết nối thiết bị qua </a:t>
            </a:r>
            <a:r>
              <a:rPr lang="vi-VN" sz="1000" b="1" dirty="0"/>
              <a:t>MQTT, HTTP, </a:t>
            </a:r>
            <a:r>
              <a:rPr lang="vi-VN" sz="1000" b="1" dirty="0" err="1"/>
              <a:t>LoRaWAN</a:t>
            </a:r>
            <a:r>
              <a:rPr lang="vi-VN" sz="1000" dirty="0"/>
              <a:t>. </a:t>
            </a:r>
            <a:r>
              <a:rPr lang="vi-VN" sz="1000" b="1" dirty="0" err="1"/>
              <a:t>Device</a:t>
            </a:r>
            <a:r>
              <a:rPr lang="vi-VN" sz="1000" b="1" dirty="0"/>
              <a:t> </a:t>
            </a:r>
            <a:r>
              <a:rPr lang="vi-VN" sz="1000" b="1" dirty="0" err="1"/>
              <a:t>Shadow</a:t>
            </a:r>
            <a:r>
              <a:rPr lang="vi-VN" sz="1000" dirty="0"/>
              <a:t> lưu trạng thái ảo, giúp thiết bị giao tiếp ngay cả khi </a:t>
            </a:r>
            <a:r>
              <a:rPr lang="vi-VN" sz="1000" dirty="0" err="1"/>
              <a:t>offline</a:t>
            </a:r>
            <a:r>
              <a:rPr lang="vi-VN" sz="1000" dirty="0"/>
              <a:t>.</a:t>
            </a:r>
            <a:endParaRPr sz="1000" dirty="0">
              <a:latin typeface="Roboto"/>
              <a:ea typeface="Roboto"/>
              <a:cs typeface="Roboto"/>
              <a:sym typeface="Roboto"/>
            </a:endParaRPr>
          </a:p>
        </p:txBody>
      </p:sp>
      <p:grpSp>
        <p:nvGrpSpPr>
          <p:cNvPr id="87" name="Google Shape;87;p18"/>
          <p:cNvGrpSpPr/>
          <p:nvPr/>
        </p:nvGrpSpPr>
        <p:grpSpPr>
          <a:xfrm>
            <a:off x="2594505" y="2745486"/>
            <a:ext cx="480179" cy="429901"/>
            <a:chOff x="2435281" y="2685404"/>
            <a:chExt cx="480179" cy="429901"/>
          </a:xfrm>
        </p:grpSpPr>
        <p:sp>
          <p:nvSpPr>
            <p:cNvPr id="88" name="Google Shape;88;p18"/>
            <p:cNvSpPr/>
            <p:nvPr/>
          </p:nvSpPr>
          <p:spPr>
            <a:xfrm>
              <a:off x="2435281" y="2685404"/>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8"/>
            <p:cNvGrpSpPr/>
            <p:nvPr/>
          </p:nvGrpSpPr>
          <p:grpSpPr>
            <a:xfrm>
              <a:off x="2576945" y="2780029"/>
              <a:ext cx="197027" cy="197062"/>
              <a:chOff x="5908819" y="3557156"/>
              <a:chExt cx="378461" cy="378529"/>
            </a:xfrm>
          </p:grpSpPr>
          <p:sp>
            <p:nvSpPr>
              <p:cNvPr id="90" name="Google Shape;90;p18"/>
              <p:cNvSpPr/>
              <p:nvPr/>
            </p:nvSpPr>
            <p:spPr>
              <a:xfrm>
                <a:off x="5978827" y="3846234"/>
                <a:ext cx="208646" cy="89451"/>
              </a:xfrm>
              <a:custGeom>
                <a:avLst/>
                <a:gdLst/>
                <a:ahLst/>
                <a:cxnLst/>
                <a:rect l="l" t="t" r="r" b="b"/>
                <a:pathLst>
                  <a:path w="4390" h="1882" extrusionOk="0">
                    <a:moveTo>
                      <a:pt x="3402" y="0"/>
                    </a:moveTo>
                    <a:cubicBezTo>
                      <a:pt x="2955" y="355"/>
                      <a:pt x="2494" y="532"/>
                      <a:pt x="2019" y="532"/>
                    </a:cubicBezTo>
                    <a:cubicBezTo>
                      <a:pt x="1612" y="532"/>
                      <a:pt x="1195" y="402"/>
                      <a:pt x="769" y="141"/>
                    </a:cubicBezTo>
                    <a:cubicBezTo>
                      <a:pt x="518" y="502"/>
                      <a:pt x="267" y="862"/>
                      <a:pt x="0" y="1238"/>
                    </a:cubicBezTo>
                    <a:cubicBezTo>
                      <a:pt x="16" y="1238"/>
                      <a:pt x="16" y="1254"/>
                      <a:pt x="16" y="1254"/>
                    </a:cubicBezTo>
                    <a:cubicBezTo>
                      <a:pt x="392" y="1505"/>
                      <a:pt x="784" y="1693"/>
                      <a:pt x="1223" y="1787"/>
                    </a:cubicBezTo>
                    <a:cubicBezTo>
                      <a:pt x="1411" y="1834"/>
                      <a:pt x="1615" y="1850"/>
                      <a:pt x="1819" y="1881"/>
                    </a:cubicBezTo>
                    <a:lnTo>
                      <a:pt x="2226" y="1881"/>
                    </a:lnTo>
                    <a:cubicBezTo>
                      <a:pt x="2273" y="1881"/>
                      <a:pt x="2320" y="1865"/>
                      <a:pt x="2383" y="1865"/>
                    </a:cubicBezTo>
                    <a:cubicBezTo>
                      <a:pt x="2900" y="1803"/>
                      <a:pt x="3386" y="1630"/>
                      <a:pt x="3841" y="1348"/>
                    </a:cubicBezTo>
                    <a:cubicBezTo>
                      <a:pt x="4029" y="1238"/>
                      <a:pt x="4201" y="1097"/>
                      <a:pt x="4389" y="941"/>
                    </a:cubicBezTo>
                    <a:cubicBezTo>
                      <a:pt x="4044" y="611"/>
                      <a:pt x="3731" y="314"/>
                      <a:pt x="3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5908819" y="3697227"/>
                <a:ext cx="75284" cy="91685"/>
              </a:xfrm>
              <a:custGeom>
                <a:avLst/>
                <a:gdLst/>
                <a:ahLst/>
                <a:cxnLst/>
                <a:rect l="l" t="t" r="r" b="b"/>
                <a:pathLst>
                  <a:path w="1584" h="1929" extrusionOk="0">
                    <a:moveTo>
                      <a:pt x="392" y="0"/>
                    </a:moveTo>
                    <a:cubicBezTo>
                      <a:pt x="376" y="16"/>
                      <a:pt x="361" y="16"/>
                      <a:pt x="361" y="32"/>
                    </a:cubicBezTo>
                    <a:cubicBezTo>
                      <a:pt x="220" y="329"/>
                      <a:pt x="110" y="659"/>
                      <a:pt x="47" y="1003"/>
                    </a:cubicBezTo>
                    <a:cubicBezTo>
                      <a:pt x="31" y="1097"/>
                      <a:pt x="16" y="1207"/>
                      <a:pt x="0" y="1317"/>
                    </a:cubicBezTo>
                    <a:lnTo>
                      <a:pt x="0" y="1771"/>
                    </a:lnTo>
                    <a:cubicBezTo>
                      <a:pt x="16" y="1819"/>
                      <a:pt x="31" y="1881"/>
                      <a:pt x="31" y="1928"/>
                    </a:cubicBezTo>
                    <a:cubicBezTo>
                      <a:pt x="486" y="1866"/>
                      <a:pt x="925" y="1803"/>
                      <a:pt x="1379" y="1724"/>
                    </a:cubicBezTo>
                    <a:cubicBezTo>
                      <a:pt x="1348" y="1333"/>
                      <a:pt x="1411" y="972"/>
                      <a:pt x="1583" y="627"/>
                    </a:cubicBezTo>
                    <a:cubicBezTo>
                      <a:pt x="1176" y="408"/>
                      <a:pt x="784" y="204"/>
                      <a:pt x="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6073455" y="3557156"/>
                <a:ext cx="142297" cy="77521"/>
              </a:xfrm>
              <a:custGeom>
                <a:avLst/>
                <a:gdLst/>
                <a:ahLst/>
                <a:cxnLst/>
                <a:rect l="l" t="t" r="r" b="b"/>
                <a:pathLst>
                  <a:path w="2994" h="1631" extrusionOk="0">
                    <a:moveTo>
                      <a:pt x="0" y="1"/>
                    </a:moveTo>
                    <a:lnTo>
                      <a:pt x="0" y="690"/>
                    </a:lnTo>
                    <a:cubicBezTo>
                      <a:pt x="956" y="690"/>
                      <a:pt x="1787" y="1019"/>
                      <a:pt x="2508" y="1631"/>
                    </a:cubicBezTo>
                    <a:cubicBezTo>
                      <a:pt x="2680" y="1458"/>
                      <a:pt x="2837" y="1301"/>
                      <a:pt x="2994" y="1145"/>
                    </a:cubicBezTo>
                    <a:cubicBezTo>
                      <a:pt x="2994" y="1145"/>
                      <a:pt x="2978" y="1129"/>
                      <a:pt x="2978" y="1129"/>
                    </a:cubicBezTo>
                    <a:cubicBezTo>
                      <a:pt x="2304" y="533"/>
                      <a:pt x="1521" y="173"/>
                      <a:pt x="643" y="48"/>
                    </a:cubicBezTo>
                    <a:cubicBezTo>
                      <a:pt x="517" y="32"/>
                      <a:pt x="392" y="16"/>
                      <a:pt x="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6245504" y="3734491"/>
                <a:ext cx="41777" cy="105089"/>
              </a:xfrm>
              <a:custGeom>
                <a:avLst/>
                <a:gdLst/>
                <a:ahLst/>
                <a:cxnLst/>
                <a:rect l="l" t="t" r="r" b="b"/>
                <a:pathLst>
                  <a:path w="879" h="2211" extrusionOk="0">
                    <a:moveTo>
                      <a:pt x="816" y="0"/>
                    </a:moveTo>
                    <a:cubicBezTo>
                      <a:pt x="597" y="47"/>
                      <a:pt x="377" y="78"/>
                      <a:pt x="142" y="125"/>
                    </a:cubicBezTo>
                    <a:cubicBezTo>
                      <a:pt x="252" y="752"/>
                      <a:pt x="205" y="1364"/>
                      <a:pt x="1" y="1959"/>
                    </a:cubicBezTo>
                    <a:cubicBezTo>
                      <a:pt x="220" y="2053"/>
                      <a:pt x="424" y="2132"/>
                      <a:pt x="659" y="2210"/>
                    </a:cubicBezTo>
                    <a:cubicBezTo>
                      <a:pt x="722" y="1959"/>
                      <a:pt x="769" y="1724"/>
                      <a:pt x="816" y="1489"/>
                    </a:cubicBezTo>
                    <a:cubicBezTo>
                      <a:pt x="847" y="1332"/>
                      <a:pt x="863" y="1176"/>
                      <a:pt x="879" y="1019"/>
                    </a:cubicBezTo>
                    <a:lnTo>
                      <a:pt x="879" y="517"/>
                    </a:lnTo>
                    <a:cubicBezTo>
                      <a:pt x="879" y="486"/>
                      <a:pt x="879" y="455"/>
                      <a:pt x="863" y="408"/>
                    </a:cubicBezTo>
                    <a:cubicBezTo>
                      <a:pt x="847" y="282"/>
                      <a:pt x="832" y="141"/>
                      <a:pt x="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6147170" y="3769473"/>
                <a:ext cx="95435" cy="114785"/>
              </a:xfrm>
              <a:custGeom>
                <a:avLst/>
                <a:gdLst/>
                <a:ahLst/>
                <a:cxnLst/>
                <a:rect l="l" t="t" r="r" b="b"/>
                <a:pathLst>
                  <a:path w="2008" h="2415" extrusionOk="0">
                    <a:moveTo>
                      <a:pt x="581" y="1"/>
                    </a:moveTo>
                    <a:cubicBezTo>
                      <a:pt x="565" y="565"/>
                      <a:pt x="377" y="1051"/>
                      <a:pt x="1" y="1474"/>
                    </a:cubicBezTo>
                    <a:cubicBezTo>
                      <a:pt x="330" y="1788"/>
                      <a:pt x="644" y="2101"/>
                      <a:pt x="973" y="2415"/>
                    </a:cubicBezTo>
                    <a:cubicBezTo>
                      <a:pt x="1506" y="1960"/>
                      <a:pt x="2007" y="706"/>
                      <a:pt x="1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a:off x="5911766" y="3788105"/>
                <a:ext cx="96909" cy="111791"/>
              </a:xfrm>
              <a:custGeom>
                <a:avLst/>
                <a:gdLst/>
                <a:ahLst/>
                <a:cxnLst/>
                <a:rect l="l" t="t" r="r" b="b"/>
                <a:pathLst>
                  <a:path w="2039" h="2352" extrusionOk="0">
                    <a:moveTo>
                      <a:pt x="1333" y="1"/>
                    </a:moveTo>
                    <a:cubicBezTo>
                      <a:pt x="894" y="63"/>
                      <a:pt x="455" y="126"/>
                      <a:pt x="1" y="204"/>
                    </a:cubicBezTo>
                    <a:cubicBezTo>
                      <a:pt x="158" y="1082"/>
                      <a:pt x="581" y="1787"/>
                      <a:pt x="1270" y="2352"/>
                    </a:cubicBezTo>
                    <a:cubicBezTo>
                      <a:pt x="1537" y="1976"/>
                      <a:pt x="1788" y="1615"/>
                      <a:pt x="2038" y="1239"/>
                    </a:cubicBezTo>
                    <a:cubicBezTo>
                      <a:pt x="1662" y="910"/>
                      <a:pt x="1427" y="486"/>
                      <a:pt x="1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6096553" y="3610818"/>
                <a:ext cx="102089" cy="90164"/>
              </a:xfrm>
              <a:custGeom>
                <a:avLst/>
                <a:gdLst/>
                <a:ahLst/>
                <a:cxnLst/>
                <a:rect l="l" t="t" r="r" b="b"/>
                <a:pathLst>
                  <a:path w="2148" h="1897" extrusionOk="0">
                    <a:moveTo>
                      <a:pt x="329" y="0"/>
                    </a:moveTo>
                    <a:cubicBezTo>
                      <a:pt x="219" y="439"/>
                      <a:pt x="110" y="878"/>
                      <a:pt x="0" y="1285"/>
                    </a:cubicBezTo>
                    <a:cubicBezTo>
                      <a:pt x="204" y="1379"/>
                      <a:pt x="392" y="1442"/>
                      <a:pt x="564" y="1536"/>
                    </a:cubicBezTo>
                    <a:cubicBezTo>
                      <a:pt x="737" y="1646"/>
                      <a:pt x="893" y="1771"/>
                      <a:pt x="1066" y="1897"/>
                    </a:cubicBezTo>
                    <a:cubicBezTo>
                      <a:pt x="1411" y="1630"/>
                      <a:pt x="1771" y="1364"/>
                      <a:pt x="2147" y="1097"/>
                    </a:cubicBezTo>
                    <a:cubicBezTo>
                      <a:pt x="1646" y="533"/>
                      <a:pt x="1050" y="172"/>
                      <a:pt x="3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6152398" y="3669660"/>
                <a:ext cx="85740" cy="90925"/>
              </a:xfrm>
              <a:custGeom>
                <a:avLst/>
                <a:gdLst/>
                <a:ahLst/>
                <a:cxnLst/>
                <a:rect l="l" t="t" r="r" b="b"/>
                <a:pathLst>
                  <a:path w="1804" h="1913" extrusionOk="0">
                    <a:moveTo>
                      <a:pt x="1082" y="0"/>
                    </a:moveTo>
                    <a:cubicBezTo>
                      <a:pt x="706" y="267"/>
                      <a:pt x="361" y="533"/>
                      <a:pt x="1" y="800"/>
                    </a:cubicBezTo>
                    <a:cubicBezTo>
                      <a:pt x="251" y="1129"/>
                      <a:pt x="408" y="1505"/>
                      <a:pt x="455" y="1913"/>
                    </a:cubicBezTo>
                    <a:lnTo>
                      <a:pt x="1803" y="1913"/>
                    </a:lnTo>
                    <a:cubicBezTo>
                      <a:pt x="1756" y="1192"/>
                      <a:pt x="1521" y="565"/>
                      <a:pt x="10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5930397" y="3622700"/>
                <a:ext cx="97621" cy="96153"/>
              </a:xfrm>
              <a:custGeom>
                <a:avLst/>
                <a:gdLst/>
                <a:ahLst/>
                <a:cxnLst/>
                <a:rect l="l" t="t" r="r" b="b"/>
                <a:pathLst>
                  <a:path w="2054" h="2023" extrusionOk="0">
                    <a:moveTo>
                      <a:pt x="1505" y="1"/>
                    </a:moveTo>
                    <a:cubicBezTo>
                      <a:pt x="863" y="330"/>
                      <a:pt x="361" y="785"/>
                      <a:pt x="1" y="1412"/>
                    </a:cubicBezTo>
                    <a:cubicBezTo>
                      <a:pt x="424" y="1615"/>
                      <a:pt x="816" y="1819"/>
                      <a:pt x="1223" y="2023"/>
                    </a:cubicBezTo>
                    <a:cubicBezTo>
                      <a:pt x="1427" y="1694"/>
                      <a:pt x="1709" y="1427"/>
                      <a:pt x="2054" y="1255"/>
                    </a:cubicBezTo>
                    <a:cubicBezTo>
                      <a:pt x="1866" y="832"/>
                      <a:pt x="1693" y="424"/>
                      <a:pt x="15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6009388" y="3606017"/>
                <a:ext cx="94627" cy="72626"/>
              </a:xfrm>
              <a:custGeom>
                <a:avLst/>
                <a:gdLst/>
                <a:ahLst/>
                <a:cxnLst/>
                <a:rect l="l" t="t" r="r" b="b"/>
                <a:pathLst>
                  <a:path w="1991" h="1528" extrusionOk="0">
                    <a:moveTo>
                      <a:pt x="1358" y="1"/>
                    </a:moveTo>
                    <a:cubicBezTo>
                      <a:pt x="905" y="1"/>
                      <a:pt x="421" y="95"/>
                      <a:pt x="0" y="273"/>
                    </a:cubicBezTo>
                    <a:cubicBezTo>
                      <a:pt x="188" y="697"/>
                      <a:pt x="361" y="1104"/>
                      <a:pt x="549" y="1527"/>
                    </a:cubicBezTo>
                    <a:cubicBezTo>
                      <a:pt x="806" y="1415"/>
                      <a:pt x="1064" y="1359"/>
                      <a:pt x="1327" y="1359"/>
                    </a:cubicBezTo>
                    <a:cubicBezTo>
                      <a:pt x="1432" y="1359"/>
                      <a:pt x="1538" y="1368"/>
                      <a:pt x="1646" y="1386"/>
                    </a:cubicBezTo>
                    <a:cubicBezTo>
                      <a:pt x="1771" y="932"/>
                      <a:pt x="1881" y="493"/>
                      <a:pt x="1991" y="70"/>
                    </a:cubicBezTo>
                    <a:cubicBezTo>
                      <a:pt x="1795" y="23"/>
                      <a:pt x="1580" y="1"/>
                      <a:pt x="1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6200068" y="3617519"/>
                <a:ext cx="82745" cy="114737"/>
              </a:xfrm>
              <a:custGeom>
                <a:avLst/>
                <a:gdLst/>
                <a:ahLst/>
                <a:cxnLst/>
                <a:rect l="l" t="t" r="r" b="b"/>
                <a:pathLst>
                  <a:path w="1741" h="2414" extrusionOk="0">
                    <a:moveTo>
                      <a:pt x="471" y="0"/>
                    </a:moveTo>
                    <a:cubicBezTo>
                      <a:pt x="314" y="173"/>
                      <a:pt x="158" y="329"/>
                      <a:pt x="1" y="486"/>
                    </a:cubicBezTo>
                    <a:cubicBezTo>
                      <a:pt x="534" y="1019"/>
                      <a:pt x="894" y="1662"/>
                      <a:pt x="1067" y="2414"/>
                    </a:cubicBezTo>
                    <a:cubicBezTo>
                      <a:pt x="1302" y="2367"/>
                      <a:pt x="1506" y="2320"/>
                      <a:pt x="1741" y="2289"/>
                    </a:cubicBezTo>
                    <a:cubicBezTo>
                      <a:pt x="1537" y="1395"/>
                      <a:pt x="1114" y="643"/>
                      <a:pt x="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p:nvPr/>
            </p:nvSpPr>
            <p:spPr>
              <a:xfrm>
                <a:off x="6206769" y="3835777"/>
                <a:ext cx="66348" cy="81276"/>
              </a:xfrm>
              <a:custGeom>
                <a:avLst/>
                <a:gdLst/>
                <a:ahLst/>
                <a:cxnLst/>
                <a:rect l="l" t="t" r="r" b="b"/>
                <a:pathLst>
                  <a:path w="1396" h="1710" extrusionOk="0">
                    <a:moveTo>
                      <a:pt x="769" y="1"/>
                    </a:moveTo>
                    <a:cubicBezTo>
                      <a:pt x="581" y="471"/>
                      <a:pt x="314" y="878"/>
                      <a:pt x="1" y="1223"/>
                    </a:cubicBezTo>
                    <a:cubicBezTo>
                      <a:pt x="158" y="1396"/>
                      <a:pt x="314" y="1552"/>
                      <a:pt x="471" y="1709"/>
                    </a:cubicBezTo>
                    <a:cubicBezTo>
                      <a:pt x="879" y="1286"/>
                      <a:pt x="1176" y="800"/>
                      <a:pt x="1396" y="252"/>
                    </a:cubicBezTo>
                    <a:cubicBezTo>
                      <a:pt x="1176" y="157"/>
                      <a:pt x="973" y="79"/>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02" name="Google Shape;102;p18"/>
          <p:cNvCxnSpPr/>
          <p:nvPr/>
        </p:nvCxnSpPr>
        <p:spPr>
          <a:xfrm>
            <a:off x="3433074" y="2922722"/>
            <a:ext cx="1207800" cy="0"/>
          </a:xfrm>
          <a:prstGeom prst="straightConnector1">
            <a:avLst/>
          </a:prstGeom>
          <a:noFill/>
          <a:ln w="19050" cap="flat" cmpd="sng">
            <a:solidFill>
              <a:schemeClr val="accent3"/>
            </a:solidFill>
            <a:prstDash val="solid"/>
            <a:round/>
            <a:headEnd type="none" w="med" len="med"/>
            <a:tailEnd type="oval" w="med" len="med"/>
          </a:ln>
        </p:spPr>
      </p:cxnSp>
      <p:sp>
        <p:nvSpPr>
          <p:cNvPr id="103" name="Google Shape;103;p18"/>
          <p:cNvSpPr txBox="1"/>
          <p:nvPr/>
        </p:nvSpPr>
        <p:spPr>
          <a:xfrm>
            <a:off x="4773916" y="2745486"/>
            <a:ext cx="944700" cy="51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rgbClr val="000000"/>
              </a:buClr>
              <a:buSzPts val="1100"/>
              <a:buFont typeface="Arial"/>
              <a:buNone/>
            </a:pPr>
            <a:r>
              <a:rPr lang="en-US" sz="1100" b="1" dirty="0">
                <a:solidFill>
                  <a:schemeClr val="accent3"/>
                </a:solidFill>
                <a:latin typeface="Bahnschrift SemiCondensed" panose="020B0502040204020203" pitchFamily="34" charset="0"/>
                <a:ea typeface="Roboto"/>
                <a:cs typeface="Roboto"/>
                <a:sym typeface="Roboto"/>
              </a:rPr>
              <a:t>Bảo </a:t>
            </a:r>
            <a:r>
              <a:rPr lang="en-US" sz="1100" b="1" dirty="0" err="1">
                <a:solidFill>
                  <a:schemeClr val="accent3"/>
                </a:solidFill>
                <a:latin typeface="Bahnschrift SemiCondensed" panose="020B0502040204020203" pitchFamily="34" charset="0"/>
                <a:ea typeface="Roboto"/>
                <a:cs typeface="Roboto"/>
                <a:sym typeface="Roboto"/>
              </a:rPr>
              <a:t>Mật</a:t>
            </a:r>
            <a:r>
              <a:rPr lang="en-US" sz="1100" b="1" dirty="0">
                <a:solidFill>
                  <a:schemeClr val="accent3"/>
                </a:solidFill>
                <a:latin typeface="Bahnschrift SemiCondensed" panose="020B0502040204020203" pitchFamily="34" charset="0"/>
                <a:ea typeface="Roboto"/>
                <a:cs typeface="Roboto"/>
                <a:sym typeface="Roboto"/>
              </a:rPr>
              <a:t> IoT</a:t>
            </a:r>
            <a:endParaRPr sz="1100" b="1" dirty="0">
              <a:solidFill>
                <a:schemeClr val="accent3"/>
              </a:solidFill>
              <a:latin typeface="Bahnschrift SemiCondensed" panose="020B0502040204020203" pitchFamily="34" charset="0"/>
              <a:ea typeface="Roboto"/>
              <a:cs typeface="Roboto"/>
              <a:sym typeface="Roboto"/>
            </a:endParaRPr>
          </a:p>
        </p:txBody>
      </p:sp>
      <p:sp>
        <p:nvSpPr>
          <p:cNvPr id="104" name="Google Shape;104;p18"/>
          <p:cNvSpPr txBox="1"/>
          <p:nvPr/>
        </p:nvSpPr>
        <p:spPr>
          <a:xfrm>
            <a:off x="5941142" y="2846597"/>
            <a:ext cx="2841600" cy="519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1000" b="1" dirty="0"/>
              <a:t>Device Defender</a:t>
            </a:r>
            <a:r>
              <a:rPr lang="en-US" sz="1000" dirty="0"/>
              <a:t> </a:t>
            </a:r>
            <a:r>
              <a:rPr lang="en-US" sz="1000" dirty="0" err="1"/>
              <a:t>phát</a:t>
            </a:r>
            <a:r>
              <a:rPr lang="en-US" sz="1000" dirty="0"/>
              <a:t> </a:t>
            </a:r>
            <a:r>
              <a:rPr lang="en-US" sz="1000" dirty="0" err="1"/>
              <a:t>hiện</a:t>
            </a:r>
            <a:r>
              <a:rPr lang="en-US" sz="1000" dirty="0"/>
              <a:t> policy vi </a:t>
            </a:r>
            <a:r>
              <a:rPr lang="en-US" sz="1000" dirty="0" err="1"/>
              <a:t>phạm</a:t>
            </a:r>
            <a:r>
              <a:rPr lang="en-US" sz="1000" dirty="0"/>
              <a:t>, </a:t>
            </a:r>
            <a:r>
              <a:rPr lang="en-US" sz="1000" b="1" dirty="0"/>
              <a:t>JITR</a:t>
            </a:r>
            <a:r>
              <a:rPr lang="en-US" sz="1000" dirty="0"/>
              <a:t> </a:t>
            </a:r>
            <a:r>
              <a:rPr lang="en-US" sz="1000" dirty="0" err="1"/>
              <a:t>đăng</a:t>
            </a:r>
            <a:r>
              <a:rPr lang="en-US" sz="1000" dirty="0"/>
              <a:t> </a:t>
            </a:r>
            <a:r>
              <a:rPr lang="en-US" sz="1000" dirty="0" err="1"/>
              <a:t>ký</a:t>
            </a:r>
            <a:r>
              <a:rPr lang="en-US" sz="1000" dirty="0"/>
              <a:t> </a:t>
            </a:r>
            <a:r>
              <a:rPr lang="en-US" sz="1000" dirty="0" err="1"/>
              <a:t>thiết</a:t>
            </a:r>
            <a:r>
              <a:rPr lang="en-US" sz="1000" dirty="0"/>
              <a:t> </a:t>
            </a:r>
            <a:r>
              <a:rPr lang="en-US" sz="1000" dirty="0" err="1"/>
              <a:t>bị</a:t>
            </a:r>
            <a:r>
              <a:rPr lang="en-US" sz="1000" dirty="0"/>
              <a:t> an </a:t>
            </a:r>
            <a:r>
              <a:rPr lang="en-US" sz="1000" dirty="0" err="1"/>
              <a:t>toàn</a:t>
            </a:r>
            <a:r>
              <a:rPr lang="en-US" sz="1000" dirty="0"/>
              <a:t>. </a:t>
            </a:r>
            <a:r>
              <a:rPr lang="en-US" sz="1000" dirty="0" err="1"/>
              <a:t>Xác</a:t>
            </a:r>
            <a:r>
              <a:rPr lang="en-US" sz="1000" dirty="0"/>
              <a:t> </a:t>
            </a:r>
            <a:r>
              <a:rPr lang="en-US" sz="1000" dirty="0" err="1"/>
              <a:t>thực</a:t>
            </a:r>
            <a:r>
              <a:rPr lang="en-US" sz="1000" dirty="0"/>
              <a:t> </a:t>
            </a:r>
            <a:r>
              <a:rPr lang="en-US" sz="1000" dirty="0" err="1"/>
              <a:t>đa</a:t>
            </a:r>
            <a:r>
              <a:rPr lang="en-US" sz="1000" dirty="0"/>
              <a:t> </a:t>
            </a:r>
            <a:r>
              <a:rPr lang="en-US" sz="1000" dirty="0" err="1"/>
              <a:t>yếu</a:t>
            </a:r>
            <a:r>
              <a:rPr lang="en-US" sz="1000" dirty="0"/>
              <a:t> </a:t>
            </a:r>
            <a:r>
              <a:rPr lang="en-US" sz="1000" dirty="0" err="1"/>
              <a:t>tố</a:t>
            </a:r>
            <a:r>
              <a:rPr lang="en-US" sz="1000" dirty="0"/>
              <a:t> qua </a:t>
            </a:r>
            <a:r>
              <a:rPr lang="en-US" sz="1000" b="1" dirty="0"/>
              <a:t>X.509 &amp; Cognito</a:t>
            </a:r>
            <a:r>
              <a:rPr lang="en-US" sz="1000" dirty="0"/>
              <a:t>.</a:t>
            </a:r>
            <a:endParaRPr sz="1000" dirty="0">
              <a:latin typeface="Roboto"/>
              <a:ea typeface="Roboto"/>
              <a:cs typeface="Roboto"/>
              <a:sym typeface="Roboto"/>
            </a:endParaRPr>
          </a:p>
        </p:txBody>
      </p:sp>
      <p:sp>
        <p:nvSpPr>
          <p:cNvPr id="105" name="Google Shape;105;p18"/>
          <p:cNvSpPr/>
          <p:nvPr/>
        </p:nvSpPr>
        <p:spPr>
          <a:xfrm>
            <a:off x="2314542" y="3477305"/>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18"/>
          <p:cNvGrpSpPr/>
          <p:nvPr/>
        </p:nvGrpSpPr>
        <p:grpSpPr>
          <a:xfrm>
            <a:off x="2477637" y="3577621"/>
            <a:ext cx="153590" cy="159790"/>
            <a:chOff x="4597906" y="3571259"/>
            <a:chExt cx="350183" cy="364317"/>
          </a:xfrm>
        </p:grpSpPr>
        <p:sp>
          <p:nvSpPr>
            <p:cNvPr id="107" name="Google Shape;107;p18"/>
            <p:cNvSpPr/>
            <p:nvPr/>
          </p:nvSpPr>
          <p:spPr>
            <a:xfrm>
              <a:off x="4849707" y="3571259"/>
              <a:ext cx="98382" cy="364317"/>
            </a:xfrm>
            <a:custGeom>
              <a:avLst/>
              <a:gdLst/>
              <a:ahLst/>
              <a:cxnLst/>
              <a:rect l="l" t="t" r="r" b="b"/>
              <a:pathLst>
                <a:path w="2070" h="7665" extrusionOk="0">
                  <a:moveTo>
                    <a:pt x="236" y="0"/>
                  </a:moveTo>
                  <a:cubicBezTo>
                    <a:pt x="64" y="63"/>
                    <a:pt x="1" y="204"/>
                    <a:pt x="1" y="376"/>
                  </a:cubicBezTo>
                  <a:cubicBezTo>
                    <a:pt x="1" y="2681"/>
                    <a:pt x="1" y="4985"/>
                    <a:pt x="1" y="7289"/>
                  </a:cubicBezTo>
                  <a:cubicBezTo>
                    <a:pt x="1" y="7461"/>
                    <a:pt x="64" y="7602"/>
                    <a:pt x="236" y="7665"/>
                  </a:cubicBezTo>
                  <a:lnTo>
                    <a:pt x="1850" y="7665"/>
                  </a:lnTo>
                  <a:cubicBezTo>
                    <a:pt x="1944" y="7618"/>
                    <a:pt x="2023" y="7540"/>
                    <a:pt x="2070" y="7430"/>
                  </a:cubicBezTo>
                  <a:lnTo>
                    <a:pt x="2070" y="235"/>
                  </a:lnTo>
                  <a:cubicBezTo>
                    <a:pt x="2023" y="126"/>
                    <a:pt x="1944" y="47"/>
                    <a:pt x="1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8"/>
            <p:cNvSpPr/>
            <p:nvPr/>
          </p:nvSpPr>
          <p:spPr>
            <a:xfrm>
              <a:off x="4723807" y="3655434"/>
              <a:ext cx="98382" cy="280142"/>
            </a:xfrm>
            <a:custGeom>
              <a:avLst/>
              <a:gdLst/>
              <a:ahLst/>
              <a:cxnLst/>
              <a:rect l="l" t="t" r="r" b="b"/>
              <a:pathLst>
                <a:path w="2070" h="5894" extrusionOk="0">
                  <a:moveTo>
                    <a:pt x="314" y="0"/>
                  </a:moveTo>
                  <a:cubicBezTo>
                    <a:pt x="126" y="0"/>
                    <a:pt x="1" y="126"/>
                    <a:pt x="1" y="314"/>
                  </a:cubicBezTo>
                  <a:cubicBezTo>
                    <a:pt x="1" y="2069"/>
                    <a:pt x="1" y="3825"/>
                    <a:pt x="1" y="5581"/>
                  </a:cubicBezTo>
                  <a:cubicBezTo>
                    <a:pt x="1" y="5722"/>
                    <a:pt x="79" y="5816"/>
                    <a:pt x="205" y="5863"/>
                  </a:cubicBezTo>
                  <a:cubicBezTo>
                    <a:pt x="220" y="5878"/>
                    <a:pt x="220" y="5878"/>
                    <a:pt x="236" y="5894"/>
                  </a:cubicBezTo>
                  <a:lnTo>
                    <a:pt x="1835" y="5894"/>
                  </a:lnTo>
                  <a:cubicBezTo>
                    <a:pt x="2007" y="5831"/>
                    <a:pt x="2070" y="5690"/>
                    <a:pt x="2070" y="5518"/>
                  </a:cubicBezTo>
                  <a:cubicBezTo>
                    <a:pt x="2070" y="3794"/>
                    <a:pt x="2070" y="2085"/>
                    <a:pt x="2070" y="377"/>
                  </a:cubicBezTo>
                  <a:cubicBezTo>
                    <a:pt x="2070" y="345"/>
                    <a:pt x="2070" y="330"/>
                    <a:pt x="2070" y="298"/>
                  </a:cubicBezTo>
                  <a:cubicBezTo>
                    <a:pt x="2054" y="126"/>
                    <a:pt x="1944" y="0"/>
                    <a:pt x="17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4597906" y="3739610"/>
              <a:ext cx="98382" cy="195966"/>
            </a:xfrm>
            <a:custGeom>
              <a:avLst/>
              <a:gdLst/>
              <a:ahLst/>
              <a:cxnLst/>
              <a:rect l="l" t="t" r="r" b="b"/>
              <a:pathLst>
                <a:path w="2070" h="4123" extrusionOk="0">
                  <a:moveTo>
                    <a:pt x="330" y="1"/>
                  </a:moveTo>
                  <a:cubicBezTo>
                    <a:pt x="236" y="1"/>
                    <a:pt x="158" y="16"/>
                    <a:pt x="95" y="95"/>
                  </a:cubicBezTo>
                  <a:cubicBezTo>
                    <a:pt x="17" y="157"/>
                    <a:pt x="1" y="251"/>
                    <a:pt x="1" y="345"/>
                  </a:cubicBezTo>
                  <a:cubicBezTo>
                    <a:pt x="1" y="1474"/>
                    <a:pt x="17" y="2603"/>
                    <a:pt x="1" y="3731"/>
                  </a:cubicBezTo>
                  <a:cubicBezTo>
                    <a:pt x="1" y="3919"/>
                    <a:pt x="64" y="4045"/>
                    <a:pt x="236" y="4123"/>
                  </a:cubicBezTo>
                  <a:lnTo>
                    <a:pt x="1835" y="4123"/>
                  </a:lnTo>
                  <a:cubicBezTo>
                    <a:pt x="2007" y="4060"/>
                    <a:pt x="2070" y="3919"/>
                    <a:pt x="2070" y="3747"/>
                  </a:cubicBezTo>
                  <a:cubicBezTo>
                    <a:pt x="2070" y="2618"/>
                    <a:pt x="2070" y="1490"/>
                    <a:pt x="2070" y="377"/>
                  </a:cubicBezTo>
                  <a:cubicBezTo>
                    <a:pt x="2070" y="345"/>
                    <a:pt x="2070" y="330"/>
                    <a:pt x="2070" y="298"/>
                  </a:cubicBezTo>
                  <a:cubicBezTo>
                    <a:pt x="2054" y="110"/>
                    <a:pt x="1945" y="1"/>
                    <a:pt x="1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 name="Google Shape;110;p18"/>
          <p:cNvCxnSpPr/>
          <p:nvPr/>
        </p:nvCxnSpPr>
        <p:spPr>
          <a:xfrm>
            <a:off x="3109674" y="3657534"/>
            <a:ext cx="1531200" cy="0"/>
          </a:xfrm>
          <a:prstGeom prst="straightConnector1">
            <a:avLst/>
          </a:prstGeom>
          <a:noFill/>
          <a:ln w="19050" cap="flat" cmpd="sng">
            <a:solidFill>
              <a:schemeClr val="accent4"/>
            </a:solidFill>
            <a:prstDash val="solid"/>
            <a:round/>
            <a:headEnd type="none" w="med" len="med"/>
            <a:tailEnd type="oval" w="med" len="med"/>
          </a:ln>
        </p:spPr>
      </p:cxnSp>
      <p:sp>
        <p:nvSpPr>
          <p:cNvPr id="111" name="Google Shape;111;p18"/>
          <p:cNvSpPr txBox="1"/>
          <p:nvPr/>
        </p:nvSpPr>
        <p:spPr>
          <a:xfrm>
            <a:off x="4759189" y="3365897"/>
            <a:ext cx="944700" cy="51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b="1" dirty="0" err="1">
                <a:solidFill>
                  <a:schemeClr val="accent5"/>
                </a:solidFill>
                <a:latin typeface="Bahnschrift SemiCondensed" panose="020B0502040204020203" pitchFamily="34" charset="0"/>
                <a:ea typeface="Roboto"/>
                <a:cs typeface="Roboto"/>
                <a:sym typeface="Roboto"/>
              </a:rPr>
              <a:t>Tích</a:t>
            </a:r>
            <a:r>
              <a:rPr lang="en-US" sz="1100" b="1" dirty="0">
                <a:solidFill>
                  <a:schemeClr val="accent5"/>
                </a:solidFill>
                <a:latin typeface="Bahnschrift SemiCondensed" panose="020B0502040204020203" pitchFamily="34" charset="0"/>
                <a:ea typeface="Roboto"/>
                <a:cs typeface="Roboto"/>
                <a:sym typeface="Roboto"/>
              </a:rPr>
              <a:t> </a:t>
            </a:r>
            <a:r>
              <a:rPr lang="en-US" sz="1100" b="1" dirty="0" err="1">
                <a:solidFill>
                  <a:schemeClr val="accent5"/>
                </a:solidFill>
                <a:latin typeface="Bahnschrift SemiCondensed" panose="020B0502040204020203" pitchFamily="34" charset="0"/>
                <a:ea typeface="Roboto"/>
                <a:cs typeface="Roboto"/>
                <a:sym typeface="Roboto"/>
              </a:rPr>
              <a:t>Hợp</a:t>
            </a:r>
            <a:r>
              <a:rPr lang="en-US" sz="1100" b="1" dirty="0">
                <a:solidFill>
                  <a:schemeClr val="accent5"/>
                </a:solidFill>
                <a:latin typeface="Bahnschrift SemiCondensed" panose="020B0502040204020203" pitchFamily="34" charset="0"/>
                <a:ea typeface="Roboto"/>
                <a:cs typeface="Roboto"/>
                <a:sym typeface="Roboto"/>
              </a:rPr>
              <a:t> AWS</a:t>
            </a:r>
          </a:p>
        </p:txBody>
      </p:sp>
      <p:grpSp>
        <p:nvGrpSpPr>
          <p:cNvPr id="113" name="Google Shape;113;p18"/>
          <p:cNvGrpSpPr/>
          <p:nvPr/>
        </p:nvGrpSpPr>
        <p:grpSpPr>
          <a:xfrm>
            <a:off x="2329019" y="1999203"/>
            <a:ext cx="480179" cy="429901"/>
            <a:chOff x="2169795" y="1961000"/>
            <a:chExt cx="480179" cy="429901"/>
          </a:xfrm>
        </p:grpSpPr>
        <p:sp>
          <p:nvSpPr>
            <p:cNvPr id="114" name="Google Shape;114;p18"/>
            <p:cNvSpPr/>
            <p:nvPr/>
          </p:nvSpPr>
          <p:spPr>
            <a:xfrm>
              <a:off x="2169795" y="1961000"/>
              <a:ext cx="480179" cy="429901"/>
            </a:xfrm>
            <a:custGeom>
              <a:avLst/>
              <a:gdLst/>
              <a:ahLst/>
              <a:cxnLst/>
              <a:rect l="l" t="t" r="r" b="b"/>
              <a:pathLst>
                <a:path w="37008" h="33133" extrusionOk="0">
                  <a:moveTo>
                    <a:pt x="13749" y="1"/>
                  </a:moveTo>
                  <a:cubicBezTo>
                    <a:pt x="13098" y="1"/>
                    <a:pt x="12410" y="79"/>
                    <a:pt x="11693" y="264"/>
                  </a:cubicBezTo>
                  <a:cubicBezTo>
                    <a:pt x="11051" y="436"/>
                    <a:pt x="10361" y="703"/>
                    <a:pt x="9671" y="1063"/>
                  </a:cubicBezTo>
                  <a:cubicBezTo>
                    <a:pt x="5329" y="3352"/>
                    <a:pt x="5126" y="6972"/>
                    <a:pt x="5314" y="8728"/>
                  </a:cubicBezTo>
                  <a:cubicBezTo>
                    <a:pt x="5376" y="9339"/>
                    <a:pt x="5502" y="9731"/>
                    <a:pt x="5502" y="9731"/>
                  </a:cubicBezTo>
                  <a:cubicBezTo>
                    <a:pt x="5502" y="9731"/>
                    <a:pt x="4326" y="10201"/>
                    <a:pt x="3072" y="11283"/>
                  </a:cubicBezTo>
                  <a:cubicBezTo>
                    <a:pt x="1113" y="12991"/>
                    <a:pt x="0" y="15405"/>
                    <a:pt x="63" y="18023"/>
                  </a:cubicBezTo>
                  <a:cubicBezTo>
                    <a:pt x="204" y="23430"/>
                    <a:pt x="4499" y="25985"/>
                    <a:pt x="8041" y="26377"/>
                  </a:cubicBezTo>
                  <a:cubicBezTo>
                    <a:pt x="8410" y="26419"/>
                    <a:pt x="8784" y="26436"/>
                    <a:pt x="9159" y="26436"/>
                  </a:cubicBezTo>
                  <a:cubicBezTo>
                    <a:pt x="9757" y="26436"/>
                    <a:pt x="10360" y="26394"/>
                    <a:pt x="10957" y="26346"/>
                  </a:cubicBezTo>
                  <a:lnTo>
                    <a:pt x="10957" y="26346"/>
                  </a:lnTo>
                  <a:cubicBezTo>
                    <a:pt x="11145" y="28180"/>
                    <a:pt x="10972" y="29982"/>
                    <a:pt x="9797" y="33133"/>
                  </a:cubicBezTo>
                  <a:cubicBezTo>
                    <a:pt x="10831" y="32992"/>
                    <a:pt x="11772" y="32678"/>
                    <a:pt x="12602" y="32271"/>
                  </a:cubicBezTo>
                  <a:cubicBezTo>
                    <a:pt x="15831" y="30703"/>
                    <a:pt x="17618" y="27662"/>
                    <a:pt x="18198" y="26534"/>
                  </a:cubicBezTo>
                  <a:cubicBezTo>
                    <a:pt x="18339" y="26252"/>
                    <a:pt x="18418" y="26095"/>
                    <a:pt x="18418" y="26095"/>
                  </a:cubicBezTo>
                  <a:cubicBezTo>
                    <a:pt x="18418" y="26095"/>
                    <a:pt x="24358" y="26142"/>
                    <a:pt x="27587" y="26158"/>
                  </a:cubicBezTo>
                  <a:lnTo>
                    <a:pt x="29452" y="26158"/>
                  </a:lnTo>
                  <a:cubicBezTo>
                    <a:pt x="30048" y="26158"/>
                    <a:pt x="31427" y="25970"/>
                    <a:pt x="32854" y="25217"/>
                  </a:cubicBezTo>
                  <a:cubicBezTo>
                    <a:pt x="34374" y="24434"/>
                    <a:pt x="35941" y="23023"/>
                    <a:pt x="36631" y="20562"/>
                  </a:cubicBezTo>
                  <a:cubicBezTo>
                    <a:pt x="36882" y="19669"/>
                    <a:pt x="37007" y="18634"/>
                    <a:pt x="36976" y="17443"/>
                  </a:cubicBezTo>
                  <a:cubicBezTo>
                    <a:pt x="36898" y="14183"/>
                    <a:pt x="35691" y="12192"/>
                    <a:pt x="34343" y="10969"/>
                  </a:cubicBezTo>
                  <a:cubicBezTo>
                    <a:pt x="33386" y="10092"/>
                    <a:pt x="32352" y="9606"/>
                    <a:pt x="31615" y="9355"/>
                  </a:cubicBezTo>
                  <a:cubicBezTo>
                    <a:pt x="31004" y="9151"/>
                    <a:pt x="30596" y="9088"/>
                    <a:pt x="30596" y="9088"/>
                  </a:cubicBezTo>
                  <a:cubicBezTo>
                    <a:pt x="30596" y="9088"/>
                    <a:pt x="30659" y="6816"/>
                    <a:pt x="27430" y="4041"/>
                  </a:cubicBezTo>
                  <a:cubicBezTo>
                    <a:pt x="26161" y="2944"/>
                    <a:pt x="24750" y="2489"/>
                    <a:pt x="23512" y="2348"/>
                  </a:cubicBezTo>
                  <a:cubicBezTo>
                    <a:pt x="23180" y="2310"/>
                    <a:pt x="22859" y="2294"/>
                    <a:pt x="22557" y="2294"/>
                  </a:cubicBezTo>
                  <a:cubicBezTo>
                    <a:pt x="21129" y="2294"/>
                    <a:pt x="20095" y="2646"/>
                    <a:pt x="20095" y="2646"/>
                  </a:cubicBezTo>
                  <a:cubicBezTo>
                    <a:pt x="20095" y="2646"/>
                    <a:pt x="17529" y="1"/>
                    <a:pt x="13749" y="1"/>
                  </a:cubicBezTo>
                  <a:close/>
                </a:path>
              </a:pathLst>
            </a:custGeom>
            <a:gradFill>
              <a:gsLst>
                <a:gs pos="0">
                  <a:schemeClr val="accent1"/>
                </a:gs>
                <a:gs pos="66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18"/>
            <p:cNvGrpSpPr/>
            <p:nvPr/>
          </p:nvGrpSpPr>
          <p:grpSpPr>
            <a:xfrm>
              <a:off x="2328214" y="2066087"/>
              <a:ext cx="163691" cy="163700"/>
              <a:chOff x="4106192" y="1959639"/>
              <a:chExt cx="406788" cy="406809"/>
            </a:xfrm>
          </p:grpSpPr>
          <p:sp>
            <p:nvSpPr>
              <p:cNvPr id="116" name="Google Shape;116;p18"/>
              <p:cNvSpPr/>
              <p:nvPr/>
            </p:nvSpPr>
            <p:spPr>
              <a:xfrm>
                <a:off x="4106192" y="1959639"/>
                <a:ext cx="406788" cy="406809"/>
              </a:xfrm>
              <a:custGeom>
                <a:avLst/>
                <a:gdLst/>
                <a:ahLst/>
                <a:cxnLst/>
                <a:rect l="l" t="t" r="r" b="b"/>
                <a:pathLst>
                  <a:path w="8559" h="8559" extrusionOk="0">
                    <a:moveTo>
                      <a:pt x="0" y="0"/>
                    </a:moveTo>
                    <a:lnTo>
                      <a:pt x="0" y="8558"/>
                    </a:lnTo>
                    <a:lnTo>
                      <a:pt x="8558" y="8558"/>
                    </a:lnTo>
                    <a:lnTo>
                      <a:pt x="8558" y="8245"/>
                    </a:lnTo>
                    <a:lnTo>
                      <a:pt x="314" y="8245"/>
                    </a:lnTo>
                    <a:lnTo>
                      <a:pt x="314" y="8135"/>
                    </a:lnTo>
                    <a:cubicBezTo>
                      <a:pt x="314" y="5455"/>
                      <a:pt x="314" y="2774"/>
                      <a:pt x="314" y="94"/>
                    </a:cubicBezTo>
                    <a:cubicBezTo>
                      <a:pt x="314" y="63"/>
                      <a:pt x="314" y="31"/>
                      <a:pt x="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4167265" y="1992387"/>
                <a:ext cx="314394" cy="304002"/>
              </a:xfrm>
              <a:custGeom>
                <a:avLst/>
                <a:gdLst/>
                <a:ahLst/>
                <a:cxnLst/>
                <a:rect l="l" t="t" r="r" b="b"/>
                <a:pathLst>
                  <a:path w="6615" h="6396" extrusionOk="0">
                    <a:moveTo>
                      <a:pt x="6349" y="1"/>
                    </a:moveTo>
                    <a:cubicBezTo>
                      <a:pt x="5769" y="440"/>
                      <a:pt x="5204" y="879"/>
                      <a:pt x="4624" y="1302"/>
                    </a:cubicBezTo>
                    <a:cubicBezTo>
                      <a:pt x="4875" y="1411"/>
                      <a:pt x="5095" y="1506"/>
                      <a:pt x="5330" y="1600"/>
                    </a:cubicBezTo>
                    <a:cubicBezTo>
                      <a:pt x="5063" y="2227"/>
                      <a:pt x="4812" y="2838"/>
                      <a:pt x="4562" y="3449"/>
                    </a:cubicBezTo>
                    <a:cubicBezTo>
                      <a:pt x="4201" y="3026"/>
                      <a:pt x="3841" y="2634"/>
                      <a:pt x="3496" y="2227"/>
                    </a:cubicBezTo>
                    <a:cubicBezTo>
                      <a:pt x="3120" y="2932"/>
                      <a:pt x="2759" y="3622"/>
                      <a:pt x="2383" y="4327"/>
                    </a:cubicBezTo>
                    <a:cubicBezTo>
                      <a:pt x="2007" y="3966"/>
                      <a:pt x="1631" y="3606"/>
                      <a:pt x="1270" y="3245"/>
                    </a:cubicBezTo>
                    <a:cubicBezTo>
                      <a:pt x="847" y="4217"/>
                      <a:pt x="424" y="5173"/>
                      <a:pt x="0" y="6145"/>
                    </a:cubicBezTo>
                    <a:cubicBezTo>
                      <a:pt x="188" y="6223"/>
                      <a:pt x="377" y="6302"/>
                      <a:pt x="565" y="6396"/>
                    </a:cubicBezTo>
                    <a:cubicBezTo>
                      <a:pt x="862" y="5691"/>
                      <a:pt x="1176" y="5017"/>
                      <a:pt x="1474" y="4311"/>
                    </a:cubicBezTo>
                    <a:cubicBezTo>
                      <a:pt x="1834" y="4672"/>
                      <a:pt x="2179" y="5001"/>
                      <a:pt x="2540" y="5346"/>
                    </a:cubicBezTo>
                    <a:cubicBezTo>
                      <a:pt x="2900" y="4672"/>
                      <a:pt x="3261" y="3998"/>
                      <a:pt x="3621" y="3308"/>
                    </a:cubicBezTo>
                    <a:cubicBezTo>
                      <a:pt x="3997" y="3747"/>
                      <a:pt x="4358" y="4170"/>
                      <a:pt x="4734" y="4609"/>
                    </a:cubicBezTo>
                    <a:cubicBezTo>
                      <a:pt x="5126" y="3684"/>
                      <a:pt x="5518" y="2759"/>
                      <a:pt x="5894" y="1850"/>
                    </a:cubicBezTo>
                    <a:cubicBezTo>
                      <a:pt x="6145" y="1944"/>
                      <a:pt x="6364" y="2038"/>
                      <a:pt x="6615" y="2148"/>
                    </a:cubicBezTo>
                    <a:cubicBezTo>
                      <a:pt x="6521" y="1427"/>
                      <a:pt x="6443" y="722"/>
                      <a:pt x="6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8" name="Google Shape;118;p18"/>
          <p:cNvCxnSpPr/>
          <p:nvPr/>
        </p:nvCxnSpPr>
        <p:spPr>
          <a:xfrm>
            <a:off x="3088374" y="2169185"/>
            <a:ext cx="1552500" cy="0"/>
          </a:xfrm>
          <a:prstGeom prst="straightConnector1">
            <a:avLst/>
          </a:prstGeom>
          <a:noFill/>
          <a:ln w="19050" cap="flat" cmpd="sng">
            <a:solidFill>
              <a:schemeClr val="accent2"/>
            </a:solidFill>
            <a:prstDash val="solid"/>
            <a:round/>
            <a:headEnd type="none" w="med" len="med"/>
            <a:tailEnd type="oval" w="med" len="med"/>
          </a:ln>
        </p:spPr>
      </p:cxnSp>
      <p:sp>
        <p:nvSpPr>
          <p:cNvPr id="119" name="Google Shape;119;p18"/>
          <p:cNvSpPr txBox="1"/>
          <p:nvPr/>
        </p:nvSpPr>
        <p:spPr>
          <a:xfrm>
            <a:off x="4787652" y="1956926"/>
            <a:ext cx="1207800" cy="5193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b="1" dirty="0" err="1">
                <a:solidFill>
                  <a:schemeClr val="accent2"/>
                </a:solidFill>
                <a:latin typeface="Bahnschrift SemiCondensed" panose="020B0502040204020203" pitchFamily="34" charset="0"/>
                <a:ea typeface="Roboto"/>
                <a:cs typeface="Roboto"/>
                <a:sym typeface="Roboto"/>
              </a:rPr>
              <a:t>Xử</a:t>
            </a:r>
            <a:r>
              <a:rPr lang="en-US" sz="1100" b="1" dirty="0">
                <a:solidFill>
                  <a:schemeClr val="accent2"/>
                </a:solidFill>
                <a:latin typeface="Bahnschrift SemiCondensed" panose="020B0502040204020203" pitchFamily="34" charset="0"/>
                <a:ea typeface="Roboto"/>
                <a:cs typeface="Roboto"/>
                <a:sym typeface="Roboto"/>
              </a:rPr>
              <a:t> Lý </a:t>
            </a:r>
            <a:r>
              <a:rPr lang="en-US" sz="1100" b="1" dirty="0" err="1">
                <a:solidFill>
                  <a:schemeClr val="accent2"/>
                </a:solidFill>
                <a:latin typeface="Bahnschrift SemiCondensed" panose="020B0502040204020203" pitchFamily="34" charset="0"/>
                <a:ea typeface="Roboto"/>
                <a:cs typeface="Roboto"/>
                <a:sym typeface="Roboto"/>
              </a:rPr>
              <a:t>Dữ</a:t>
            </a:r>
            <a:r>
              <a:rPr lang="en-US" sz="1100" b="1" dirty="0">
                <a:solidFill>
                  <a:schemeClr val="accent2"/>
                </a:solidFill>
                <a:latin typeface="Bahnschrift SemiCondensed" panose="020B0502040204020203" pitchFamily="34" charset="0"/>
                <a:ea typeface="Roboto"/>
                <a:cs typeface="Roboto"/>
                <a:sym typeface="Roboto"/>
              </a:rPr>
              <a:t> Liệu </a:t>
            </a:r>
            <a:r>
              <a:rPr lang="en-US" sz="1100" b="1" dirty="0" err="1">
                <a:solidFill>
                  <a:schemeClr val="accent2"/>
                </a:solidFill>
                <a:latin typeface="Bahnschrift SemiCondensed" panose="020B0502040204020203" pitchFamily="34" charset="0"/>
                <a:ea typeface="Roboto"/>
                <a:cs typeface="Roboto"/>
                <a:sym typeface="Roboto"/>
              </a:rPr>
              <a:t>Thời</a:t>
            </a:r>
            <a:r>
              <a:rPr lang="en-US" sz="1100" b="1" dirty="0">
                <a:solidFill>
                  <a:schemeClr val="accent2"/>
                </a:solidFill>
                <a:latin typeface="Bahnschrift SemiCondensed" panose="020B0502040204020203" pitchFamily="34" charset="0"/>
                <a:ea typeface="Roboto"/>
                <a:cs typeface="Roboto"/>
                <a:sym typeface="Roboto"/>
              </a:rPr>
              <a:t> Gian </a:t>
            </a:r>
            <a:r>
              <a:rPr lang="en-US" sz="1100" b="1" dirty="0" err="1">
                <a:solidFill>
                  <a:schemeClr val="accent2"/>
                </a:solidFill>
                <a:latin typeface="Bahnschrift SemiCondensed" panose="020B0502040204020203" pitchFamily="34" charset="0"/>
                <a:ea typeface="Roboto"/>
                <a:cs typeface="Roboto"/>
                <a:sym typeface="Roboto"/>
              </a:rPr>
              <a:t>Thực</a:t>
            </a:r>
            <a:endParaRPr lang="en-US" sz="1100" b="1" dirty="0">
              <a:solidFill>
                <a:schemeClr val="accent2"/>
              </a:solidFill>
              <a:latin typeface="Bahnschrift SemiCondensed" panose="020B0502040204020203" pitchFamily="34" charset="0"/>
              <a:ea typeface="Roboto"/>
              <a:cs typeface="Roboto"/>
              <a:sym typeface="Roboto"/>
            </a:endParaRPr>
          </a:p>
        </p:txBody>
      </p:sp>
      <p:sp>
        <p:nvSpPr>
          <p:cNvPr id="120" name="Google Shape;120;p18"/>
          <p:cNvSpPr txBox="1"/>
          <p:nvPr/>
        </p:nvSpPr>
        <p:spPr>
          <a:xfrm>
            <a:off x="5941142" y="2137386"/>
            <a:ext cx="2841600" cy="5193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1000" b="1" dirty="0"/>
              <a:t>IoT Rules Engine</a:t>
            </a:r>
            <a:r>
              <a:rPr lang="en-US" sz="1000" dirty="0"/>
              <a:t> </a:t>
            </a:r>
            <a:r>
              <a:rPr lang="en-US" sz="1000" dirty="0" err="1"/>
              <a:t>lọc</a:t>
            </a:r>
            <a:r>
              <a:rPr lang="en-US" sz="1000" dirty="0"/>
              <a:t> </a:t>
            </a:r>
            <a:r>
              <a:rPr lang="en-US" sz="1000" dirty="0" err="1"/>
              <a:t>dữ</a:t>
            </a:r>
            <a:r>
              <a:rPr lang="en-US" sz="1000" dirty="0"/>
              <a:t> </a:t>
            </a:r>
            <a:r>
              <a:rPr lang="en-US" sz="1000" dirty="0" err="1"/>
              <a:t>liệu</a:t>
            </a:r>
            <a:r>
              <a:rPr lang="en-US" sz="1000" dirty="0"/>
              <a:t> </a:t>
            </a:r>
            <a:r>
              <a:rPr lang="en-US" sz="1000" dirty="0" err="1"/>
              <a:t>bằng</a:t>
            </a:r>
            <a:r>
              <a:rPr lang="en-US" sz="1000" dirty="0"/>
              <a:t> SQL-like, </a:t>
            </a:r>
            <a:r>
              <a:rPr lang="en-US" sz="1000" b="1" dirty="0"/>
              <a:t>Kinesis</a:t>
            </a:r>
            <a:r>
              <a:rPr lang="en-US" sz="1000" dirty="0"/>
              <a:t> </a:t>
            </a:r>
            <a:r>
              <a:rPr lang="en-US" sz="1000" dirty="0" err="1"/>
              <a:t>xử</a:t>
            </a:r>
            <a:r>
              <a:rPr lang="en-US" sz="1000" dirty="0"/>
              <a:t> </a:t>
            </a:r>
            <a:r>
              <a:rPr lang="en-US" sz="1000" dirty="0" err="1"/>
              <a:t>lý</a:t>
            </a:r>
            <a:r>
              <a:rPr lang="en-US" sz="1000" dirty="0"/>
              <a:t> </a:t>
            </a:r>
            <a:r>
              <a:rPr lang="en-US" sz="1000" dirty="0" err="1"/>
              <a:t>hàng</a:t>
            </a:r>
            <a:r>
              <a:rPr lang="en-US" sz="1000" dirty="0"/>
              <a:t> </a:t>
            </a:r>
            <a:r>
              <a:rPr lang="en-US" sz="1000" dirty="0" err="1"/>
              <a:t>triệu</a:t>
            </a:r>
            <a:r>
              <a:rPr lang="en-US" sz="1000" dirty="0"/>
              <a:t> message/</a:t>
            </a:r>
            <a:r>
              <a:rPr lang="en-US" sz="1000" dirty="0" err="1"/>
              <a:t>giây</a:t>
            </a:r>
            <a:r>
              <a:rPr lang="en-US" sz="1000" dirty="0"/>
              <a:t>. </a:t>
            </a:r>
            <a:r>
              <a:rPr lang="en-US" sz="1000" dirty="0" err="1"/>
              <a:t>Ví</a:t>
            </a:r>
            <a:r>
              <a:rPr lang="en-US" sz="1000" dirty="0"/>
              <a:t> </a:t>
            </a:r>
            <a:r>
              <a:rPr lang="en-US" sz="1000" dirty="0" err="1"/>
              <a:t>dụ</a:t>
            </a:r>
            <a:r>
              <a:rPr lang="en-US" sz="1000" dirty="0"/>
              <a:t>: Sensor </a:t>
            </a:r>
            <a:r>
              <a:rPr lang="en-US" sz="1000" dirty="0" err="1"/>
              <a:t>nhiệt</a:t>
            </a:r>
            <a:r>
              <a:rPr lang="en-US" sz="1000" dirty="0"/>
              <a:t> </a:t>
            </a:r>
            <a:r>
              <a:rPr lang="en-US" sz="1000" dirty="0" err="1"/>
              <a:t>độ</a:t>
            </a:r>
            <a:r>
              <a:rPr lang="en-US" sz="1000" dirty="0"/>
              <a:t> </a:t>
            </a:r>
            <a:r>
              <a:rPr lang="en-US" sz="1000" dirty="0" err="1"/>
              <a:t>kích</a:t>
            </a:r>
            <a:r>
              <a:rPr lang="en-US" sz="1000" dirty="0"/>
              <a:t> </a:t>
            </a:r>
            <a:r>
              <a:rPr lang="en-US" sz="1000" dirty="0" err="1"/>
              <a:t>hoạt</a:t>
            </a:r>
            <a:r>
              <a:rPr lang="en-US" sz="1000" dirty="0"/>
              <a:t> </a:t>
            </a:r>
            <a:r>
              <a:rPr lang="en-US" sz="1000" b="1" dirty="0"/>
              <a:t>Lambda</a:t>
            </a:r>
            <a:r>
              <a:rPr lang="en-US" sz="1000" dirty="0"/>
              <a:t> </a:t>
            </a:r>
            <a:r>
              <a:rPr lang="en-US" sz="1000" dirty="0" err="1"/>
              <a:t>để</a:t>
            </a:r>
            <a:r>
              <a:rPr lang="en-US" sz="1000" dirty="0"/>
              <a:t> </a:t>
            </a:r>
            <a:r>
              <a:rPr lang="en-US" sz="1000" dirty="0" err="1"/>
              <a:t>điều</a:t>
            </a:r>
            <a:r>
              <a:rPr lang="en-US" sz="1000" dirty="0"/>
              <a:t> </a:t>
            </a:r>
            <a:r>
              <a:rPr lang="en-US" sz="1000" dirty="0" err="1"/>
              <a:t>chỉnh</a:t>
            </a:r>
            <a:r>
              <a:rPr lang="en-US" sz="1000" dirty="0"/>
              <a:t> </a:t>
            </a:r>
            <a:r>
              <a:rPr lang="en-US" sz="1000" dirty="0" err="1"/>
              <a:t>làm</a:t>
            </a:r>
            <a:r>
              <a:rPr lang="en-US" sz="1000" dirty="0"/>
              <a:t> </a:t>
            </a:r>
            <a:r>
              <a:rPr lang="en-US" sz="1000" dirty="0" err="1"/>
              <a:t>mát</a:t>
            </a:r>
            <a:r>
              <a:rPr lang="en-US" sz="1000" dirty="0"/>
              <a:t> </a:t>
            </a:r>
            <a:r>
              <a:rPr lang="en-US" sz="1000" dirty="0" err="1"/>
              <a:t>tự</a:t>
            </a:r>
            <a:r>
              <a:rPr lang="en-US" sz="1000" dirty="0"/>
              <a:t> </a:t>
            </a:r>
            <a:r>
              <a:rPr lang="en-US" sz="1000" dirty="0" err="1"/>
              <a:t>động</a:t>
            </a:r>
            <a:r>
              <a:rPr lang="en-US" sz="1000" dirty="0"/>
              <a:t>.	</a:t>
            </a:r>
            <a:endParaRPr sz="1000" dirty="0">
              <a:latin typeface="Roboto"/>
              <a:ea typeface="Roboto"/>
              <a:cs typeface="Roboto"/>
              <a:sym typeface="Roboto"/>
            </a:endParaRPr>
          </a:p>
        </p:txBody>
      </p:sp>
      <p:sp>
        <p:nvSpPr>
          <p:cNvPr id="8" name="Rectangle 7">
            <a:extLst>
              <a:ext uri="{FF2B5EF4-FFF2-40B4-BE49-F238E27FC236}">
                <a16:creationId xmlns:a16="http://schemas.microsoft.com/office/drawing/2014/main" id="{951D9097-3C94-6142-0AE4-CA2034CA3F96}"/>
              </a:ext>
            </a:extLst>
          </p:cNvPr>
          <p:cNvSpPr>
            <a:spLocks noChangeArrowheads="1"/>
          </p:cNvSpPr>
          <p:nvPr/>
        </p:nvSpPr>
        <p:spPr bwMode="auto">
          <a:xfrm>
            <a:off x="5874003" y="3422035"/>
            <a:ext cx="293858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Timestream</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lưu</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dữ</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liệu</a:t>
            </a:r>
            <a:r>
              <a:rPr kumimoji="0" lang="en-US" altLang="en-US" sz="1000" b="0" i="0" u="none" strike="noStrike" cap="none" normalizeH="0" baseline="0" dirty="0">
                <a:ln>
                  <a:noFill/>
                </a:ln>
                <a:solidFill>
                  <a:schemeClr val="tx1"/>
                </a:solidFill>
                <a:effectLst/>
                <a:latin typeface="Arial" panose="020B0604020202020204" pitchFamily="34" charset="0"/>
              </a:rPr>
              <a:t> IoT, </a:t>
            </a:r>
            <a:r>
              <a:rPr kumimoji="0" lang="en-US" altLang="en-US" sz="1000" b="1" i="0" u="none" strike="noStrike" cap="none" normalizeH="0" baseline="0" dirty="0" err="1">
                <a:ln>
                  <a:noFill/>
                </a:ln>
                <a:solidFill>
                  <a:schemeClr val="tx1"/>
                </a:solidFill>
                <a:effectLst/>
                <a:latin typeface="Arial" panose="020B0604020202020204" pitchFamily="34" charset="0"/>
              </a:rPr>
              <a:t>QuickSight</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trực</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quan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hóa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err="1">
                <a:ln>
                  <a:noFill/>
                </a:ln>
                <a:solidFill>
                  <a:schemeClr val="tx1"/>
                </a:solidFill>
                <a:effectLst/>
                <a:latin typeface="Arial" panose="020B0604020202020204" pitchFamily="34" charset="0"/>
              </a:rPr>
              <a:t>SageMaker</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dự</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đoán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lỗi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Ví</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dụ</a:t>
            </a:r>
            <a:r>
              <a:rPr kumimoji="0" lang="en-US" altLang="en-US" sz="1000" b="0" i="0" u="none" strike="noStrike" cap="none" normalizeH="0" baseline="0" dirty="0">
                <a:ln>
                  <a:noFill/>
                </a:ln>
                <a:solidFill>
                  <a:schemeClr val="tx1"/>
                </a:solidFill>
                <a:effectLst/>
                <a:latin typeface="Arial" panose="020B0604020202020204" pitchFamily="34" charset="0"/>
              </a:rPr>
              <a:t>: Sensor rung </a:t>
            </a:r>
            <a:r>
              <a:rPr kumimoji="0" lang="en-US" altLang="en-US" sz="1000" b="0" i="0" u="none" strike="noStrike" cap="none" normalizeH="0" baseline="0" dirty="0" err="1">
                <a:ln>
                  <a:noFill/>
                </a:ln>
                <a:solidFill>
                  <a:schemeClr val="tx1"/>
                </a:solidFill>
                <a:effectLst/>
                <a:latin typeface="Arial" panose="020B0604020202020204" pitchFamily="34" charset="0"/>
              </a:rPr>
              <a:t>động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động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cơ</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máy</a:t>
            </a:r>
            <a:r>
              <a:rPr kumimoji="0" lang="en-US" altLang="en-US" sz="1000" b="0" i="0" u="none" strike="noStrike" cap="none" normalizeH="0" baseline="0" dirty="0">
                <a:ln>
                  <a:noFill/>
                </a:ln>
                <a:solidFill>
                  <a:schemeClr val="tx1"/>
                </a:solidFill>
                <a:effectLst/>
                <a:latin typeface="Arial" panose="020B0604020202020204" pitchFamily="34" charset="0"/>
              </a:rPr>
              <a:t> bay </a:t>
            </a:r>
            <a:r>
              <a:rPr kumimoji="0" lang="en-US" altLang="en-US" sz="1000" b="0" i="0" u="none" strike="noStrike" cap="none" normalizeH="0" baseline="0" dirty="0" err="1">
                <a:ln>
                  <a:noFill/>
                </a:ln>
                <a:solidFill>
                  <a:schemeClr val="tx1"/>
                </a:solidFill>
                <a:effectLst/>
                <a:latin typeface="Arial" panose="020B0604020202020204" pitchFamily="34" charset="0"/>
              </a:rPr>
              <a:t>giúp</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phát</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hiện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lỗi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sớm</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cover/>
  </p:transition>
</p:sld>
</file>

<file path=ppt/theme/theme1.xml><?xml version="1.0" encoding="utf-8"?>
<a:theme xmlns:a="http://schemas.openxmlformats.org/drawingml/2006/main" name="Gradient Clouds Infographics by Slidesgo">
  <a:themeElements>
    <a:clrScheme name="Simple Light">
      <a:dk1>
        <a:srgbClr val="000000"/>
      </a:dk1>
      <a:lt1>
        <a:srgbClr val="FFFFFF"/>
      </a:lt1>
      <a:dk2>
        <a:srgbClr val="595959"/>
      </a:dk2>
      <a:lt2>
        <a:srgbClr val="EEEEEE"/>
      </a:lt2>
      <a:accent1>
        <a:srgbClr val="C9C9EE"/>
      </a:accent1>
      <a:accent2>
        <a:srgbClr val="78BFDE"/>
      </a:accent2>
      <a:accent3>
        <a:srgbClr val="27B5CE"/>
      </a:accent3>
      <a:accent4>
        <a:srgbClr val="229FBF"/>
      </a:accent4>
      <a:accent5>
        <a:srgbClr val="1D88AF"/>
      </a:accent5>
      <a:accent6>
        <a:srgbClr val="125E8D"/>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On-screen Show (16:9)</PresentationFormat>
  <Paragraphs>131</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Fira Sans Extra Condensed Medium</vt:lpstr>
      <vt:lpstr>Bahnschrift SemiBold</vt:lpstr>
      <vt:lpstr>Fira Sans Extra Condensed</vt:lpstr>
      <vt:lpstr>Bahnschrift Light Condensed</vt:lpstr>
      <vt:lpstr>Wingdings</vt:lpstr>
      <vt:lpstr>Roboto</vt:lpstr>
      <vt:lpstr>Calibri</vt:lpstr>
      <vt:lpstr>Arial</vt:lpstr>
      <vt:lpstr>Bahnschrift SemiCondensed</vt:lpstr>
      <vt:lpstr>Gradient Clouds Infographics by Slidesgo</vt:lpstr>
      <vt:lpstr>Workshop: Cloud for IoT AWS &amp; Azure</vt:lpstr>
      <vt:lpstr>Thành viên nhóm 3</vt:lpstr>
      <vt:lpstr>MỤC LỤC AWS</vt:lpstr>
      <vt:lpstr>MỤC LỤC AZURE</vt:lpstr>
      <vt:lpstr>AWS LÀ GÌ?</vt:lpstr>
      <vt:lpstr>Tổng Quan Về Amazon Web Services (AWS)</vt:lpstr>
      <vt:lpstr>Ưu điểm AWS</vt:lpstr>
      <vt:lpstr>Những Thách Thức Khi Sử Dụng AWS</vt:lpstr>
      <vt:lpstr>AWS Trong Hệ Sinh Thái IoT</vt:lpstr>
      <vt:lpstr>Thách Thức Khi Triển Khai AWS IoT</vt:lpstr>
      <vt:lpstr>Xu Hướng Phát Triển AWS IoT</vt:lpstr>
      <vt:lpstr>CLOUD AZURE</vt:lpstr>
      <vt:lpstr>Cách Azure hoạt động trong một hệ thống IoT</vt:lpstr>
      <vt:lpstr>Những dịch vụ Azure thường dùng trong dự án IoT</vt:lpstr>
      <vt:lpstr>Ưu điểm và hạn chế của Azure:</vt:lpstr>
      <vt:lpstr>Một số cloud khác</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dat ho</cp:lastModifiedBy>
  <cp:revision>1</cp:revision>
  <dcterms:modified xsi:type="dcterms:W3CDTF">2025-03-25T07:30:10Z</dcterms:modified>
</cp:coreProperties>
</file>