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8ADE6-A5DB-44B2-85F2-F84990435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9B55C-BA00-42F6-B60A-66DB0EDD8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42EE0-DB3B-419A-86DE-FE1B938C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5D15-7B1B-4CCB-8959-8311F98C82A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F3804-F1F2-4052-8FCF-C291306C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922AC-9124-4742-AE25-B61EE72E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EC5-C65F-4F16-9AF0-0688949A2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2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A1553-3C47-4211-B38C-434D3017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313A00-3151-4C45-B321-6C49FD425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CCCB4-20E9-4F77-B69B-85A5E6CC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5D15-7B1B-4CCB-8959-8311F98C82A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A4098-6647-46A7-ADA7-1CE1AB6E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AC56-6646-41D7-93B1-DCAD2B67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EC5-C65F-4F16-9AF0-0688949A2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9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9FD6D1-D8EF-4B56-A758-B70FF0B59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3A69D0-76A1-4A59-BDC7-CF5CC6D6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86882-7445-4AE0-B093-6D82F2E2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5D15-7B1B-4CCB-8959-8311F98C82A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1F5E7-4DBB-439D-9C7E-270C6928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63A96-D144-4569-9B91-5FDC62F7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EC5-C65F-4F16-9AF0-0688949A2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6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46FD-03F3-4684-ADEA-5066E9B5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364D1-DF78-4110-B364-90B74F49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FE170-837B-4B0D-9DD9-B3302E2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5D15-7B1B-4CCB-8959-8311F98C82A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19038-D585-4FC3-82E0-AAFEF419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DD344-A222-49B6-9115-ED2A6EFB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EC5-C65F-4F16-9AF0-0688949A2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1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E7E4E-FEEF-44EB-AF14-1A93EB8C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A2B86-50EB-4AFC-AF8F-7910B7FF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05FC4-F807-4A64-BD18-1499A43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5D15-7B1B-4CCB-8959-8311F98C82A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CD24A-BE12-40BA-A291-941B5177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A4CB1-E768-411B-A568-5715420A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EC5-C65F-4F16-9AF0-0688949A2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8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2C628-9A1E-46DA-B748-D42EA66A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49008-D2A5-4287-8930-1C42B24C2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D60F2-8A69-498F-902E-25714529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A5915E-818B-4099-8A21-D73ED04D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5D15-7B1B-4CCB-8959-8311F98C82A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D0B75-B718-41A3-A96F-1E8EE92C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33E29-5426-47CA-8AF2-7D5CDD0C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EC5-C65F-4F16-9AF0-0688949A2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6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9A34E-D9CE-408E-9DCD-D4893EDE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A3C6F-FEE1-478D-ADE3-2F350B51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C7917-65AD-40DD-A165-F04D3C0B0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95A015-3838-4649-8251-B80448F27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651464-6576-4DCB-8046-178CC46A7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6DE18B-6664-476F-AAAE-68D90364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5D15-7B1B-4CCB-8959-8311F98C82A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4F52A1-6A07-4280-B724-DC71F75F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463211-A2B8-4A44-98FA-F7820A4B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EC5-C65F-4F16-9AF0-0688949A2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0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B6E7-8BC6-45CC-B737-512326F5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4C4D60-B7AB-490F-8FD4-EFB55446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5D15-7B1B-4CCB-8959-8311F98C82A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F63750-42E4-4FF6-B04C-836B0FE4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62A5CC-6EDE-40BF-9DC6-B7DAC6C3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EC5-C65F-4F16-9AF0-0688949A2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5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9D8F0B-64B7-4B3B-A0F4-F82DAF8C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5D15-7B1B-4CCB-8959-8311F98C82A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D7DF58-06D4-44B0-B745-5FB0F70B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22F794-33B6-4376-B480-6BA05F44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EC5-C65F-4F16-9AF0-0688949A2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4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7360B-32FB-4159-98CC-952BDF38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1AEE4-F1B4-41F8-9E9E-39080621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65D3A3-55CA-4487-938B-A677AA72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8B617-FB83-4EFC-A537-F13357F4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5D15-7B1B-4CCB-8959-8311F98C82A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2499B-7687-4AD1-9CD4-342815AF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C6CB5-D1F6-433F-8D0B-8C4D5242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EC5-C65F-4F16-9AF0-0688949A2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BAF9A-72B1-4C6C-8A0F-82AC3381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1AA628-EE61-4CEF-B026-E9380F89F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CEAE4-5D87-4AF6-9B6C-0DAF89E5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E025F-6340-4F43-8DF5-BB345C2C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5D15-7B1B-4CCB-8959-8311F98C82A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3B2C2-F395-4690-A000-BE1B034C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E5826-1AC6-4668-BFB4-4A7D5CF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EC5-C65F-4F16-9AF0-0688949A2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8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F6BDC8-AFEC-49CF-8B00-72BAEBB6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ABA44-B86F-4071-A44C-E576ED53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DD3E-4FA3-4339-8360-BBF8F03D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5D15-7B1B-4CCB-8959-8311F98C82A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50C7C-7121-4B99-9096-40235BF4A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CDED0-1221-426C-99F8-CB3A2115B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EEC5-C65F-4F16-9AF0-0688949A2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6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6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오동형</dc:creator>
  <cp:lastModifiedBy>오동형</cp:lastModifiedBy>
  <cp:revision>3</cp:revision>
  <dcterms:created xsi:type="dcterms:W3CDTF">2020-03-10T13:24:08Z</dcterms:created>
  <dcterms:modified xsi:type="dcterms:W3CDTF">2020-03-10T13:28:55Z</dcterms:modified>
</cp:coreProperties>
</file>