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1" r:id="rId3"/>
    <p:sldId id="276" r:id="rId4"/>
    <p:sldId id="277" r:id="rId5"/>
    <p:sldId id="273" r:id="rId6"/>
    <p:sldId id="259" r:id="rId7"/>
    <p:sldId id="260" r:id="rId8"/>
    <p:sldId id="261" r:id="rId9"/>
    <p:sldId id="262" r:id="rId10"/>
    <p:sldId id="263" r:id="rId11"/>
    <p:sldId id="278" r:id="rId12"/>
    <p:sldId id="265" r:id="rId13"/>
    <p:sldId id="279" r:id="rId14"/>
    <p:sldId id="280" r:id="rId15"/>
    <p:sldId id="281" r:id="rId16"/>
    <p:sldId id="28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EC8ED-8EE0-4064-9CB9-A0F1C088E0FD}" v="30" dt="2024-11-01T21:27:38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Apaw" userId="8b74206541b25937" providerId="LiveId" clId="{512EC8ED-8EE0-4064-9CB9-A0F1C088E0FD}"/>
    <pc:docChg chg="undo custSel addSld delSld modSld sldOrd">
      <pc:chgData name="Charles Apaw" userId="8b74206541b25937" providerId="LiveId" clId="{512EC8ED-8EE0-4064-9CB9-A0F1C088E0FD}" dt="2024-11-02T00:57:06.813" v="1589" actId="2696"/>
      <pc:docMkLst>
        <pc:docMk/>
      </pc:docMkLst>
      <pc:sldChg chg="del">
        <pc:chgData name="Charles Apaw" userId="8b74206541b25937" providerId="LiveId" clId="{512EC8ED-8EE0-4064-9CB9-A0F1C088E0FD}" dt="2024-10-31T04:16:25.455" v="0" actId="2696"/>
        <pc:sldMkLst>
          <pc:docMk/>
          <pc:sldMk cId="2140090688" sldId="257"/>
        </pc:sldMkLst>
      </pc:sldChg>
      <pc:sldChg chg="del">
        <pc:chgData name="Charles Apaw" userId="8b74206541b25937" providerId="LiveId" clId="{512EC8ED-8EE0-4064-9CB9-A0F1C088E0FD}" dt="2024-10-31T05:29:19.756" v="199" actId="2696"/>
        <pc:sldMkLst>
          <pc:docMk/>
          <pc:sldMk cId="867026941" sldId="258"/>
        </pc:sldMkLst>
      </pc:sldChg>
      <pc:sldChg chg="ord">
        <pc:chgData name="Charles Apaw" userId="8b74206541b25937" providerId="LiveId" clId="{512EC8ED-8EE0-4064-9CB9-A0F1C088E0FD}" dt="2024-10-31T08:01:04.150" v="278"/>
        <pc:sldMkLst>
          <pc:docMk/>
          <pc:sldMk cId="1735519494" sldId="259"/>
        </pc:sldMkLst>
      </pc:sldChg>
      <pc:sldChg chg="del">
        <pc:chgData name="Charles Apaw" userId="8b74206541b25937" providerId="LiveId" clId="{512EC8ED-8EE0-4064-9CB9-A0F1C088E0FD}" dt="2024-11-01T11:27:14.550" v="1063" actId="2696"/>
        <pc:sldMkLst>
          <pc:docMk/>
          <pc:sldMk cId="3365835952" sldId="264"/>
        </pc:sldMkLst>
      </pc:sldChg>
      <pc:sldChg chg="del">
        <pc:chgData name="Charles Apaw" userId="8b74206541b25937" providerId="LiveId" clId="{512EC8ED-8EE0-4064-9CB9-A0F1C088E0FD}" dt="2024-10-31T08:39:30.806" v="352" actId="2696"/>
        <pc:sldMkLst>
          <pc:docMk/>
          <pc:sldMk cId="404034428" sldId="266"/>
        </pc:sldMkLst>
      </pc:sldChg>
      <pc:sldChg chg="del">
        <pc:chgData name="Charles Apaw" userId="8b74206541b25937" providerId="LiveId" clId="{512EC8ED-8EE0-4064-9CB9-A0F1C088E0FD}" dt="2024-11-01T12:30:11.448" v="1064" actId="2696"/>
        <pc:sldMkLst>
          <pc:docMk/>
          <pc:sldMk cId="1343126347" sldId="267"/>
        </pc:sldMkLst>
      </pc:sldChg>
      <pc:sldChg chg="del">
        <pc:chgData name="Charles Apaw" userId="8b74206541b25937" providerId="LiveId" clId="{512EC8ED-8EE0-4064-9CB9-A0F1C088E0FD}" dt="2024-10-31T08:49:49.436" v="353" actId="2696"/>
        <pc:sldMkLst>
          <pc:docMk/>
          <pc:sldMk cId="1111083370" sldId="268"/>
        </pc:sldMkLst>
      </pc:sldChg>
      <pc:sldChg chg="del">
        <pc:chgData name="Charles Apaw" userId="8b74206541b25937" providerId="LiveId" clId="{512EC8ED-8EE0-4064-9CB9-A0F1C088E0FD}" dt="2024-11-01T21:25:57.924" v="1372" actId="2696"/>
        <pc:sldMkLst>
          <pc:docMk/>
          <pc:sldMk cId="3082411967" sldId="269"/>
        </pc:sldMkLst>
      </pc:sldChg>
      <pc:sldChg chg="modSp mod modNotesTx">
        <pc:chgData name="Charles Apaw" userId="8b74206541b25937" providerId="LiveId" clId="{512EC8ED-8EE0-4064-9CB9-A0F1C088E0FD}" dt="2024-11-01T21:46:32.764" v="1586"/>
        <pc:sldMkLst>
          <pc:docMk/>
          <pc:sldMk cId="1603319955" sldId="270"/>
        </pc:sldMkLst>
        <pc:spChg chg="mod">
          <ac:chgData name="Charles Apaw" userId="8b74206541b25937" providerId="LiveId" clId="{512EC8ED-8EE0-4064-9CB9-A0F1C088E0FD}" dt="2024-11-01T21:40:19.875" v="1402" actId="20577"/>
          <ac:spMkLst>
            <pc:docMk/>
            <pc:sldMk cId="1603319955" sldId="270"/>
            <ac:spMk id="2" creationId="{8870F584-0F77-4992-B56F-075A069D1E7C}"/>
          </ac:spMkLst>
        </pc:spChg>
        <pc:picChg chg="mod">
          <ac:chgData name="Charles Apaw" userId="8b74206541b25937" providerId="LiveId" clId="{512EC8ED-8EE0-4064-9CB9-A0F1C088E0FD}" dt="2024-11-01T21:40:21.939" v="1403" actId="1076"/>
          <ac:picMkLst>
            <pc:docMk/>
            <pc:sldMk cId="1603319955" sldId="270"/>
            <ac:picMk id="4" creationId="{09D3C836-4AB2-F535-A5A2-4DFD5C4F7C4B}"/>
          </ac:picMkLst>
        </pc:picChg>
      </pc:sldChg>
      <pc:sldChg chg="addSp delSp modSp new mod setBg modNotesTx">
        <pc:chgData name="Charles Apaw" userId="8b74206541b25937" providerId="LiveId" clId="{512EC8ED-8EE0-4064-9CB9-A0F1C088E0FD}" dt="2024-11-01T22:25:39.422" v="1588" actId="113"/>
        <pc:sldMkLst>
          <pc:docMk/>
          <pc:sldMk cId="386844380" sldId="271"/>
        </pc:sldMkLst>
        <pc:spChg chg="mod">
          <ac:chgData name="Charles Apaw" userId="8b74206541b25937" providerId="LiveId" clId="{512EC8ED-8EE0-4064-9CB9-A0F1C088E0FD}" dt="2024-10-31T04:39:57.022" v="198" actId="26606"/>
          <ac:spMkLst>
            <pc:docMk/>
            <pc:sldMk cId="386844380" sldId="271"/>
            <ac:spMk id="2" creationId="{3D1473EE-C4FB-8BA5-F032-4FC6BF74D704}"/>
          </ac:spMkLst>
        </pc:spChg>
        <pc:spChg chg="add del mod">
          <ac:chgData name="Charles Apaw" userId="8b74206541b25937" providerId="LiveId" clId="{512EC8ED-8EE0-4064-9CB9-A0F1C088E0FD}" dt="2024-10-31T04:39:57.022" v="198" actId="26606"/>
          <ac:spMkLst>
            <pc:docMk/>
            <pc:sldMk cId="386844380" sldId="271"/>
            <ac:spMk id="3" creationId="{C4CDC116-5485-D768-BE4B-5F23A6D5A974}"/>
          </ac:spMkLst>
        </pc:spChg>
        <pc:spChg chg="add del">
          <ac:chgData name="Charles Apaw" userId="8b74206541b25937" providerId="LiveId" clId="{512EC8ED-8EE0-4064-9CB9-A0F1C088E0FD}" dt="2024-10-31T04:38:06.424" v="183" actId="26606"/>
          <ac:spMkLst>
            <pc:docMk/>
            <pc:sldMk cId="386844380" sldId="271"/>
            <ac:spMk id="8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4:35:50.047" v="177" actId="26606"/>
          <ac:spMkLst>
            <pc:docMk/>
            <pc:sldMk cId="386844380" sldId="271"/>
            <ac:spMk id="9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4:38:06.424" v="183" actId="26606"/>
          <ac:spMkLst>
            <pc:docMk/>
            <pc:sldMk cId="386844380" sldId="271"/>
            <ac:spMk id="10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4:35:50.047" v="177" actId="26606"/>
          <ac:spMkLst>
            <pc:docMk/>
            <pc:sldMk cId="386844380" sldId="271"/>
            <ac:spMk id="11" creationId="{01AF26B4-1569-483F-8223-4C515A87A527}"/>
          </ac:spMkLst>
        </pc:spChg>
        <pc:spChg chg="add del">
          <ac:chgData name="Charles Apaw" userId="8b74206541b25937" providerId="LiveId" clId="{512EC8ED-8EE0-4064-9CB9-A0F1C088E0FD}" dt="2024-10-31T04:35:50.047" v="177" actId="26606"/>
          <ac:spMkLst>
            <pc:docMk/>
            <pc:sldMk cId="386844380" sldId="271"/>
            <ac:spMk id="19" creationId="{EA80DA9C-57E0-4991-B11A-51E132563976}"/>
          </ac:spMkLst>
        </pc:spChg>
        <pc:spChg chg="add del">
          <ac:chgData name="Charles Apaw" userId="8b74206541b25937" providerId="LiveId" clId="{512EC8ED-8EE0-4064-9CB9-A0F1C088E0FD}" dt="2024-10-31T04:37:43.389" v="179" actId="26606"/>
          <ac:spMkLst>
            <pc:docMk/>
            <pc:sldMk cId="386844380" sldId="271"/>
            <ac:spMk id="21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4:37:43.389" v="179" actId="26606"/>
          <ac:spMkLst>
            <pc:docMk/>
            <pc:sldMk cId="386844380" sldId="271"/>
            <ac:spMk id="22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4:37:53.523" v="181" actId="26606"/>
          <ac:spMkLst>
            <pc:docMk/>
            <pc:sldMk cId="386844380" sldId="271"/>
            <ac:spMk id="29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4:37:53.523" v="181" actId="26606"/>
          <ac:spMkLst>
            <pc:docMk/>
            <pc:sldMk cId="386844380" sldId="271"/>
            <ac:spMk id="30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4:38:06.424" v="183" actId="26606"/>
          <ac:spMkLst>
            <pc:docMk/>
            <pc:sldMk cId="386844380" sldId="271"/>
            <ac:spMk id="37" creationId="{C4CDC116-5485-D768-BE4B-5F23A6D5A974}"/>
          </ac:spMkLst>
        </pc:spChg>
        <pc:spChg chg="add del">
          <ac:chgData name="Charles Apaw" userId="8b74206541b25937" providerId="LiveId" clId="{512EC8ED-8EE0-4064-9CB9-A0F1C088E0FD}" dt="2024-10-31T04:38:20.674" v="185" actId="26606"/>
          <ac:spMkLst>
            <pc:docMk/>
            <pc:sldMk cId="386844380" sldId="271"/>
            <ac:spMk id="39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4:38:20.674" v="185" actId="26606"/>
          <ac:spMkLst>
            <pc:docMk/>
            <pc:sldMk cId="386844380" sldId="271"/>
            <ac:spMk id="40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4:38:47.866" v="189" actId="26606"/>
          <ac:spMkLst>
            <pc:docMk/>
            <pc:sldMk cId="386844380" sldId="271"/>
            <ac:spMk id="46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4:38:47.866" v="189" actId="26606"/>
          <ac:spMkLst>
            <pc:docMk/>
            <pc:sldMk cId="386844380" sldId="271"/>
            <ac:spMk id="47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4:39:30.803" v="191" actId="26606"/>
          <ac:spMkLst>
            <pc:docMk/>
            <pc:sldMk cId="386844380" sldId="271"/>
            <ac:spMk id="51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4:39:30.803" v="191" actId="26606"/>
          <ac:spMkLst>
            <pc:docMk/>
            <pc:sldMk cId="386844380" sldId="271"/>
            <ac:spMk id="52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4:39:30.803" v="191" actId="26606"/>
          <ac:spMkLst>
            <pc:docMk/>
            <pc:sldMk cId="386844380" sldId="271"/>
            <ac:spMk id="57" creationId="{C4CDC116-5485-D768-BE4B-5F23A6D5A974}"/>
          </ac:spMkLst>
        </pc:spChg>
        <pc:spChg chg="add del">
          <ac:chgData name="Charles Apaw" userId="8b74206541b25937" providerId="LiveId" clId="{512EC8ED-8EE0-4064-9CB9-A0F1C088E0FD}" dt="2024-10-31T04:39:38.275" v="193" actId="26606"/>
          <ac:spMkLst>
            <pc:docMk/>
            <pc:sldMk cId="386844380" sldId="271"/>
            <ac:spMk id="59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4:39:38.275" v="193" actId="26606"/>
          <ac:spMkLst>
            <pc:docMk/>
            <pc:sldMk cId="386844380" sldId="271"/>
            <ac:spMk id="60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4:39:47.716" v="195" actId="26606"/>
          <ac:spMkLst>
            <pc:docMk/>
            <pc:sldMk cId="386844380" sldId="271"/>
            <ac:spMk id="64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4:39:47.716" v="195" actId="26606"/>
          <ac:spMkLst>
            <pc:docMk/>
            <pc:sldMk cId="386844380" sldId="271"/>
            <ac:spMk id="65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4:39:57.014" v="197" actId="26606"/>
          <ac:spMkLst>
            <pc:docMk/>
            <pc:sldMk cId="386844380" sldId="271"/>
            <ac:spMk id="72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4:39:57.014" v="197" actId="26606"/>
          <ac:spMkLst>
            <pc:docMk/>
            <pc:sldMk cId="386844380" sldId="271"/>
            <ac:spMk id="73" creationId="{CDFF45EF-8068-49B8-AFAE-404F6EB18882}"/>
          </ac:spMkLst>
        </pc:spChg>
        <pc:spChg chg="add">
          <ac:chgData name="Charles Apaw" userId="8b74206541b25937" providerId="LiveId" clId="{512EC8ED-8EE0-4064-9CB9-A0F1C088E0FD}" dt="2024-10-31T04:39:57.022" v="198" actId="26606"/>
          <ac:spMkLst>
            <pc:docMk/>
            <pc:sldMk cId="386844380" sldId="271"/>
            <ac:spMk id="77" creationId="{25AD4A59-91FA-4E30-8F32-A8AB51F768C6}"/>
          </ac:spMkLst>
        </pc:spChg>
        <pc:spChg chg="add">
          <ac:chgData name="Charles Apaw" userId="8b74206541b25937" providerId="LiveId" clId="{512EC8ED-8EE0-4064-9CB9-A0F1C088E0FD}" dt="2024-10-31T04:39:57.022" v="198" actId="26606"/>
          <ac:spMkLst>
            <pc:docMk/>
            <pc:sldMk cId="386844380" sldId="271"/>
            <ac:spMk id="78" creationId="{CDFF45EF-8068-49B8-AFAE-404F6EB18882}"/>
          </ac:spMkLst>
        </pc:spChg>
        <pc:spChg chg="add mod">
          <ac:chgData name="Charles Apaw" userId="8b74206541b25937" providerId="LiveId" clId="{512EC8ED-8EE0-4064-9CB9-A0F1C088E0FD}" dt="2024-11-01T22:25:39.422" v="1588" actId="113"/>
          <ac:spMkLst>
            <pc:docMk/>
            <pc:sldMk cId="386844380" sldId="271"/>
            <ac:spMk id="83" creationId="{C4CDC116-5485-D768-BE4B-5F23A6D5A974}"/>
          </ac:spMkLst>
        </pc:spChg>
        <pc:grpChg chg="add del">
          <ac:chgData name="Charles Apaw" userId="8b74206541b25937" providerId="LiveId" clId="{512EC8ED-8EE0-4064-9CB9-A0F1C088E0FD}" dt="2024-10-31T04:38:06.424" v="183" actId="26606"/>
          <ac:grpSpMkLst>
            <pc:docMk/>
            <pc:sldMk cId="386844380" sldId="271"/>
            <ac:grpSpMk id="12" creationId="{7734AB32-16A4-4C03-B664-EE71222450E1}"/>
          </ac:grpSpMkLst>
        </pc:grpChg>
        <pc:grpChg chg="add del">
          <ac:chgData name="Charles Apaw" userId="8b74206541b25937" providerId="LiveId" clId="{512EC8ED-8EE0-4064-9CB9-A0F1C088E0FD}" dt="2024-10-31T04:35:50.047" v="177" actId="26606"/>
          <ac:grpSpMkLst>
            <pc:docMk/>
            <pc:sldMk cId="386844380" sldId="271"/>
            <ac:grpSpMk id="13" creationId="{1AC8529D-DF13-4349-856C-DA81451848A7}"/>
          </ac:grpSpMkLst>
        </pc:grpChg>
        <pc:grpChg chg="add del">
          <ac:chgData name="Charles Apaw" userId="8b74206541b25937" providerId="LiveId" clId="{512EC8ED-8EE0-4064-9CB9-A0F1C088E0FD}" dt="2024-10-31T04:37:43.389" v="179" actId="26606"/>
          <ac:grpSpMkLst>
            <pc:docMk/>
            <pc:sldMk cId="386844380" sldId="271"/>
            <ac:grpSpMk id="23" creationId="{C80F1402-11C5-4156-920F-A1D996B47D22}"/>
          </ac:grpSpMkLst>
        </pc:grpChg>
        <pc:grpChg chg="add del">
          <ac:chgData name="Charles Apaw" userId="8b74206541b25937" providerId="LiveId" clId="{512EC8ED-8EE0-4064-9CB9-A0F1C088E0FD}" dt="2024-10-31T04:37:53.523" v="181" actId="26606"/>
          <ac:grpSpMkLst>
            <pc:docMk/>
            <pc:sldMk cId="386844380" sldId="271"/>
            <ac:grpSpMk id="31" creationId="{AE3A99C6-0751-4B61-9F8C-D587C7668258}"/>
          </ac:grpSpMkLst>
        </pc:grpChg>
        <pc:grpChg chg="add del">
          <ac:chgData name="Charles Apaw" userId="8b74206541b25937" providerId="LiveId" clId="{512EC8ED-8EE0-4064-9CB9-A0F1C088E0FD}" dt="2024-10-31T04:38:20.674" v="185" actId="26606"/>
          <ac:grpSpMkLst>
            <pc:docMk/>
            <pc:sldMk cId="386844380" sldId="271"/>
            <ac:grpSpMk id="41" creationId="{C80F1402-11C5-4156-920F-A1D996B47D22}"/>
          </ac:grpSpMkLst>
        </pc:grpChg>
        <pc:grpChg chg="add del">
          <ac:chgData name="Charles Apaw" userId="8b74206541b25937" providerId="LiveId" clId="{512EC8ED-8EE0-4064-9CB9-A0F1C088E0FD}" dt="2024-10-31T04:38:47.866" v="189" actId="26606"/>
          <ac:grpSpMkLst>
            <pc:docMk/>
            <pc:sldMk cId="386844380" sldId="271"/>
            <ac:grpSpMk id="48" creationId="{C80F1402-11C5-4156-920F-A1D996B47D22}"/>
          </ac:grpSpMkLst>
        </pc:grpChg>
        <pc:grpChg chg="add del">
          <ac:chgData name="Charles Apaw" userId="8b74206541b25937" providerId="LiveId" clId="{512EC8ED-8EE0-4064-9CB9-A0F1C088E0FD}" dt="2024-10-31T04:39:30.803" v="191" actId="26606"/>
          <ac:grpSpMkLst>
            <pc:docMk/>
            <pc:sldMk cId="386844380" sldId="271"/>
            <ac:grpSpMk id="53" creationId="{7734AB32-16A4-4C03-B664-EE71222450E1}"/>
          </ac:grpSpMkLst>
        </pc:grpChg>
        <pc:grpChg chg="add del">
          <ac:chgData name="Charles Apaw" userId="8b74206541b25937" providerId="LiveId" clId="{512EC8ED-8EE0-4064-9CB9-A0F1C088E0FD}" dt="2024-10-31T04:39:38.275" v="193" actId="26606"/>
          <ac:grpSpMkLst>
            <pc:docMk/>
            <pc:sldMk cId="386844380" sldId="271"/>
            <ac:grpSpMk id="61" creationId="{2668F617-A865-44FB-B7FA-D3D82EB305A7}"/>
          </ac:grpSpMkLst>
        </pc:grpChg>
        <pc:grpChg chg="add del">
          <ac:chgData name="Charles Apaw" userId="8b74206541b25937" providerId="LiveId" clId="{512EC8ED-8EE0-4064-9CB9-A0F1C088E0FD}" dt="2024-10-31T04:39:47.716" v="195" actId="26606"/>
          <ac:grpSpMkLst>
            <pc:docMk/>
            <pc:sldMk cId="386844380" sldId="271"/>
            <ac:grpSpMk id="66" creationId="{C80F1402-11C5-4156-920F-A1D996B47D22}"/>
          </ac:grpSpMkLst>
        </pc:grpChg>
        <pc:grpChg chg="add del">
          <ac:chgData name="Charles Apaw" userId="8b74206541b25937" providerId="LiveId" clId="{512EC8ED-8EE0-4064-9CB9-A0F1C088E0FD}" dt="2024-10-31T04:39:57.014" v="197" actId="26606"/>
          <ac:grpSpMkLst>
            <pc:docMk/>
            <pc:sldMk cId="386844380" sldId="271"/>
            <ac:grpSpMk id="74" creationId="{C80F1402-11C5-4156-920F-A1D996B47D22}"/>
          </ac:grpSpMkLst>
        </pc:grpChg>
        <pc:grpChg chg="add">
          <ac:chgData name="Charles Apaw" userId="8b74206541b25937" providerId="LiveId" clId="{512EC8ED-8EE0-4064-9CB9-A0F1C088E0FD}" dt="2024-10-31T04:39:57.022" v="198" actId="26606"/>
          <ac:grpSpMkLst>
            <pc:docMk/>
            <pc:sldMk cId="386844380" sldId="271"/>
            <ac:grpSpMk id="79" creationId="{7734AB32-16A4-4C03-B664-EE71222450E1}"/>
          </ac:grpSpMkLst>
        </pc:grpChg>
        <pc:graphicFrameChg chg="add del">
          <ac:chgData name="Charles Apaw" userId="8b74206541b25937" providerId="LiveId" clId="{512EC8ED-8EE0-4064-9CB9-A0F1C088E0FD}" dt="2024-10-31T04:37:43.389" v="179" actId="26606"/>
          <ac:graphicFrameMkLst>
            <pc:docMk/>
            <pc:sldMk cId="386844380" sldId="271"/>
            <ac:graphicFrameMk id="27" creationId="{FB16338B-8876-C86D-DE5F-F952DD043104}"/>
          </ac:graphicFrameMkLst>
        </pc:graphicFrameChg>
        <pc:graphicFrameChg chg="add del">
          <ac:chgData name="Charles Apaw" userId="8b74206541b25937" providerId="LiveId" clId="{512EC8ED-8EE0-4064-9CB9-A0F1C088E0FD}" dt="2024-10-31T04:37:53.523" v="181" actId="26606"/>
          <ac:graphicFrameMkLst>
            <pc:docMk/>
            <pc:sldMk cId="386844380" sldId="271"/>
            <ac:graphicFrameMk id="32" creationId="{3D2FCCCE-B210-F0C7-C207-1BD274D670A3}"/>
          </ac:graphicFrameMkLst>
        </pc:graphicFrameChg>
        <pc:graphicFrameChg chg="add del">
          <ac:chgData name="Charles Apaw" userId="8b74206541b25937" providerId="LiveId" clId="{512EC8ED-8EE0-4064-9CB9-A0F1C088E0FD}" dt="2024-10-31T04:38:20.674" v="185" actId="26606"/>
          <ac:graphicFrameMkLst>
            <pc:docMk/>
            <pc:sldMk cId="386844380" sldId="271"/>
            <ac:graphicFrameMk id="42" creationId="{DC00657D-01EF-46C6-E2E7-FD380687E156}"/>
          </ac:graphicFrameMkLst>
        </pc:graphicFrameChg>
        <pc:graphicFrameChg chg="add del">
          <ac:chgData name="Charles Apaw" userId="8b74206541b25937" providerId="LiveId" clId="{512EC8ED-8EE0-4064-9CB9-A0F1C088E0FD}" dt="2024-10-31T04:38:32.599" v="187" actId="26606"/>
          <ac:graphicFrameMkLst>
            <pc:docMk/>
            <pc:sldMk cId="386844380" sldId="271"/>
            <ac:graphicFrameMk id="44" creationId="{AC7D3C7A-2911-31CE-3832-3595927F5EDE}"/>
          </ac:graphicFrameMkLst>
        </pc:graphicFrameChg>
        <pc:graphicFrameChg chg="add del">
          <ac:chgData name="Charles Apaw" userId="8b74206541b25937" providerId="LiveId" clId="{512EC8ED-8EE0-4064-9CB9-A0F1C088E0FD}" dt="2024-10-31T04:38:47.866" v="189" actId="26606"/>
          <ac:graphicFrameMkLst>
            <pc:docMk/>
            <pc:sldMk cId="386844380" sldId="271"/>
            <ac:graphicFrameMk id="49" creationId="{FB16338B-8876-C86D-DE5F-F952DD043104}"/>
          </ac:graphicFrameMkLst>
        </pc:graphicFrameChg>
        <pc:graphicFrameChg chg="add del">
          <ac:chgData name="Charles Apaw" userId="8b74206541b25937" providerId="LiveId" clId="{512EC8ED-8EE0-4064-9CB9-A0F1C088E0FD}" dt="2024-10-31T04:39:38.275" v="193" actId="26606"/>
          <ac:graphicFrameMkLst>
            <pc:docMk/>
            <pc:sldMk cId="386844380" sldId="271"/>
            <ac:graphicFrameMk id="62" creationId="{1EDB20AF-1085-8D0D-4C35-A7F5A347389D}"/>
          </ac:graphicFrameMkLst>
        </pc:graphicFrameChg>
        <pc:graphicFrameChg chg="add del">
          <ac:chgData name="Charles Apaw" userId="8b74206541b25937" providerId="LiveId" clId="{512EC8ED-8EE0-4064-9CB9-A0F1C088E0FD}" dt="2024-10-31T04:39:47.716" v="195" actId="26606"/>
          <ac:graphicFrameMkLst>
            <pc:docMk/>
            <pc:sldMk cId="386844380" sldId="271"/>
            <ac:graphicFrameMk id="70" creationId="{DC00657D-01EF-46C6-E2E7-FD380687E156}"/>
          </ac:graphicFrameMkLst>
        </pc:graphicFrameChg>
        <pc:graphicFrameChg chg="add del">
          <ac:chgData name="Charles Apaw" userId="8b74206541b25937" providerId="LiveId" clId="{512EC8ED-8EE0-4064-9CB9-A0F1C088E0FD}" dt="2024-10-31T04:39:57.014" v="197" actId="26606"/>
          <ac:graphicFrameMkLst>
            <pc:docMk/>
            <pc:sldMk cId="386844380" sldId="271"/>
            <ac:graphicFrameMk id="75" creationId="{FB16338B-8876-C86D-DE5F-F952DD043104}"/>
          </ac:graphicFrameMkLst>
        </pc:graphicFrameChg>
        <pc:picChg chg="add del">
          <ac:chgData name="Charles Apaw" userId="8b74206541b25937" providerId="LiveId" clId="{512EC8ED-8EE0-4064-9CB9-A0F1C088E0FD}" dt="2024-10-31T04:35:50.047" v="177" actId="26606"/>
          <ac:picMkLst>
            <pc:docMk/>
            <pc:sldMk cId="386844380" sldId="271"/>
            <ac:picMk id="5" creationId="{10BF8698-1F24-0EC8-48E2-C4D00255BBE3}"/>
          </ac:picMkLst>
        </pc:picChg>
      </pc:sldChg>
      <pc:sldChg chg="new del">
        <pc:chgData name="Charles Apaw" userId="8b74206541b25937" providerId="LiveId" clId="{512EC8ED-8EE0-4064-9CB9-A0F1C088E0FD}" dt="2024-10-31T04:16:46.402" v="2" actId="2696"/>
        <pc:sldMkLst>
          <pc:docMk/>
          <pc:sldMk cId="2099527296" sldId="271"/>
        </pc:sldMkLst>
      </pc:sldChg>
      <pc:sldChg chg="addSp delSp modSp new add del mod setBg">
        <pc:chgData name="Charles Apaw" userId="8b74206541b25937" providerId="LiveId" clId="{512EC8ED-8EE0-4064-9CB9-A0F1C088E0FD}" dt="2024-11-01T09:47:54.043" v="721" actId="2696"/>
        <pc:sldMkLst>
          <pc:docMk/>
          <pc:sldMk cId="2087492396" sldId="272"/>
        </pc:sldMkLst>
        <pc:spChg chg="mod">
          <ac:chgData name="Charles Apaw" userId="8b74206541b25937" providerId="LiveId" clId="{512EC8ED-8EE0-4064-9CB9-A0F1C088E0FD}" dt="2024-10-31T05:35:05.714" v="263" actId="26606"/>
          <ac:spMkLst>
            <pc:docMk/>
            <pc:sldMk cId="2087492396" sldId="272"/>
            <ac:spMk id="2" creationId="{CC2C69B2-B284-0947-65C2-8AD60CEC3053}"/>
          </ac:spMkLst>
        </pc:spChg>
        <pc:spChg chg="add del mod">
          <ac:chgData name="Charles Apaw" userId="8b74206541b25937" providerId="LiveId" clId="{512EC8ED-8EE0-4064-9CB9-A0F1C088E0FD}" dt="2024-10-31T05:35:05.714" v="263" actId="26606"/>
          <ac:spMkLst>
            <pc:docMk/>
            <pc:sldMk cId="2087492396" sldId="272"/>
            <ac:spMk id="3" creationId="{9F6AFC0F-2E4E-1AD4-7335-8374A94B93F3}"/>
          </ac:spMkLst>
        </pc:spChg>
        <pc:spChg chg="add del">
          <ac:chgData name="Charles Apaw" userId="8b74206541b25937" providerId="LiveId" clId="{512EC8ED-8EE0-4064-9CB9-A0F1C088E0FD}" dt="2024-10-31T05:35:01.219" v="260" actId="26606"/>
          <ac:spMkLst>
            <pc:docMk/>
            <pc:sldMk cId="2087492396" sldId="272"/>
            <ac:spMk id="9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5:35:01.219" v="260" actId="26606"/>
          <ac:spMkLst>
            <pc:docMk/>
            <pc:sldMk cId="2087492396" sldId="272"/>
            <ac:spMk id="11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5:35:05.680" v="262" actId="26606"/>
          <ac:spMkLst>
            <pc:docMk/>
            <pc:sldMk cId="2087492396" sldId="272"/>
            <ac:spMk id="18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5:35:05.680" v="262" actId="26606"/>
          <ac:spMkLst>
            <pc:docMk/>
            <pc:sldMk cId="2087492396" sldId="272"/>
            <ac:spMk id="19" creationId="{CDFF45EF-8068-49B8-AFAE-404F6EB18882}"/>
          </ac:spMkLst>
        </pc:spChg>
        <pc:spChg chg="add">
          <ac:chgData name="Charles Apaw" userId="8b74206541b25937" providerId="LiveId" clId="{512EC8ED-8EE0-4064-9CB9-A0F1C088E0FD}" dt="2024-10-31T05:35:05.714" v="263" actId="26606"/>
          <ac:spMkLst>
            <pc:docMk/>
            <pc:sldMk cId="2087492396" sldId="272"/>
            <ac:spMk id="26" creationId="{25AD4A59-91FA-4E30-8F32-A8AB51F768C6}"/>
          </ac:spMkLst>
        </pc:spChg>
        <pc:spChg chg="add">
          <ac:chgData name="Charles Apaw" userId="8b74206541b25937" providerId="LiveId" clId="{512EC8ED-8EE0-4064-9CB9-A0F1C088E0FD}" dt="2024-10-31T05:35:05.714" v="263" actId="26606"/>
          <ac:spMkLst>
            <pc:docMk/>
            <pc:sldMk cId="2087492396" sldId="272"/>
            <ac:spMk id="27" creationId="{CDFF45EF-8068-49B8-AFAE-404F6EB18882}"/>
          </ac:spMkLst>
        </pc:spChg>
        <pc:grpChg chg="add del">
          <ac:chgData name="Charles Apaw" userId="8b74206541b25937" providerId="LiveId" clId="{512EC8ED-8EE0-4064-9CB9-A0F1C088E0FD}" dt="2024-10-31T05:35:01.219" v="260" actId="26606"/>
          <ac:grpSpMkLst>
            <pc:docMk/>
            <pc:sldMk cId="2087492396" sldId="272"/>
            <ac:grpSpMk id="13" creationId="{2668F617-A865-44FB-B7FA-D3D82EB305A7}"/>
          </ac:grpSpMkLst>
        </pc:grpChg>
        <pc:grpChg chg="add del">
          <ac:chgData name="Charles Apaw" userId="8b74206541b25937" providerId="LiveId" clId="{512EC8ED-8EE0-4064-9CB9-A0F1C088E0FD}" dt="2024-10-31T05:35:05.680" v="262" actId="26606"/>
          <ac:grpSpMkLst>
            <pc:docMk/>
            <pc:sldMk cId="2087492396" sldId="272"/>
            <ac:grpSpMk id="20" creationId="{AE3A99C6-0751-4B61-9F8C-D587C7668258}"/>
          </ac:grpSpMkLst>
        </pc:grpChg>
        <pc:grpChg chg="add">
          <ac:chgData name="Charles Apaw" userId="8b74206541b25937" providerId="LiveId" clId="{512EC8ED-8EE0-4064-9CB9-A0F1C088E0FD}" dt="2024-10-31T05:35:05.714" v="263" actId="26606"/>
          <ac:grpSpMkLst>
            <pc:docMk/>
            <pc:sldMk cId="2087492396" sldId="272"/>
            <ac:grpSpMk id="28" creationId="{2668F617-A865-44FB-B7FA-D3D82EB305A7}"/>
          </ac:grpSpMkLst>
        </pc:grpChg>
        <pc:graphicFrameChg chg="add del">
          <ac:chgData name="Charles Apaw" userId="8b74206541b25937" providerId="LiveId" clId="{512EC8ED-8EE0-4064-9CB9-A0F1C088E0FD}" dt="2024-10-31T05:35:01.219" v="260" actId="26606"/>
          <ac:graphicFrameMkLst>
            <pc:docMk/>
            <pc:sldMk cId="2087492396" sldId="272"/>
            <ac:graphicFrameMk id="5" creationId="{ED15FA02-2563-4095-B2F3-40244B8AF8B6}"/>
          </ac:graphicFrameMkLst>
        </pc:graphicFrameChg>
        <pc:graphicFrameChg chg="add del">
          <ac:chgData name="Charles Apaw" userId="8b74206541b25937" providerId="LiveId" clId="{512EC8ED-8EE0-4064-9CB9-A0F1C088E0FD}" dt="2024-10-31T05:35:05.680" v="262" actId="26606"/>
          <ac:graphicFrameMkLst>
            <pc:docMk/>
            <pc:sldMk cId="2087492396" sldId="272"/>
            <ac:graphicFrameMk id="24" creationId="{772BEBEB-0C2F-12FF-AA4B-A2809006FEBB}"/>
          </ac:graphicFrameMkLst>
        </pc:graphicFrameChg>
        <pc:graphicFrameChg chg="add">
          <ac:chgData name="Charles Apaw" userId="8b74206541b25937" providerId="LiveId" clId="{512EC8ED-8EE0-4064-9CB9-A0F1C088E0FD}" dt="2024-10-31T05:35:05.714" v="263" actId="26606"/>
          <ac:graphicFrameMkLst>
            <pc:docMk/>
            <pc:sldMk cId="2087492396" sldId="272"/>
            <ac:graphicFrameMk id="29" creationId="{ED15FA02-2563-4095-B2F3-40244B8AF8B6}"/>
          </ac:graphicFrameMkLst>
        </pc:graphicFrameChg>
      </pc:sldChg>
      <pc:sldChg chg="addSp delSp modSp new mod ord">
        <pc:chgData name="Charles Apaw" userId="8b74206541b25937" providerId="LiveId" clId="{512EC8ED-8EE0-4064-9CB9-A0F1C088E0FD}" dt="2024-10-31T08:01:51.148" v="299" actId="20577"/>
        <pc:sldMkLst>
          <pc:docMk/>
          <pc:sldMk cId="3260476730" sldId="273"/>
        </pc:sldMkLst>
        <pc:spChg chg="mod">
          <ac:chgData name="Charles Apaw" userId="8b74206541b25937" providerId="LiveId" clId="{512EC8ED-8EE0-4064-9CB9-A0F1C088E0FD}" dt="2024-10-31T08:01:51.148" v="299" actId="20577"/>
          <ac:spMkLst>
            <pc:docMk/>
            <pc:sldMk cId="3260476730" sldId="273"/>
            <ac:spMk id="2" creationId="{8D738BFA-9582-BD3A-19BC-A74DF0B20E2F}"/>
          </ac:spMkLst>
        </pc:spChg>
        <pc:spChg chg="del">
          <ac:chgData name="Charles Apaw" userId="8b74206541b25937" providerId="LiveId" clId="{512EC8ED-8EE0-4064-9CB9-A0F1C088E0FD}" dt="2024-10-31T07:59:50.985" v="268"/>
          <ac:spMkLst>
            <pc:docMk/>
            <pc:sldMk cId="3260476730" sldId="273"/>
            <ac:spMk id="3" creationId="{4860CD28-DD92-3F62-44BB-8A4A8D72F6F3}"/>
          </ac:spMkLst>
        </pc:spChg>
        <pc:picChg chg="add mod">
          <ac:chgData name="Charles Apaw" userId="8b74206541b25937" providerId="LiveId" clId="{512EC8ED-8EE0-4064-9CB9-A0F1C088E0FD}" dt="2024-10-31T08:00:36.718" v="276" actId="14100"/>
          <ac:picMkLst>
            <pc:docMk/>
            <pc:sldMk cId="3260476730" sldId="273"/>
            <ac:picMk id="5" creationId="{1A5C3CDD-DDF1-ABF8-0B4D-416089468150}"/>
          </ac:picMkLst>
        </pc:picChg>
      </pc:sldChg>
      <pc:sldChg chg="addSp delSp modSp new del mod setBg">
        <pc:chgData name="Charles Apaw" userId="8b74206541b25937" providerId="LiveId" clId="{512EC8ED-8EE0-4064-9CB9-A0F1C088E0FD}" dt="2024-11-01T11:03:38.352" v="919" actId="2696"/>
        <pc:sldMkLst>
          <pc:docMk/>
          <pc:sldMk cId="3679111270" sldId="274"/>
        </pc:sldMkLst>
        <pc:spChg chg="mod">
          <ac:chgData name="Charles Apaw" userId="8b74206541b25937" providerId="LiveId" clId="{512EC8ED-8EE0-4064-9CB9-A0F1C088E0FD}" dt="2024-10-31T08:27:14.504" v="350" actId="26606"/>
          <ac:spMkLst>
            <pc:docMk/>
            <pc:sldMk cId="3679111270" sldId="274"/>
            <ac:spMk id="2" creationId="{509089CB-95BB-EFC3-A28B-34F11FCB607F}"/>
          </ac:spMkLst>
        </pc:spChg>
        <pc:spChg chg="add del mod">
          <ac:chgData name="Charles Apaw" userId="8b74206541b25937" providerId="LiveId" clId="{512EC8ED-8EE0-4064-9CB9-A0F1C088E0FD}" dt="2024-10-31T08:24:50.824" v="339" actId="26606"/>
          <ac:spMkLst>
            <pc:docMk/>
            <pc:sldMk cId="3679111270" sldId="274"/>
            <ac:spMk id="3" creationId="{FE631325-E6F3-7665-1061-E5A06CEEE03A}"/>
          </ac:spMkLst>
        </pc:spChg>
        <pc:spChg chg="add del">
          <ac:chgData name="Charles Apaw" userId="8b74206541b25937" providerId="LiveId" clId="{512EC8ED-8EE0-4064-9CB9-A0F1C088E0FD}" dt="2024-10-31T08:24:12.728" v="328" actId="26606"/>
          <ac:spMkLst>
            <pc:docMk/>
            <pc:sldMk cId="3679111270" sldId="274"/>
            <ac:spMk id="9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8:24:33.395" v="334" actId="26606"/>
          <ac:spMkLst>
            <pc:docMk/>
            <pc:sldMk cId="3679111270" sldId="274"/>
            <ac:spMk id="10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8:24:12.728" v="328" actId="26606"/>
          <ac:spMkLst>
            <pc:docMk/>
            <pc:sldMk cId="3679111270" sldId="274"/>
            <ac:spMk id="11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8:24:33.395" v="334" actId="26606"/>
          <ac:spMkLst>
            <pc:docMk/>
            <pc:sldMk cId="3679111270" sldId="274"/>
            <ac:spMk id="12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8:24:21.045" v="330" actId="26606"/>
          <ac:spMkLst>
            <pc:docMk/>
            <pc:sldMk cId="3679111270" sldId="274"/>
            <ac:spMk id="18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8:24:21.045" v="330" actId="26606"/>
          <ac:spMkLst>
            <pc:docMk/>
            <pc:sldMk cId="3679111270" sldId="274"/>
            <ac:spMk id="19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8:24:27.473" v="332" actId="26606"/>
          <ac:spMkLst>
            <pc:docMk/>
            <pc:sldMk cId="3679111270" sldId="274"/>
            <ac:spMk id="26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8:24:27.473" v="332" actId="26606"/>
          <ac:spMkLst>
            <pc:docMk/>
            <pc:sldMk cId="3679111270" sldId="274"/>
            <ac:spMk id="27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8:24:33.395" v="334" actId="26606"/>
          <ac:spMkLst>
            <pc:docMk/>
            <pc:sldMk cId="3679111270" sldId="274"/>
            <ac:spMk id="34" creationId="{FE631325-E6F3-7665-1061-E5A06CEEE03A}"/>
          </ac:spMkLst>
        </pc:spChg>
        <pc:spChg chg="add del">
          <ac:chgData name="Charles Apaw" userId="8b74206541b25937" providerId="LiveId" clId="{512EC8ED-8EE0-4064-9CB9-A0F1C088E0FD}" dt="2024-10-31T08:24:45.190" v="336" actId="26606"/>
          <ac:spMkLst>
            <pc:docMk/>
            <pc:sldMk cId="3679111270" sldId="274"/>
            <ac:spMk id="36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8:24:45.190" v="336" actId="26606"/>
          <ac:spMkLst>
            <pc:docMk/>
            <pc:sldMk cId="3679111270" sldId="274"/>
            <ac:spMk id="37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8:24:50.794" v="338" actId="26606"/>
          <ac:spMkLst>
            <pc:docMk/>
            <pc:sldMk cId="3679111270" sldId="274"/>
            <ac:spMk id="41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8:24:50.794" v="338" actId="26606"/>
          <ac:spMkLst>
            <pc:docMk/>
            <pc:sldMk cId="3679111270" sldId="274"/>
            <ac:spMk id="42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8:27:14.514" v="351" actId="26606"/>
          <ac:spMkLst>
            <pc:docMk/>
            <pc:sldMk cId="3679111270" sldId="274"/>
            <ac:spMk id="49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8:27:14.514" v="351" actId="26606"/>
          <ac:spMkLst>
            <pc:docMk/>
            <pc:sldMk cId="3679111270" sldId="274"/>
            <ac:spMk id="50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8:27:14.504" v="350" actId="26606"/>
          <ac:spMkLst>
            <pc:docMk/>
            <pc:sldMk cId="3679111270" sldId="274"/>
            <ac:spMk id="65" creationId="{4E1EF4E8-5513-4BF5-BC41-04645281C672}"/>
          </ac:spMkLst>
        </pc:spChg>
        <pc:spChg chg="add del">
          <ac:chgData name="Charles Apaw" userId="8b74206541b25937" providerId="LiveId" clId="{512EC8ED-8EE0-4064-9CB9-A0F1C088E0FD}" dt="2024-10-31T08:27:14.504" v="350" actId="26606"/>
          <ac:spMkLst>
            <pc:docMk/>
            <pc:sldMk cId="3679111270" sldId="274"/>
            <ac:spMk id="67" creationId="{49ECC79D-12AA-4AB2-AA58-D0472E094781}"/>
          </ac:spMkLst>
        </pc:spChg>
        <pc:spChg chg="add">
          <ac:chgData name="Charles Apaw" userId="8b74206541b25937" providerId="LiveId" clId="{512EC8ED-8EE0-4064-9CB9-A0F1C088E0FD}" dt="2024-10-31T08:27:14.514" v="351" actId="26606"/>
          <ac:spMkLst>
            <pc:docMk/>
            <pc:sldMk cId="3679111270" sldId="274"/>
            <ac:spMk id="82" creationId="{4E1EF4E8-5513-4BF5-BC41-04645281C672}"/>
          </ac:spMkLst>
        </pc:spChg>
        <pc:spChg chg="add">
          <ac:chgData name="Charles Apaw" userId="8b74206541b25937" providerId="LiveId" clId="{512EC8ED-8EE0-4064-9CB9-A0F1C088E0FD}" dt="2024-10-31T08:27:14.514" v="351" actId="26606"/>
          <ac:spMkLst>
            <pc:docMk/>
            <pc:sldMk cId="3679111270" sldId="274"/>
            <ac:spMk id="83" creationId="{6A05E2EF-8FE6-4284-9399-ECBE5CB43F08}"/>
          </ac:spMkLst>
        </pc:spChg>
        <pc:grpChg chg="add del">
          <ac:chgData name="Charles Apaw" userId="8b74206541b25937" providerId="LiveId" clId="{512EC8ED-8EE0-4064-9CB9-A0F1C088E0FD}" dt="2024-10-31T08:24:12.728" v="328" actId="26606"/>
          <ac:grpSpMkLst>
            <pc:docMk/>
            <pc:sldMk cId="3679111270" sldId="274"/>
            <ac:grpSpMk id="13" creationId="{AE3A99C6-0751-4B61-9F8C-D587C7668258}"/>
          </ac:grpSpMkLst>
        </pc:grpChg>
        <pc:grpChg chg="add del">
          <ac:chgData name="Charles Apaw" userId="8b74206541b25937" providerId="LiveId" clId="{512EC8ED-8EE0-4064-9CB9-A0F1C088E0FD}" dt="2024-10-31T08:24:21.045" v="330" actId="26606"/>
          <ac:grpSpMkLst>
            <pc:docMk/>
            <pc:sldMk cId="3679111270" sldId="274"/>
            <ac:grpSpMk id="20" creationId="{C80F1402-11C5-4156-920F-A1D996B47D22}"/>
          </ac:grpSpMkLst>
        </pc:grpChg>
        <pc:grpChg chg="add del">
          <ac:chgData name="Charles Apaw" userId="8b74206541b25937" providerId="LiveId" clId="{512EC8ED-8EE0-4064-9CB9-A0F1C088E0FD}" dt="2024-10-31T08:24:27.473" v="332" actId="26606"/>
          <ac:grpSpMkLst>
            <pc:docMk/>
            <pc:sldMk cId="3679111270" sldId="274"/>
            <ac:grpSpMk id="28" creationId="{AE3A99C6-0751-4B61-9F8C-D587C7668258}"/>
          </ac:grpSpMkLst>
        </pc:grpChg>
        <pc:grpChg chg="add del">
          <ac:chgData name="Charles Apaw" userId="8b74206541b25937" providerId="LiveId" clId="{512EC8ED-8EE0-4064-9CB9-A0F1C088E0FD}" dt="2024-10-31T08:24:33.395" v="334" actId="26606"/>
          <ac:grpSpMkLst>
            <pc:docMk/>
            <pc:sldMk cId="3679111270" sldId="274"/>
            <ac:grpSpMk id="31" creationId="{187DE861-9AC3-4AA5-B885-AF8EBE9480A2}"/>
          </ac:grpSpMkLst>
        </pc:grpChg>
        <pc:grpChg chg="add del">
          <ac:chgData name="Charles Apaw" userId="8b74206541b25937" providerId="LiveId" clId="{512EC8ED-8EE0-4064-9CB9-A0F1C088E0FD}" dt="2024-10-31T08:24:45.190" v="336" actId="26606"/>
          <ac:grpSpMkLst>
            <pc:docMk/>
            <pc:sldMk cId="3679111270" sldId="274"/>
            <ac:grpSpMk id="38" creationId="{2668F617-A865-44FB-B7FA-D3D82EB305A7}"/>
          </ac:grpSpMkLst>
        </pc:grpChg>
        <pc:grpChg chg="add del">
          <ac:chgData name="Charles Apaw" userId="8b74206541b25937" providerId="LiveId" clId="{512EC8ED-8EE0-4064-9CB9-A0F1C088E0FD}" dt="2024-10-31T08:24:50.794" v="338" actId="26606"/>
          <ac:grpSpMkLst>
            <pc:docMk/>
            <pc:sldMk cId="3679111270" sldId="274"/>
            <ac:grpSpMk id="43" creationId="{C80F1402-11C5-4156-920F-A1D996B47D22}"/>
          </ac:grpSpMkLst>
        </pc:grpChg>
        <pc:grpChg chg="add del">
          <ac:chgData name="Charles Apaw" userId="8b74206541b25937" providerId="LiveId" clId="{512EC8ED-8EE0-4064-9CB9-A0F1C088E0FD}" dt="2024-10-31T08:27:14.514" v="351" actId="26606"/>
          <ac:grpSpMkLst>
            <pc:docMk/>
            <pc:sldMk cId="3679111270" sldId="274"/>
            <ac:grpSpMk id="51" creationId="{C80F1402-11C5-4156-920F-A1D996B47D22}"/>
          </ac:grpSpMkLst>
        </pc:grpChg>
        <pc:grpChg chg="add del">
          <ac:chgData name="Charles Apaw" userId="8b74206541b25937" providerId="LiveId" clId="{512EC8ED-8EE0-4064-9CB9-A0F1C088E0FD}" dt="2024-10-31T08:27:14.504" v="350" actId="26606"/>
          <ac:grpSpMkLst>
            <pc:docMk/>
            <pc:sldMk cId="3679111270" sldId="274"/>
            <ac:grpSpMk id="57" creationId="{D91916A1-FEE7-41E7-BEE3-2B4941A6F305}"/>
          </ac:grpSpMkLst>
        </pc:grpChg>
        <pc:grpChg chg="add del">
          <ac:chgData name="Charles Apaw" userId="8b74206541b25937" providerId="LiveId" clId="{512EC8ED-8EE0-4064-9CB9-A0F1C088E0FD}" dt="2024-10-31T08:27:14.504" v="350" actId="26606"/>
          <ac:grpSpMkLst>
            <pc:docMk/>
            <pc:sldMk cId="3679111270" sldId="274"/>
            <ac:grpSpMk id="69" creationId="{E2F6F869-F143-4607-BEE5-AA6FEB71E109}"/>
          </ac:grpSpMkLst>
        </pc:grpChg>
        <pc:grpChg chg="add">
          <ac:chgData name="Charles Apaw" userId="8b74206541b25937" providerId="LiveId" clId="{512EC8ED-8EE0-4064-9CB9-A0F1C088E0FD}" dt="2024-10-31T08:27:14.514" v="351" actId="26606"/>
          <ac:grpSpMkLst>
            <pc:docMk/>
            <pc:sldMk cId="3679111270" sldId="274"/>
            <ac:grpSpMk id="75" creationId="{D91916A1-FEE7-41E7-BEE3-2B4941A6F305}"/>
          </ac:grpSpMkLst>
        </pc:grpChg>
        <pc:grpChg chg="add">
          <ac:chgData name="Charles Apaw" userId="8b74206541b25937" providerId="LiveId" clId="{512EC8ED-8EE0-4064-9CB9-A0F1C088E0FD}" dt="2024-10-31T08:27:14.514" v="351" actId="26606"/>
          <ac:grpSpMkLst>
            <pc:docMk/>
            <pc:sldMk cId="3679111270" sldId="274"/>
            <ac:grpSpMk id="84" creationId="{D2070FE8-169C-4DA6-BE7D-CFD96D721B24}"/>
          </ac:grpSpMkLst>
        </pc:grpChg>
        <pc:graphicFrameChg chg="add del">
          <ac:chgData name="Charles Apaw" userId="8b74206541b25937" providerId="LiveId" clId="{512EC8ED-8EE0-4064-9CB9-A0F1C088E0FD}" dt="2024-10-31T08:24:12.728" v="328" actId="26606"/>
          <ac:graphicFrameMkLst>
            <pc:docMk/>
            <pc:sldMk cId="3679111270" sldId="274"/>
            <ac:graphicFrameMk id="5" creationId="{3057A18D-6393-E841-623F-5A211A014F30}"/>
          </ac:graphicFrameMkLst>
        </pc:graphicFrameChg>
        <pc:graphicFrameChg chg="add del">
          <ac:chgData name="Charles Apaw" userId="8b74206541b25937" providerId="LiveId" clId="{512EC8ED-8EE0-4064-9CB9-A0F1C088E0FD}" dt="2024-10-31T08:24:21.045" v="330" actId="26606"/>
          <ac:graphicFrameMkLst>
            <pc:docMk/>
            <pc:sldMk cId="3679111270" sldId="274"/>
            <ac:graphicFrameMk id="24" creationId="{DF08D49E-F35D-0535-FBDA-1303F13529D1}"/>
          </ac:graphicFrameMkLst>
        </pc:graphicFrameChg>
        <pc:graphicFrameChg chg="add del">
          <ac:chgData name="Charles Apaw" userId="8b74206541b25937" providerId="LiveId" clId="{512EC8ED-8EE0-4064-9CB9-A0F1C088E0FD}" dt="2024-10-31T08:24:27.473" v="332" actId="26606"/>
          <ac:graphicFrameMkLst>
            <pc:docMk/>
            <pc:sldMk cId="3679111270" sldId="274"/>
            <ac:graphicFrameMk id="29" creationId="{038BB6E3-9B28-F93A-E792-43FC9DF2E4F3}"/>
          </ac:graphicFrameMkLst>
        </pc:graphicFrameChg>
        <pc:graphicFrameChg chg="add del">
          <ac:chgData name="Charles Apaw" userId="8b74206541b25937" providerId="LiveId" clId="{512EC8ED-8EE0-4064-9CB9-A0F1C088E0FD}" dt="2024-10-31T08:24:45.190" v="336" actId="26606"/>
          <ac:graphicFrameMkLst>
            <pc:docMk/>
            <pc:sldMk cId="3679111270" sldId="274"/>
            <ac:graphicFrameMk id="39" creationId="{B7D0130A-03E9-1191-61FA-084A3DB5E0C5}"/>
          </ac:graphicFrameMkLst>
        </pc:graphicFrameChg>
        <pc:graphicFrameChg chg="add del">
          <ac:chgData name="Charles Apaw" userId="8b74206541b25937" providerId="LiveId" clId="{512EC8ED-8EE0-4064-9CB9-A0F1C088E0FD}" dt="2024-10-31T08:24:50.794" v="338" actId="26606"/>
          <ac:graphicFrameMkLst>
            <pc:docMk/>
            <pc:sldMk cId="3679111270" sldId="274"/>
            <ac:graphicFrameMk id="47" creationId="{03164F30-E497-A054-B010-49935097B536}"/>
          </ac:graphicFrameMkLst>
        </pc:graphicFrameChg>
        <pc:graphicFrameChg chg="add mod">
          <ac:chgData name="Charles Apaw" userId="8b74206541b25937" providerId="LiveId" clId="{512EC8ED-8EE0-4064-9CB9-A0F1C088E0FD}" dt="2024-10-31T08:26:21.698" v="348" actId="20577"/>
          <ac:graphicFrameMkLst>
            <pc:docMk/>
            <pc:sldMk cId="3679111270" sldId="274"/>
            <ac:graphicFrameMk id="52" creationId="{DF08D49E-F35D-0535-FBDA-1303F13529D1}"/>
          </ac:graphicFrameMkLst>
        </pc:graphicFrameChg>
        <pc:picChg chg="add del">
          <ac:chgData name="Charles Apaw" userId="8b74206541b25937" providerId="LiveId" clId="{512EC8ED-8EE0-4064-9CB9-A0F1C088E0FD}" dt="2024-10-31T08:24:33.395" v="334" actId="26606"/>
          <ac:picMkLst>
            <pc:docMk/>
            <pc:sldMk cId="3679111270" sldId="274"/>
            <ac:picMk id="7" creationId="{5B0DAE5A-1408-8EFF-15EE-E016A9140C6E}"/>
          </ac:picMkLst>
        </pc:picChg>
      </pc:sldChg>
      <pc:sldChg chg="addSp delSp modSp new del mod setBg">
        <pc:chgData name="Charles Apaw" userId="8b74206541b25937" providerId="LiveId" clId="{512EC8ED-8EE0-4064-9CB9-A0F1C088E0FD}" dt="2024-11-01T20:01:48.846" v="1128" actId="2696"/>
        <pc:sldMkLst>
          <pc:docMk/>
          <pc:sldMk cId="326443966" sldId="275"/>
        </pc:sldMkLst>
        <pc:spChg chg="mod">
          <ac:chgData name="Charles Apaw" userId="8b74206541b25937" providerId="LiveId" clId="{512EC8ED-8EE0-4064-9CB9-A0F1C088E0FD}" dt="2024-10-31T09:00:27.377" v="546" actId="20577"/>
          <ac:spMkLst>
            <pc:docMk/>
            <pc:sldMk cId="326443966" sldId="275"/>
            <ac:spMk id="2" creationId="{3352F62C-246E-8C0B-8CA0-CAB09CFF357F}"/>
          </ac:spMkLst>
        </pc:spChg>
        <pc:spChg chg="add del mod">
          <ac:chgData name="Charles Apaw" userId="8b74206541b25937" providerId="LiveId" clId="{512EC8ED-8EE0-4064-9CB9-A0F1C088E0FD}" dt="2024-10-31T08:59:54.957" v="539" actId="26606"/>
          <ac:spMkLst>
            <pc:docMk/>
            <pc:sldMk cId="326443966" sldId="275"/>
            <ac:spMk id="3" creationId="{1E2E4E6E-C9A3-2DE7-D285-5A110EB357E5}"/>
          </ac:spMkLst>
        </pc:spChg>
        <pc:spChg chg="add del">
          <ac:chgData name="Charles Apaw" userId="8b74206541b25937" providerId="LiveId" clId="{512EC8ED-8EE0-4064-9CB9-A0F1C088E0FD}" dt="2024-10-31T08:55:50.362" v="525" actId="26606"/>
          <ac:spMkLst>
            <pc:docMk/>
            <pc:sldMk cId="326443966" sldId="275"/>
            <ac:spMk id="6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8:52:39.713" v="406" actId="26606"/>
          <ac:spMkLst>
            <pc:docMk/>
            <pc:sldMk cId="326443966" sldId="275"/>
            <ac:spMk id="8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8:52:20.897" v="402" actId="26606"/>
          <ac:spMkLst>
            <pc:docMk/>
            <pc:sldMk cId="326443966" sldId="275"/>
            <ac:spMk id="9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8:52:31.599" v="404" actId="26606"/>
          <ac:spMkLst>
            <pc:docMk/>
            <pc:sldMk cId="326443966" sldId="275"/>
            <ac:spMk id="10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8:52:20.897" v="402" actId="26606"/>
          <ac:spMkLst>
            <pc:docMk/>
            <pc:sldMk cId="326443966" sldId="275"/>
            <ac:spMk id="11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8:52:31.599" v="404" actId="26606"/>
          <ac:spMkLst>
            <pc:docMk/>
            <pc:sldMk cId="326443966" sldId="275"/>
            <ac:spMk id="12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9:00:45.033" v="547" actId="26606"/>
          <ac:spMkLst>
            <pc:docMk/>
            <pc:sldMk cId="326443966" sldId="275"/>
            <ac:spMk id="16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8:55:50.362" v="525" actId="26606"/>
          <ac:spMkLst>
            <pc:docMk/>
            <pc:sldMk cId="326443966" sldId="275"/>
            <ac:spMk id="17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9:00:45.033" v="547" actId="26606"/>
          <ac:spMkLst>
            <pc:docMk/>
            <pc:sldMk cId="326443966" sldId="275"/>
            <ac:spMk id="20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8:52:31.599" v="404" actId="26606"/>
          <ac:spMkLst>
            <pc:docMk/>
            <pc:sldMk cId="326443966" sldId="275"/>
            <ac:spMk id="21" creationId="{1E2E4E6E-C9A3-2DE7-D285-5A110EB357E5}"/>
          </ac:spMkLst>
        </pc:spChg>
        <pc:spChg chg="add del">
          <ac:chgData name="Charles Apaw" userId="8b74206541b25937" providerId="LiveId" clId="{512EC8ED-8EE0-4064-9CB9-A0F1C088E0FD}" dt="2024-10-31T08:52:39.713" v="406" actId="26606"/>
          <ac:spMkLst>
            <pc:docMk/>
            <pc:sldMk cId="326443966" sldId="275"/>
            <ac:spMk id="23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8:52:39.713" v="406" actId="26606"/>
          <ac:spMkLst>
            <pc:docMk/>
            <pc:sldMk cId="326443966" sldId="275"/>
            <ac:spMk id="24" creationId="{301212FA-3FAE-4729-825F-6618CD414679}"/>
          </ac:spMkLst>
        </pc:spChg>
        <pc:spChg chg="add del">
          <ac:chgData name="Charles Apaw" userId="8b74206541b25937" providerId="LiveId" clId="{512EC8ED-8EE0-4064-9CB9-A0F1C088E0FD}" dt="2024-10-31T08:55:55.318" v="527" actId="26606"/>
          <ac:spMkLst>
            <pc:docMk/>
            <pc:sldMk cId="326443966" sldId="275"/>
            <ac:spMk id="25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8:55:55.318" v="527" actId="26606"/>
          <ac:spMkLst>
            <pc:docMk/>
            <pc:sldMk cId="326443966" sldId="275"/>
            <ac:spMk id="26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8:52:39.713" v="406" actId="26606"/>
          <ac:spMkLst>
            <pc:docMk/>
            <pc:sldMk cId="326443966" sldId="275"/>
            <ac:spMk id="30" creationId="{1E2E4E6E-C9A3-2DE7-D285-5A110EB357E5}"/>
          </ac:spMkLst>
        </pc:spChg>
        <pc:spChg chg="add del">
          <ac:chgData name="Charles Apaw" userId="8b74206541b25937" providerId="LiveId" clId="{512EC8ED-8EE0-4064-9CB9-A0F1C088E0FD}" dt="2024-10-31T08:52:48.009" v="408" actId="26606"/>
          <ac:spMkLst>
            <pc:docMk/>
            <pc:sldMk cId="326443966" sldId="275"/>
            <ac:spMk id="32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08:52:48.009" v="408" actId="26606"/>
          <ac:spMkLst>
            <pc:docMk/>
            <pc:sldMk cId="326443966" sldId="275"/>
            <ac:spMk id="33" creationId="{CDFF45EF-8068-49B8-AFAE-404F6EB18882}"/>
          </ac:spMkLst>
        </pc:spChg>
        <pc:spChg chg="add">
          <ac:chgData name="Charles Apaw" userId="8b74206541b25937" providerId="LiveId" clId="{512EC8ED-8EE0-4064-9CB9-A0F1C088E0FD}" dt="2024-10-31T09:00:45.033" v="547" actId="26606"/>
          <ac:spMkLst>
            <pc:docMk/>
            <pc:sldMk cId="326443966" sldId="275"/>
            <ac:spMk id="36" creationId="{25AD4A59-91FA-4E30-8F32-A8AB51F768C6}"/>
          </ac:spMkLst>
        </pc:spChg>
        <pc:spChg chg="add">
          <ac:chgData name="Charles Apaw" userId="8b74206541b25937" providerId="LiveId" clId="{512EC8ED-8EE0-4064-9CB9-A0F1C088E0FD}" dt="2024-10-31T09:00:45.033" v="547" actId="26606"/>
          <ac:spMkLst>
            <pc:docMk/>
            <pc:sldMk cId="326443966" sldId="275"/>
            <ac:spMk id="37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08:52:48.009" v="408" actId="26606"/>
          <ac:spMkLst>
            <pc:docMk/>
            <pc:sldMk cId="326443966" sldId="275"/>
            <ac:spMk id="38" creationId="{1E2E4E6E-C9A3-2DE7-D285-5A110EB357E5}"/>
          </ac:spMkLst>
        </pc:spChg>
        <pc:grpChg chg="add del">
          <ac:chgData name="Charles Apaw" userId="8b74206541b25937" providerId="LiveId" clId="{512EC8ED-8EE0-4064-9CB9-A0F1C088E0FD}" dt="2024-10-31T08:52:20.897" v="402" actId="26606"/>
          <ac:grpSpMkLst>
            <pc:docMk/>
            <pc:sldMk cId="326443966" sldId="275"/>
            <ac:grpSpMk id="13" creationId="{C80F1402-11C5-4156-920F-A1D996B47D22}"/>
          </ac:grpSpMkLst>
        </pc:grpChg>
        <pc:grpChg chg="add del">
          <ac:chgData name="Charles Apaw" userId="8b74206541b25937" providerId="LiveId" clId="{512EC8ED-8EE0-4064-9CB9-A0F1C088E0FD}" dt="2024-10-31T08:52:39.713" v="406" actId="26606"/>
          <ac:grpSpMkLst>
            <pc:docMk/>
            <pc:sldMk cId="326443966" sldId="275"/>
            <ac:grpSpMk id="14" creationId="{5C921CEF-5829-422A-8B7E-C7CFB1148FD7}"/>
          </ac:grpSpMkLst>
        </pc:grpChg>
        <pc:grpChg chg="add del">
          <ac:chgData name="Charles Apaw" userId="8b74206541b25937" providerId="LiveId" clId="{512EC8ED-8EE0-4064-9CB9-A0F1C088E0FD}" dt="2024-10-31T08:52:31.599" v="404" actId="26606"/>
          <ac:grpSpMkLst>
            <pc:docMk/>
            <pc:sldMk cId="326443966" sldId="275"/>
            <ac:grpSpMk id="18" creationId="{187DE861-9AC3-4AA5-B885-AF8EBE9480A2}"/>
          </ac:grpSpMkLst>
        </pc:grpChg>
        <pc:grpChg chg="add del">
          <ac:chgData name="Charles Apaw" userId="8b74206541b25937" providerId="LiveId" clId="{512EC8ED-8EE0-4064-9CB9-A0F1C088E0FD}" dt="2024-10-31T08:55:50.362" v="525" actId="26606"/>
          <ac:grpSpMkLst>
            <pc:docMk/>
            <pc:sldMk cId="326443966" sldId="275"/>
            <ac:grpSpMk id="19" creationId="{C80F1402-11C5-4156-920F-A1D996B47D22}"/>
          </ac:grpSpMkLst>
        </pc:grpChg>
        <pc:grpChg chg="add del">
          <ac:chgData name="Charles Apaw" userId="8b74206541b25937" providerId="LiveId" clId="{512EC8ED-8EE0-4064-9CB9-A0F1C088E0FD}" dt="2024-10-31T08:55:55.318" v="527" actId="26606"/>
          <ac:grpSpMkLst>
            <pc:docMk/>
            <pc:sldMk cId="326443966" sldId="275"/>
            <ac:grpSpMk id="27" creationId="{AE3A99C6-0751-4B61-9F8C-D587C7668258}"/>
          </ac:grpSpMkLst>
        </pc:grpChg>
        <pc:grpChg chg="add del">
          <ac:chgData name="Charles Apaw" userId="8b74206541b25937" providerId="LiveId" clId="{512EC8ED-8EE0-4064-9CB9-A0F1C088E0FD}" dt="2024-10-31T09:00:45.033" v="547" actId="26606"/>
          <ac:grpSpMkLst>
            <pc:docMk/>
            <pc:sldMk cId="326443966" sldId="275"/>
            <ac:grpSpMk id="28" creationId="{7734AB32-16A4-4C03-B664-EE71222450E1}"/>
          </ac:grpSpMkLst>
        </pc:grpChg>
        <pc:grpChg chg="add del">
          <ac:chgData name="Charles Apaw" userId="8b74206541b25937" providerId="LiveId" clId="{512EC8ED-8EE0-4064-9CB9-A0F1C088E0FD}" dt="2024-10-31T08:52:48.009" v="408" actId="26606"/>
          <ac:grpSpMkLst>
            <pc:docMk/>
            <pc:sldMk cId="326443966" sldId="275"/>
            <ac:grpSpMk id="34" creationId="{7734AB32-16A4-4C03-B664-EE71222450E1}"/>
          </ac:grpSpMkLst>
        </pc:grpChg>
        <pc:grpChg chg="add">
          <ac:chgData name="Charles Apaw" userId="8b74206541b25937" providerId="LiveId" clId="{512EC8ED-8EE0-4064-9CB9-A0F1C088E0FD}" dt="2024-10-31T09:00:45.033" v="547" actId="26606"/>
          <ac:grpSpMkLst>
            <pc:docMk/>
            <pc:sldMk cId="326443966" sldId="275"/>
            <ac:grpSpMk id="40" creationId="{7734AB32-16A4-4C03-B664-EE71222450E1}"/>
          </ac:grpSpMkLst>
        </pc:grpChg>
        <pc:graphicFrameChg chg="add del">
          <ac:chgData name="Charles Apaw" userId="8b74206541b25937" providerId="LiveId" clId="{512EC8ED-8EE0-4064-9CB9-A0F1C088E0FD}" dt="2024-10-31T08:52:20.897" v="402" actId="26606"/>
          <ac:graphicFrameMkLst>
            <pc:docMk/>
            <pc:sldMk cId="326443966" sldId="275"/>
            <ac:graphicFrameMk id="5" creationId="{A15587AF-1C8A-B9B1-DBA5-B687E291A56A}"/>
          </ac:graphicFrameMkLst>
        </pc:graphicFrameChg>
        <pc:graphicFrameChg chg="add del">
          <ac:chgData name="Charles Apaw" userId="8b74206541b25937" providerId="LiveId" clId="{512EC8ED-8EE0-4064-9CB9-A0F1C088E0FD}" dt="2024-10-31T08:55:50.362" v="525" actId="26606"/>
          <ac:graphicFrameMkLst>
            <pc:docMk/>
            <pc:sldMk cId="326443966" sldId="275"/>
            <ac:graphicFrameMk id="22" creationId="{6E525C9A-51AB-D8C0-9488-CAD8416D49E7}"/>
          </ac:graphicFrameMkLst>
        </pc:graphicFrameChg>
        <pc:graphicFrameChg chg="add del">
          <ac:chgData name="Charles Apaw" userId="8b74206541b25937" providerId="LiveId" clId="{512EC8ED-8EE0-4064-9CB9-A0F1C088E0FD}" dt="2024-10-31T08:55:55.318" v="527" actId="26606"/>
          <ac:graphicFrameMkLst>
            <pc:docMk/>
            <pc:sldMk cId="326443966" sldId="275"/>
            <ac:graphicFrameMk id="35" creationId="{6CA81332-B057-22CF-C804-C0402611E447}"/>
          </ac:graphicFrameMkLst>
        </pc:graphicFrameChg>
        <pc:picChg chg="add del">
          <ac:chgData name="Charles Apaw" userId="8b74206541b25937" providerId="LiveId" clId="{512EC8ED-8EE0-4064-9CB9-A0F1C088E0FD}" dt="2024-10-31T08:52:31.599" v="404" actId="26606"/>
          <ac:picMkLst>
            <pc:docMk/>
            <pc:sldMk cId="326443966" sldId="275"/>
            <ac:picMk id="7" creationId="{E60543BF-4131-689E-A3C2-1525C12D21EF}"/>
          </ac:picMkLst>
        </pc:picChg>
      </pc:sldChg>
      <pc:sldChg chg="addSp delSp modSp new mod setBg">
        <pc:chgData name="Charles Apaw" userId="8b74206541b25937" providerId="LiveId" clId="{512EC8ED-8EE0-4064-9CB9-A0F1C088E0FD}" dt="2024-10-31T23:17:11.081" v="694" actId="26606"/>
        <pc:sldMkLst>
          <pc:docMk/>
          <pc:sldMk cId="1069055517" sldId="276"/>
        </pc:sldMkLst>
        <pc:spChg chg="mod">
          <ac:chgData name="Charles Apaw" userId="8b74206541b25937" providerId="LiveId" clId="{512EC8ED-8EE0-4064-9CB9-A0F1C088E0FD}" dt="2024-10-31T23:14:48.735" v="672" actId="26606"/>
          <ac:spMkLst>
            <pc:docMk/>
            <pc:sldMk cId="1069055517" sldId="276"/>
            <ac:spMk id="2" creationId="{277CEAA2-19A8-839F-E8E1-B03774731C06}"/>
          </ac:spMkLst>
        </pc:spChg>
        <pc:spChg chg="mod">
          <ac:chgData name="Charles Apaw" userId="8b74206541b25937" providerId="LiveId" clId="{512EC8ED-8EE0-4064-9CB9-A0F1C088E0FD}" dt="2024-10-31T23:16:46.859" v="693" actId="20577"/>
          <ac:spMkLst>
            <pc:docMk/>
            <pc:sldMk cId="1069055517" sldId="276"/>
            <ac:spMk id="3" creationId="{52C9AB12-0389-B58E-2DAB-7DEAE6650822}"/>
          </ac:spMkLst>
        </pc:spChg>
        <pc:spChg chg="add del">
          <ac:chgData name="Charles Apaw" userId="8b74206541b25937" providerId="LiveId" clId="{512EC8ED-8EE0-4064-9CB9-A0F1C088E0FD}" dt="2024-10-31T23:14:48.716" v="671" actId="26606"/>
          <ac:spMkLst>
            <pc:docMk/>
            <pc:sldMk cId="1069055517" sldId="276"/>
            <ac:spMk id="8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23:14:48.716" v="671" actId="26606"/>
          <ac:spMkLst>
            <pc:docMk/>
            <pc:sldMk cId="1069055517" sldId="276"/>
            <ac:spMk id="10" creationId="{CDFF45EF-8068-49B8-AFAE-404F6EB18882}"/>
          </ac:spMkLst>
        </pc:spChg>
        <pc:spChg chg="add del">
          <ac:chgData name="Charles Apaw" userId="8b74206541b25937" providerId="LiveId" clId="{512EC8ED-8EE0-4064-9CB9-A0F1C088E0FD}" dt="2024-10-31T23:17:11.081" v="694" actId="26606"/>
          <ac:spMkLst>
            <pc:docMk/>
            <pc:sldMk cId="1069055517" sldId="276"/>
            <ac:spMk id="17" creationId="{25AD4A59-91FA-4E30-8F32-A8AB51F768C6}"/>
          </ac:spMkLst>
        </pc:spChg>
        <pc:spChg chg="add del">
          <ac:chgData name="Charles Apaw" userId="8b74206541b25937" providerId="LiveId" clId="{512EC8ED-8EE0-4064-9CB9-A0F1C088E0FD}" dt="2024-10-31T23:17:11.081" v="694" actId="26606"/>
          <ac:spMkLst>
            <pc:docMk/>
            <pc:sldMk cId="1069055517" sldId="276"/>
            <ac:spMk id="18" creationId="{CDFF45EF-8068-49B8-AFAE-404F6EB18882}"/>
          </ac:spMkLst>
        </pc:spChg>
        <pc:spChg chg="add">
          <ac:chgData name="Charles Apaw" userId="8b74206541b25937" providerId="LiveId" clId="{512EC8ED-8EE0-4064-9CB9-A0F1C088E0FD}" dt="2024-10-31T23:17:11.081" v="694" actId="26606"/>
          <ac:spMkLst>
            <pc:docMk/>
            <pc:sldMk cId="1069055517" sldId="276"/>
            <ac:spMk id="26" creationId="{25AD4A59-91FA-4E30-8F32-A8AB51F768C6}"/>
          </ac:spMkLst>
        </pc:spChg>
        <pc:spChg chg="add">
          <ac:chgData name="Charles Apaw" userId="8b74206541b25937" providerId="LiveId" clId="{512EC8ED-8EE0-4064-9CB9-A0F1C088E0FD}" dt="2024-10-31T23:17:11.081" v="694" actId="26606"/>
          <ac:spMkLst>
            <pc:docMk/>
            <pc:sldMk cId="1069055517" sldId="276"/>
            <ac:spMk id="28" creationId="{CDFF45EF-8068-49B8-AFAE-404F6EB18882}"/>
          </ac:spMkLst>
        </pc:spChg>
        <pc:grpChg chg="add del">
          <ac:chgData name="Charles Apaw" userId="8b74206541b25937" providerId="LiveId" clId="{512EC8ED-8EE0-4064-9CB9-A0F1C088E0FD}" dt="2024-10-31T23:14:48.716" v="671" actId="26606"/>
          <ac:grpSpMkLst>
            <pc:docMk/>
            <pc:sldMk cId="1069055517" sldId="276"/>
            <ac:grpSpMk id="12" creationId="{7734AB32-16A4-4C03-B664-EE71222450E1}"/>
          </ac:grpSpMkLst>
        </pc:grpChg>
        <pc:grpChg chg="add del">
          <ac:chgData name="Charles Apaw" userId="8b74206541b25937" providerId="LiveId" clId="{512EC8ED-8EE0-4064-9CB9-A0F1C088E0FD}" dt="2024-10-31T23:17:11.081" v="694" actId="26606"/>
          <ac:grpSpMkLst>
            <pc:docMk/>
            <pc:sldMk cId="1069055517" sldId="276"/>
            <ac:grpSpMk id="19" creationId="{9C556FDF-23ED-412A-86F2-5A1CDB5129AD}"/>
          </ac:grpSpMkLst>
        </pc:grpChg>
        <pc:grpChg chg="add">
          <ac:chgData name="Charles Apaw" userId="8b74206541b25937" providerId="LiveId" clId="{512EC8ED-8EE0-4064-9CB9-A0F1C088E0FD}" dt="2024-10-31T23:17:11.081" v="694" actId="26606"/>
          <ac:grpSpMkLst>
            <pc:docMk/>
            <pc:sldMk cId="1069055517" sldId="276"/>
            <ac:grpSpMk id="30" creationId="{9C556FDF-23ED-412A-86F2-5A1CDB5129AD}"/>
          </ac:grpSpMkLst>
        </pc:grpChg>
      </pc:sldChg>
      <pc:sldChg chg="modSp new del mod">
        <pc:chgData name="Charles Apaw" userId="8b74206541b25937" providerId="LiveId" clId="{512EC8ED-8EE0-4064-9CB9-A0F1C088E0FD}" dt="2024-10-31T22:37:20.589" v="578" actId="2696"/>
        <pc:sldMkLst>
          <pc:docMk/>
          <pc:sldMk cId="2163082822" sldId="276"/>
        </pc:sldMkLst>
        <pc:spChg chg="mod">
          <ac:chgData name="Charles Apaw" userId="8b74206541b25937" providerId="LiveId" clId="{512EC8ED-8EE0-4064-9CB9-A0F1C088E0FD}" dt="2024-10-31T22:14:33.118" v="577" actId="20577"/>
          <ac:spMkLst>
            <pc:docMk/>
            <pc:sldMk cId="2163082822" sldId="276"/>
            <ac:spMk id="2" creationId="{A08237A0-C1A5-CE6C-01B5-C7BE3BD5FC16}"/>
          </ac:spMkLst>
        </pc:spChg>
      </pc:sldChg>
      <pc:sldChg chg="addSp delSp modSp new mod setBg">
        <pc:chgData name="Charles Apaw" userId="8b74206541b25937" providerId="LiveId" clId="{512EC8ED-8EE0-4064-9CB9-A0F1C088E0FD}" dt="2024-11-01T10:00:01.785" v="918" actId="26606"/>
        <pc:sldMkLst>
          <pc:docMk/>
          <pc:sldMk cId="685466708" sldId="277"/>
        </pc:sldMkLst>
        <pc:spChg chg="mod">
          <ac:chgData name="Charles Apaw" userId="8b74206541b25937" providerId="LiveId" clId="{512EC8ED-8EE0-4064-9CB9-A0F1C088E0FD}" dt="2024-11-01T10:00:01.785" v="918" actId="26606"/>
          <ac:spMkLst>
            <pc:docMk/>
            <pc:sldMk cId="685466708" sldId="277"/>
            <ac:spMk id="2" creationId="{25054541-3D82-C0B6-4453-CDFC696FE038}"/>
          </ac:spMkLst>
        </pc:spChg>
        <pc:spChg chg="mod">
          <ac:chgData name="Charles Apaw" userId="8b74206541b25937" providerId="LiveId" clId="{512EC8ED-8EE0-4064-9CB9-A0F1C088E0FD}" dt="2024-11-01T10:00:01.785" v="918" actId="26606"/>
          <ac:spMkLst>
            <pc:docMk/>
            <pc:sldMk cId="685466708" sldId="277"/>
            <ac:spMk id="3" creationId="{A875CBEB-F72E-8501-4397-E4669E50F53C}"/>
          </ac:spMkLst>
        </pc:spChg>
        <pc:spChg chg="add del">
          <ac:chgData name="Charles Apaw" userId="8b74206541b25937" providerId="LiveId" clId="{512EC8ED-8EE0-4064-9CB9-A0F1C088E0FD}" dt="2024-11-01T10:00:01.785" v="918" actId="26606"/>
          <ac:spMkLst>
            <pc:docMk/>
            <pc:sldMk cId="685466708" sldId="277"/>
            <ac:spMk id="6" creationId="{25AD4A59-91FA-4E30-8F32-A8AB51F768C6}"/>
          </ac:spMkLst>
        </pc:spChg>
        <pc:spChg chg="add del">
          <ac:chgData name="Charles Apaw" userId="8b74206541b25937" providerId="LiveId" clId="{512EC8ED-8EE0-4064-9CB9-A0F1C088E0FD}" dt="2024-11-01T09:51:39.975" v="810" actId="26606"/>
          <ac:spMkLst>
            <pc:docMk/>
            <pc:sldMk cId="685466708" sldId="277"/>
            <ac:spMk id="8" creationId="{25AD4A59-91FA-4E30-8F32-A8AB51F768C6}"/>
          </ac:spMkLst>
        </pc:spChg>
        <pc:spChg chg="add del">
          <ac:chgData name="Charles Apaw" userId="8b74206541b25937" providerId="LiveId" clId="{512EC8ED-8EE0-4064-9CB9-A0F1C088E0FD}" dt="2024-11-01T09:51:52.907" v="814" actId="26606"/>
          <ac:spMkLst>
            <pc:docMk/>
            <pc:sldMk cId="685466708" sldId="277"/>
            <ac:spMk id="9" creationId="{25AD4A59-91FA-4E30-8F32-A8AB51F768C6}"/>
          </ac:spMkLst>
        </pc:spChg>
        <pc:spChg chg="add del">
          <ac:chgData name="Charles Apaw" userId="8b74206541b25937" providerId="LiveId" clId="{512EC8ED-8EE0-4064-9CB9-A0F1C088E0FD}" dt="2024-11-01T09:51:39.975" v="810" actId="26606"/>
          <ac:spMkLst>
            <pc:docMk/>
            <pc:sldMk cId="685466708" sldId="277"/>
            <ac:spMk id="10" creationId="{CDFF45EF-8068-49B8-AFAE-404F6EB18882}"/>
          </ac:spMkLst>
        </pc:spChg>
        <pc:spChg chg="add del">
          <ac:chgData name="Charles Apaw" userId="8b74206541b25937" providerId="LiveId" clId="{512EC8ED-8EE0-4064-9CB9-A0F1C088E0FD}" dt="2024-11-01T09:51:52.907" v="814" actId="26606"/>
          <ac:spMkLst>
            <pc:docMk/>
            <pc:sldMk cId="685466708" sldId="277"/>
            <ac:spMk id="11" creationId="{01AF26B4-1569-483F-8223-4C515A87A527}"/>
          </ac:spMkLst>
        </pc:spChg>
        <pc:spChg chg="add del">
          <ac:chgData name="Charles Apaw" userId="8b74206541b25937" providerId="LiveId" clId="{512EC8ED-8EE0-4064-9CB9-A0F1C088E0FD}" dt="2024-11-01T10:00:01.785" v="918" actId="26606"/>
          <ac:spMkLst>
            <pc:docMk/>
            <pc:sldMk cId="685466708" sldId="277"/>
            <ac:spMk id="15" creationId="{CDFF45EF-8068-49B8-AFAE-404F6EB18882}"/>
          </ac:spMkLst>
        </pc:spChg>
        <pc:spChg chg="add del">
          <ac:chgData name="Charles Apaw" userId="8b74206541b25937" providerId="LiveId" clId="{512EC8ED-8EE0-4064-9CB9-A0F1C088E0FD}" dt="2024-11-01T09:51:43.127" v="812" actId="26606"/>
          <ac:spMkLst>
            <pc:docMk/>
            <pc:sldMk cId="685466708" sldId="277"/>
            <ac:spMk id="16" creationId="{25AD4A59-91FA-4E30-8F32-A8AB51F768C6}"/>
          </ac:spMkLst>
        </pc:spChg>
        <pc:spChg chg="add del">
          <ac:chgData name="Charles Apaw" userId="8b74206541b25937" providerId="LiveId" clId="{512EC8ED-8EE0-4064-9CB9-A0F1C088E0FD}" dt="2024-11-01T09:51:43.127" v="812" actId="26606"/>
          <ac:spMkLst>
            <pc:docMk/>
            <pc:sldMk cId="685466708" sldId="277"/>
            <ac:spMk id="17" creationId="{CDFF45EF-8068-49B8-AFAE-404F6EB18882}"/>
          </ac:spMkLst>
        </pc:spChg>
        <pc:spChg chg="add del">
          <ac:chgData name="Charles Apaw" userId="8b74206541b25937" providerId="LiveId" clId="{512EC8ED-8EE0-4064-9CB9-A0F1C088E0FD}" dt="2024-11-01T09:52:20.823" v="818" actId="26606"/>
          <ac:spMkLst>
            <pc:docMk/>
            <pc:sldMk cId="685466708" sldId="277"/>
            <ac:spMk id="19" creationId="{1AFA994E-44E8-43D5-AACC-CFCB849CF5F5}"/>
          </ac:spMkLst>
        </pc:spChg>
        <pc:spChg chg="add del">
          <ac:chgData name="Charles Apaw" userId="8b74206541b25937" providerId="LiveId" clId="{512EC8ED-8EE0-4064-9CB9-A0F1C088E0FD}" dt="2024-11-01T09:51:52.907" v="814" actId="26606"/>
          <ac:spMkLst>
            <pc:docMk/>
            <pc:sldMk cId="685466708" sldId="277"/>
            <ac:spMk id="25" creationId="{EA80DA9C-57E0-4991-B11A-51E132563976}"/>
          </ac:spMkLst>
        </pc:spChg>
        <pc:spChg chg="add del">
          <ac:chgData name="Charles Apaw" userId="8b74206541b25937" providerId="LiveId" clId="{512EC8ED-8EE0-4064-9CB9-A0F1C088E0FD}" dt="2024-11-01T09:51:58.908" v="816" actId="26606"/>
          <ac:spMkLst>
            <pc:docMk/>
            <pc:sldMk cId="685466708" sldId="277"/>
            <ac:spMk id="27" creationId="{25AD4A59-91FA-4E30-8F32-A8AB51F768C6}"/>
          </ac:spMkLst>
        </pc:spChg>
        <pc:spChg chg="add del">
          <ac:chgData name="Charles Apaw" userId="8b74206541b25937" providerId="LiveId" clId="{512EC8ED-8EE0-4064-9CB9-A0F1C088E0FD}" dt="2024-11-01T09:51:58.908" v="816" actId="26606"/>
          <ac:spMkLst>
            <pc:docMk/>
            <pc:sldMk cId="685466708" sldId="277"/>
            <ac:spMk id="28" creationId="{CDFF45EF-8068-49B8-AFAE-404F6EB18882}"/>
          </ac:spMkLst>
        </pc:spChg>
        <pc:spChg chg="add del">
          <ac:chgData name="Charles Apaw" userId="8b74206541b25937" providerId="LiveId" clId="{512EC8ED-8EE0-4064-9CB9-A0F1C088E0FD}" dt="2024-11-01T09:52:20.823" v="818" actId="26606"/>
          <ac:spMkLst>
            <pc:docMk/>
            <pc:sldMk cId="685466708" sldId="277"/>
            <ac:spMk id="33" creationId="{25AD4A59-91FA-4E30-8F32-A8AB51F768C6}"/>
          </ac:spMkLst>
        </pc:spChg>
        <pc:spChg chg="add del">
          <ac:chgData name="Charles Apaw" userId="8b74206541b25937" providerId="LiveId" clId="{512EC8ED-8EE0-4064-9CB9-A0F1C088E0FD}" dt="2024-11-01T09:52:20.823" v="818" actId="26606"/>
          <ac:spMkLst>
            <pc:docMk/>
            <pc:sldMk cId="685466708" sldId="277"/>
            <ac:spMk id="34" creationId="{CDFF45EF-8068-49B8-AFAE-404F6EB18882}"/>
          </ac:spMkLst>
        </pc:spChg>
        <pc:grpChg chg="add del">
          <ac:chgData name="Charles Apaw" userId="8b74206541b25937" providerId="LiveId" clId="{512EC8ED-8EE0-4064-9CB9-A0F1C088E0FD}" dt="2024-11-01T09:51:39.975" v="810" actId="26606"/>
          <ac:grpSpMkLst>
            <pc:docMk/>
            <pc:sldMk cId="685466708" sldId="277"/>
            <ac:grpSpMk id="12" creationId="{9C556FDF-23ED-412A-86F2-5A1CDB5129AD}"/>
          </ac:grpSpMkLst>
        </pc:grpChg>
        <pc:grpChg chg="add del">
          <ac:chgData name="Charles Apaw" userId="8b74206541b25937" providerId="LiveId" clId="{512EC8ED-8EE0-4064-9CB9-A0F1C088E0FD}" dt="2024-11-01T09:51:52.907" v="814" actId="26606"/>
          <ac:grpSpMkLst>
            <pc:docMk/>
            <pc:sldMk cId="685466708" sldId="277"/>
            <ac:grpSpMk id="13" creationId="{1AC8529D-DF13-4349-856C-DA81451848A7}"/>
          </ac:grpSpMkLst>
        </pc:grpChg>
        <pc:grpChg chg="add del">
          <ac:chgData name="Charles Apaw" userId="8b74206541b25937" providerId="LiveId" clId="{512EC8ED-8EE0-4064-9CB9-A0F1C088E0FD}" dt="2024-11-01T09:52:20.823" v="818" actId="26606"/>
          <ac:grpSpMkLst>
            <pc:docMk/>
            <pc:sldMk cId="685466708" sldId="277"/>
            <ac:grpSpMk id="14" creationId="{DD9C09AF-3E2A-4BE1-B159-B71983CC2FAC}"/>
          </ac:grpSpMkLst>
        </pc:grpChg>
        <pc:grpChg chg="add del">
          <ac:chgData name="Charles Apaw" userId="8b74206541b25937" providerId="LiveId" clId="{512EC8ED-8EE0-4064-9CB9-A0F1C088E0FD}" dt="2024-11-01T09:51:43.127" v="812" actId="26606"/>
          <ac:grpSpMkLst>
            <pc:docMk/>
            <pc:sldMk cId="685466708" sldId="277"/>
            <ac:grpSpMk id="18" creationId="{7734AB32-16A4-4C03-B664-EE71222450E1}"/>
          </ac:grpSpMkLst>
        </pc:grpChg>
        <pc:grpChg chg="add del">
          <ac:chgData name="Charles Apaw" userId="8b74206541b25937" providerId="LiveId" clId="{512EC8ED-8EE0-4064-9CB9-A0F1C088E0FD}" dt="2024-11-01T10:00:01.785" v="918" actId="26606"/>
          <ac:grpSpMkLst>
            <pc:docMk/>
            <pc:sldMk cId="685466708" sldId="277"/>
            <ac:grpSpMk id="20" creationId="{9C556FDF-23ED-412A-86F2-5A1CDB5129AD}"/>
          </ac:grpSpMkLst>
        </pc:grpChg>
        <pc:grpChg chg="add del">
          <ac:chgData name="Charles Apaw" userId="8b74206541b25937" providerId="LiveId" clId="{512EC8ED-8EE0-4064-9CB9-A0F1C088E0FD}" dt="2024-11-01T09:51:58.908" v="816" actId="26606"/>
          <ac:grpSpMkLst>
            <pc:docMk/>
            <pc:sldMk cId="685466708" sldId="277"/>
            <ac:grpSpMk id="29" creationId="{187DE861-9AC3-4AA5-B885-AF8EBE9480A2}"/>
          </ac:grpSpMkLst>
        </pc:grpChg>
        <pc:picChg chg="add del">
          <ac:chgData name="Charles Apaw" userId="8b74206541b25937" providerId="LiveId" clId="{512EC8ED-8EE0-4064-9CB9-A0F1C088E0FD}" dt="2024-11-01T09:51:52.907" v="814" actId="26606"/>
          <ac:picMkLst>
            <pc:docMk/>
            <pc:sldMk cId="685466708" sldId="277"/>
            <ac:picMk id="5" creationId="{D8B28F1C-DF4A-FDDE-282E-6E544829B822}"/>
          </ac:picMkLst>
        </pc:picChg>
        <pc:picChg chg="add del">
          <ac:chgData name="Charles Apaw" userId="8b74206541b25937" providerId="LiveId" clId="{512EC8ED-8EE0-4064-9CB9-A0F1C088E0FD}" dt="2024-11-01T09:51:58.908" v="816" actId="26606"/>
          <ac:picMkLst>
            <pc:docMk/>
            <pc:sldMk cId="685466708" sldId="277"/>
            <ac:picMk id="7" creationId="{515119A0-C87E-45F1-45A2-2F0EE287C619}"/>
          </ac:picMkLst>
        </pc:picChg>
        <pc:picChg chg="add del">
          <ac:chgData name="Charles Apaw" userId="8b74206541b25937" providerId="LiveId" clId="{512EC8ED-8EE0-4064-9CB9-A0F1C088E0FD}" dt="2024-11-01T09:52:20.823" v="818" actId="26606"/>
          <ac:picMkLst>
            <pc:docMk/>
            <pc:sldMk cId="685466708" sldId="277"/>
            <ac:picMk id="38" creationId="{3DA201FB-93CE-8218-7B52-7AE18299E36C}"/>
          </ac:picMkLst>
        </pc:picChg>
      </pc:sldChg>
      <pc:sldChg chg="modSp new del mod">
        <pc:chgData name="Charles Apaw" userId="8b74206541b25937" providerId="LiveId" clId="{512EC8ED-8EE0-4064-9CB9-A0F1C088E0FD}" dt="2024-11-01T09:46:46.945" v="719" actId="680"/>
        <pc:sldMkLst>
          <pc:docMk/>
          <pc:sldMk cId="4044486880" sldId="277"/>
        </pc:sldMkLst>
        <pc:spChg chg="mod">
          <ac:chgData name="Charles Apaw" userId="8b74206541b25937" providerId="LiveId" clId="{512EC8ED-8EE0-4064-9CB9-A0F1C088E0FD}" dt="2024-11-01T09:46:45.977" v="718"/>
          <ac:spMkLst>
            <pc:docMk/>
            <pc:sldMk cId="4044486880" sldId="277"/>
            <ac:spMk id="2" creationId="{B1403F15-2D69-6F10-0E25-91AC3575EFDA}"/>
          </ac:spMkLst>
        </pc:spChg>
        <pc:spChg chg="mod">
          <ac:chgData name="Charles Apaw" userId="8b74206541b25937" providerId="LiveId" clId="{512EC8ED-8EE0-4064-9CB9-A0F1C088E0FD}" dt="2024-11-01T09:46:41.870" v="714"/>
          <ac:spMkLst>
            <pc:docMk/>
            <pc:sldMk cId="4044486880" sldId="277"/>
            <ac:spMk id="3" creationId="{D2493AF2-1F60-134E-EE2B-17B344A46048}"/>
          </ac:spMkLst>
        </pc:spChg>
      </pc:sldChg>
      <pc:sldChg chg="modSp new mod">
        <pc:chgData name="Charles Apaw" userId="8b74206541b25937" providerId="LiveId" clId="{512EC8ED-8EE0-4064-9CB9-A0F1C088E0FD}" dt="2024-11-01T11:09:41.764" v="1062" actId="20577"/>
        <pc:sldMkLst>
          <pc:docMk/>
          <pc:sldMk cId="3603373613" sldId="278"/>
        </pc:sldMkLst>
        <pc:spChg chg="mod">
          <ac:chgData name="Charles Apaw" userId="8b74206541b25937" providerId="LiveId" clId="{512EC8ED-8EE0-4064-9CB9-A0F1C088E0FD}" dt="2024-11-01T11:07:08.173" v="976" actId="14100"/>
          <ac:spMkLst>
            <pc:docMk/>
            <pc:sldMk cId="3603373613" sldId="278"/>
            <ac:spMk id="2" creationId="{3774B5AB-495E-0801-2BE6-37602441ED4C}"/>
          </ac:spMkLst>
        </pc:spChg>
        <pc:spChg chg="mod">
          <ac:chgData name="Charles Apaw" userId="8b74206541b25937" providerId="LiveId" clId="{512EC8ED-8EE0-4064-9CB9-A0F1C088E0FD}" dt="2024-11-01T11:09:41.764" v="1062" actId="20577"/>
          <ac:spMkLst>
            <pc:docMk/>
            <pc:sldMk cId="3603373613" sldId="278"/>
            <ac:spMk id="3" creationId="{C2E2BA0D-3A7E-ACAD-5479-0E108170634F}"/>
          </ac:spMkLst>
        </pc:spChg>
      </pc:sldChg>
      <pc:sldChg chg="addSp delSp modSp new mod">
        <pc:chgData name="Charles Apaw" userId="8b74206541b25937" providerId="LiveId" clId="{512EC8ED-8EE0-4064-9CB9-A0F1C088E0FD}" dt="2024-11-01T12:39:36.623" v="1127" actId="14100"/>
        <pc:sldMkLst>
          <pc:docMk/>
          <pc:sldMk cId="718203937" sldId="279"/>
        </pc:sldMkLst>
        <pc:spChg chg="mod">
          <ac:chgData name="Charles Apaw" userId="8b74206541b25937" providerId="LiveId" clId="{512EC8ED-8EE0-4064-9CB9-A0F1C088E0FD}" dt="2024-11-01T12:36:21.020" v="1112" actId="20577"/>
          <ac:spMkLst>
            <pc:docMk/>
            <pc:sldMk cId="718203937" sldId="279"/>
            <ac:spMk id="2" creationId="{FE7C1FE8-1F7E-85F9-C918-DA5E8023B726}"/>
          </ac:spMkLst>
        </pc:spChg>
        <pc:spChg chg="del">
          <ac:chgData name="Charles Apaw" userId="8b74206541b25937" providerId="LiveId" clId="{512EC8ED-8EE0-4064-9CB9-A0F1C088E0FD}" dt="2024-11-01T12:36:47.041" v="1113"/>
          <ac:spMkLst>
            <pc:docMk/>
            <pc:sldMk cId="718203937" sldId="279"/>
            <ac:spMk id="3" creationId="{325FDFBE-51DD-F456-6B13-C208B7F3A288}"/>
          </ac:spMkLst>
        </pc:spChg>
        <pc:spChg chg="add del mod">
          <ac:chgData name="Charles Apaw" userId="8b74206541b25937" providerId="LiveId" clId="{512EC8ED-8EE0-4064-9CB9-A0F1C088E0FD}" dt="2024-11-01T12:39:11.257" v="1121"/>
          <ac:spMkLst>
            <pc:docMk/>
            <pc:sldMk cId="718203937" sldId="279"/>
            <ac:spMk id="7" creationId="{17BDEBE7-D48E-B8B0-A4BE-88155CFBF849}"/>
          </ac:spMkLst>
        </pc:spChg>
        <pc:picChg chg="add del mod">
          <ac:chgData name="Charles Apaw" userId="8b74206541b25937" providerId="LiveId" clId="{512EC8ED-8EE0-4064-9CB9-A0F1C088E0FD}" dt="2024-11-01T12:37:56.627" v="1120" actId="21"/>
          <ac:picMkLst>
            <pc:docMk/>
            <pc:sldMk cId="718203937" sldId="279"/>
            <ac:picMk id="5" creationId="{602B047D-EA76-4A99-14D4-FE0AA9427282}"/>
          </ac:picMkLst>
        </pc:picChg>
        <pc:picChg chg="add mod">
          <ac:chgData name="Charles Apaw" userId="8b74206541b25937" providerId="LiveId" clId="{512EC8ED-8EE0-4064-9CB9-A0F1C088E0FD}" dt="2024-11-01T12:39:36.623" v="1127" actId="14100"/>
          <ac:picMkLst>
            <pc:docMk/>
            <pc:sldMk cId="718203937" sldId="279"/>
            <ac:picMk id="9" creationId="{C400A473-4CAB-7B71-DAD3-035DE03D76AD}"/>
          </ac:picMkLst>
        </pc:picChg>
      </pc:sldChg>
      <pc:sldChg chg="addSp delSp modSp new mod">
        <pc:chgData name="Charles Apaw" userId="8b74206541b25937" providerId="LiveId" clId="{512EC8ED-8EE0-4064-9CB9-A0F1C088E0FD}" dt="2024-11-01T20:05:44.631" v="1175" actId="20577"/>
        <pc:sldMkLst>
          <pc:docMk/>
          <pc:sldMk cId="3940656958" sldId="280"/>
        </pc:sldMkLst>
        <pc:spChg chg="mod">
          <ac:chgData name="Charles Apaw" userId="8b74206541b25937" providerId="LiveId" clId="{512EC8ED-8EE0-4064-9CB9-A0F1C088E0FD}" dt="2024-11-01T20:02:37.558" v="1143" actId="20577"/>
          <ac:spMkLst>
            <pc:docMk/>
            <pc:sldMk cId="3940656958" sldId="280"/>
            <ac:spMk id="2" creationId="{9DDBA673-EFC2-F6CA-1992-CD5AD95C4C27}"/>
          </ac:spMkLst>
        </pc:spChg>
        <pc:spChg chg="add del">
          <ac:chgData name="Charles Apaw" userId="8b74206541b25937" providerId="LiveId" clId="{512EC8ED-8EE0-4064-9CB9-A0F1C088E0FD}" dt="2024-11-01T20:03:41.987" v="1146"/>
          <ac:spMkLst>
            <pc:docMk/>
            <pc:sldMk cId="3940656958" sldId="280"/>
            <ac:spMk id="3" creationId="{4D4F8DE6-56BC-CCDD-868A-5EA38147C92C}"/>
          </ac:spMkLst>
        </pc:spChg>
        <pc:spChg chg="add mod">
          <ac:chgData name="Charles Apaw" userId="8b74206541b25937" providerId="LiveId" clId="{512EC8ED-8EE0-4064-9CB9-A0F1C088E0FD}" dt="2024-11-01T20:03:26.537" v="1145"/>
          <ac:spMkLst>
            <pc:docMk/>
            <pc:sldMk cId="3940656958" sldId="280"/>
            <ac:spMk id="4" creationId="{FF8F8177-932A-B98C-6A33-14B615749676}"/>
          </ac:spMkLst>
        </pc:spChg>
        <pc:spChg chg="add mod">
          <ac:chgData name="Charles Apaw" userId="8b74206541b25937" providerId="LiveId" clId="{512EC8ED-8EE0-4064-9CB9-A0F1C088E0FD}" dt="2024-11-01T20:05:44.631" v="1175" actId="20577"/>
          <ac:spMkLst>
            <pc:docMk/>
            <pc:sldMk cId="3940656958" sldId="280"/>
            <ac:spMk id="5" creationId="{711E001E-8C34-CC0A-FAB7-5B7D6DE72F01}"/>
          </ac:spMkLst>
        </pc:spChg>
      </pc:sldChg>
      <pc:sldChg chg="addSp delSp modSp new mod setBg modClrScheme chgLayout">
        <pc:chgData name="Charles Apaw" userId="8b74206541b25937" providerId="LiveId" clId="{512EC8ED-8EE0-4064-9CB9-A0F1C088E0FD}" dt="2024-11-01T20:51:54.047" v="1230" actId="26606"/>
        <pc:sldMkLst>
          <pc:docMk/>
          <pc:sldMk cId="3278767162" sldId="281"/>
        </pc:sldMkLst>
        <pc:spChg chg="mod ord">
          <ac:chgData name="Charles Apaw" userId="8b74206541b25937" providerId="LiveId" clId="{512EC8ED-8EE0-4064-9CB9-A0F1C088E0FD}" dt="2024-11-01T20:51:54.047" v="1230" actId="26606"/>
          <ac:spMkLst>
            <pc:docMk/>
            <pc:sldMk cId="3278767162" sldId="281"/>
            <ac:spMk id="2" creationId="{FA415334-7285-3864-7058-324C20522DCC}"/>
          </ac:spMkLst>
        </pc:spChg>
        <pc:spChg chg="del">
          <ac:chgData name="Charles Apaw" userId="8b74206541b25937" providerId="LiveId" clId="{512EC8ED-8EE0-4064-9CB9-A0F1C088E0FD}" dt="2024-11-01T20:44:59.827" v="1200"/>
          <ac:spMkLst>
            <pc:docMk/>
            <pc:sldMk cId="3278767162" sldId="281"/>
            <ac:spMk id="3" creationId="{82CFA10D-A75E-676C-172E-4E4F86964EE7}"/>
          </ac:spMkLst>
        </pc:spChg>
        <pc:spChg chg="add mod ord">
          <ac:chgData name="Charles Apaw" userId="8b74206541b25937" providerId="LiveId" clId="{512EC8ED-8EE0-4064-9CB9-A0F1C088E0FD}" dt="2024-11-01T20:51:54.047" v="1230" actId="26606"/>
          <ac:spMkLst>
            <pc:docMk/>
            <pc:sldMk cId="3278767162" sldId="281"/>
            <ac:spMk id="6" creationId="{B1683246-CF8A-A0AD-6347-6B3325A24922}"/>
          </ac:spMkLst>
        </pc:spChg>
        <pc:spChg chg="add">
          <ac:chgData name="Charles Apaw" userId="8b74206541b25937" providerId="LiveId" clId="{512EC8ED-8EE0-4064-9CB9-A0F1C088E0FD}" dt="2024-11-01T20:46:35.028" v="1206"/>
          <ac:spMkLst>
            <pc:docMk/>
            <pc:sldMk cId="3278767162" sldId="281"/>
            <ac:spMk id="7" creationId="{5DCBCCFB-F97A-7BB3-1CD9-ED7F4DD7DB91}"/>
          </ac:spMkLst>
        </pc:spChg>
        <pc:spChg chg="add del">
          <ac:chgData name="Charles Apaw" userId="8b74206541b25937" providerId="LiveId" clId="{512EC8ED-8EE0-4064-9CB9-A0F1C088E0FD}" dt="2024-11-01T20:51:54.047" v="1230" actId="26606"/>
          <ac:spMkLst>
            <pc:docMk/>
            <pc:sldMk cId="3278767162" sldId="281"/>
            <ac:spMk id="19" creationId="{25AD4A59-91FA-4E30-8F32-A8AB51F768C6}"/>
          </ac:spMkLst>
        </pc:spChg>
        <pc:spChg chg="add del">
          <ac:chgData name="Charles Apaw" userId="8b74206541b25937" providerId="LiveId" clId="{512EC8ED-8EE0-4064-9CB9-A0F1C088E0FD}" dt="2024-11-01T20:51:54.047" v="1230" actId="26606"/>
          <ac:spMkLst>
            <pc:docMk/>
            <pc:sldMk cId="3278767162" sldId="281"/>
            <ac:spMk id="21" creationId="{CDFF45EF-8068-49B8-AFAE-404F6EB18882}"/>
          </ac:spMkLst>
        </pc:spChg>
        <pc:grpChg chg="add del">
          <ac:chgData name="Charles Apaw" userId="8b74206541b25937" providerId="LiveId" clId="{512EC8ED-8EE0-4064-9CB9-A0F1C088E0FD}" dt="2024-11-01T20:51:54.047" v="1230" actId="26606"/>
          <ac:grpSpMkLst>
            <pc:docMk/>
            <pc:sldMk cId="3278767162" sldId="281"/>
            <ac:grpSpMk id="11" creationId="{D91916A1-FEE7-41E7-BEE3-2B4941A6F305}"/>
          </ac:grpSpMkLst>
        </pc:grpChg>
        <pc:grpChg chg="add del">
          <ac:chgData name="Charles Apaw" userId="8b74206541b25937" providerId="LiveId" clId="{512EC8ED-8EE0-4064-9CB9-A0F1C088E0FD}" dt="2024-11-01T20:51:54.047" v="1230" actId="26606"/>
          <ac:grpSpMkLst>
            <pc:docMk/>
            <pc:sldMk cId="3278767162" sldId="281"/>
            <ac:grpSpMk id="23" creationId="{187DE861-9AC3-4AA5-B885-AF8EBE9480A2}"/>
          </ac:grpSpMkLst>
        </pc:grpChg>
        <pc:picChg chg="add mod ord">
          <ac:chgData name="Charles Apaw" userId="8b74206541b25937" providerId="LiveId" clId="{512EC8ED-8EE0-4064-9CB9-A0F1C088E0FD}" dt="2024-11-01T20:51:54.047" v="1230" actId="26606"/>
          <ac:picMkLst>
            <pc:docMk/>
            <pc:sldMk cId="3278767162" sldId="281"/>
            <ac:picMk id="5" creationId="{426365C8-5121-1BA1-5E78-EC97BF764BC2}"/>
          </ac:picMkLst>
        </pc:picChg>
      </pc:sldChg>
      <pc:sldChg chg="addSp delSp modSp new del mod modClrScheme chgLayout">
        <pc:chgData name="Charles Apaw" userId="8b74206541b25937" providerId="LiveId" clId="{512EC8ED-8EE0-4064-9CB9-A0F1C088E0FD}" dt="2024-11-02T00:57:06.813" v="1589" actId="2696"/>
        <pc:sldMkLst>
          <pc:docMk/>
          <pc:sldMk cId="201049881" sldId="282"/>
        </pc:sldMkLst>
        <pc:spChg chg="del mod ord">
          <ac:chgData name="Charles Apaw" userId="8b74206541b25937" providerId="LiveId" clId="{512EC8ED-8EE0-4064-9CB9-A0F1C088E0FD}" dt="2024-11-01T21:08:33.483" v="1232" actId="700"/>
          <ac:spMkLst>
            <pc:docMk/>
            <pc:sldMk cId="201049881" sldId="282"/>
            <ac:spMk id="2" creationId="{C46A08C6-562A-6270-216D-7824385AA8E7}"/>
          </ac:spMkLst>
        </pc:spChg>
        <pc:spChg chg="del mod ord">
          <ac:chgData name="Charles Apaw" userId="8b74206541b25937" providerId="LiveId" clId="{512EC8ED-8EE0-4064-9CB9-A0F1C088E0FD}" dt="2024-11-01T21:08:33.483" v="1232" actId="700"/>
          <ac:spMkLst>
            <pc:docMk/>
            <pc:sldMk cId="201049881" sldId="282"/>
            <ac:spMk id="3" creationId="{F9C25F7E-B6F1-BD09-C78F-E5B160332D2F}"/>
          </ac:spMkLst>
        </pc:spChg>
        <pc:spChg chg="del">
          <ac:chgData name="Charles Apaw" userId="8b74206541b25937" providerId="LiveId" clId="{512EC8ED-8EE0-4064-9CB9-A0F1C088E0FD}" dt="2024-11-01T21:08:33.483" v="1232" actId="700"/>
          <ac:spMkLst>
            <pc:docMk/>
            <pc:sldMk cId="201049881" sldId="282"/>
            <ac:spMk id="4" creationId="{37496B21-1B51-AEF3-C1E5-53E99ACB4057}"/>
          </ac:spMkLst>
        </pc:spChg>
        <pc:spChg chg="add mod ord">
          <ac:chgData name="Charles Apaw" userId="8b74206541b25937" providerId="LiveId" clId="{512EC8ED-8EE0-4064-9CB9-A0F1C088E0FD}" dt="2024-11-01T21:11:55.375" v="1371" actId="14100"/>
          <ac:spMkLst>
            <pc:docMk/>
            <pc:sldMk cId="201049881" sldId="282"/>
            <ac:spMk id="5" creationId="{B5727EB6-751E-FE74-D3F8-E4BCC85B3604}"/>
          </ac:spMkLst>
        </pc:spChg>
        <pc:spChg chg="add del mod ord">
          <ac:chgData name="Charles Apaw" userId="8b74206541b25937" providerId="LiveId" clId="{512EC8ED-8EE0-4064-9CB9-A0F1C088E0FD}" dt="2024-11-01T21:10:00.463" v="1237"/>
          <ac:spMkLst>
            <pc:docMk/>
            <pc:sldMk cId="201049881" sldId="282"/>
            <ac:spMk id="6" creationId="{BB1CC464-2640-2820-725B-4FC08E3BD8D7}"/>
          </ac:spMkLst>
        </pc:spChg>
        <pc:spChg chg="add mod">
          <ac:chgData name="Charles Apaw" userId="8b74206541b25937" providerId="LiveId" clId="{512EC8ED-8EE0-4064-9CB9-A0F1C088E0FD}" dt="2024-11-01T21:11:35.966" v="1369" actId="20577"/>
          <ac:spMkLst>
            <pc:docMk/>
            <pc:sldMk cId="201049881" sldId="282"/>
            <ac:spMk id="7" creationId="{B9BB1B58-AA62-8F90-D34C-F0E9DDE47349}"/>
          </ac:spMkLst>
        </pc:spChg>
      </pc:sldChg>
      <pc:sldChg chg="modSp new mod">
        <pc:chgData name="Charles Apaw" userId="8b74206541b25937" providerId="LiveId" clId="{512EC8ED-8EE0-4064-9CB9-A0F1C088E0FD}" dt="2024-11-01T21:29:30.007" v="1396" actId="113"/>
        <pc:sldMkLst>
          <pc:docMk/>
          <pc:sldMk cId="4173686210" sldId="283"/>
        </pc:sldMkLst>
        <pc:spChg chg="mod">
          <ac:chgData name="Charles Apaw" userId="8b74206541b25937" providerId="LiveId" clId="{512EC8ED-8EE0-4064-9CB9-A0F1C088E0FD}" dt="2024-11-01T21:26:38.167" v="1384" actId="20577"/>
          <ac:spMkLst>
            <pc:docMk/>
            <pc:sldMk cId="4173686210" sldId="283"/>
            <ac:spMk id="2" creationId="{5C9AC3D2-9347-A3D0-508E-D8AC7BFB518A}"/>
          </ac:spMkLst>
        </pc:spChg>
        <pc:spChg chg="mod">
          <ac:chgData name="Charles Apaw" userId="8b74206541b25937" providerId="LiveId" clId="{512EC8ED-8EE0-4064-9CB9-A0F1C088E0FD}" dt="2024-11-01T21:29:30.007" v="1396" actId="113"/>
          <ac:spMkLst>
            <pc:docMk/>
            <pc:sldMk cId="4173686210" sldId="283"/>
            <ac:spMk id="3" creationId="{F7A75E5B-1472-FE2F-2B28-D3D34A3A16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1EB1D-DCA3-44E3-9A3A-7F224BCE4D8E}" type="datetimeFigureOut">
              <a:rPr lang="en-AU" smtClean="0"/>
              <a:t>2/11/2024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0EBC1-2E83-4222-9BD4-A7EB4E64D7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72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blic-profile/setting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Source: Radicati Group and Nucleus Research.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EBC1-2E83-4222-9BD4-A7EB4E64D7A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15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i="0" u="none" strike="noStrike" dirty="0">
                <a:effectLst/>
                <a:latin typeface="var(--artdeco-reset-typography-font-family-sans)"/>
                <a:hlinkClick r:id="rId3"/>
              </a:rPr>
              <a:t>https://www.linkedin.com/in/charles-ohene-apaw-381925a6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EBC1-2E83-4222-9BD4-A7EB4E64D7AB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11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6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2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8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4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3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8" y="-19456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30A23-6DF9-B0F6-C4AA-72B22D144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080" y="569593"/>
            <a:ext cx="5262318" cy="3469007"/>
          </a:xfrm>
        </p:spPr>
        <p:txBody>
          <a:bodyPr anchor="b">
            <a:normAutofit/>
          </a:bodyPr>
          <a:lstStyle/>
          <a:p>
            <a:pPr algn="l"/>
            <a:r>
              <a:rPr lang="en-AU" sz="5400" b="1"/>
              <a:t>Email Spam Detection Using Machine Learning</a:t>
            </a:r>
          </a:p>
        </p:txBody>
      </p:sp>
      <p:sp useBgFill="1">
        <p:nvSpPr>
          <p:cNvPr id="13" name="Graphic 10">
            <a:extLst>
              <a:ext uri="{FF2B5EF4-FFF2-40B4-BE49-F238E27FC236}">
                <a16:creationId xmlns:a16="http://schemas.microsoft.com/office/drawing/2014/main" id="{704F7EEF-CBB8-414E-AEB9-E8DFC368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66717" y="5348577"/>
            <a:ext cx="1174169" cy="117416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2CA7C088-CD39-49F8-BB37-5E16EFFF4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267771" y="5421922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E5843-5928-FBAD-82DD-3652B49A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080" y="4191000"/>
            <a:ext cx="5262318" cy="2117724"/>
          </a:xfrm>
        </p:spPr>
        <p:txBody>
          <a:bodyPr anchor="t">
            <a:normAutofit/>
          </a:bodyPr>
          <a:lstStyle/>
          <a:p>
            <a:pPr algn="l"/>
            <a:r>
              <a:rPr lang="en-AU" sz="2200"/>
              <a:t>Charles Ohene Apaw</a:t>
            </a:r>
          </a:p>
          <a:p>
            <a:pPr algn="l"/>
            <a:r>
              <a:rPr lang="en-AU" sz="2200"/>
              <a:t>Institute Of Data</a:t>
            </a:r>
          </a:p>
          <a:p>
            <a:pPr algn="l"/>
            <a:r>
              <a:rPr lang="en-AU" sz="2200"/>
              <a:t>02/11/2024</a:t>
            </a:r>
          </a:p>
        </p:txBody>
      </p:sp>
      <p:pic>
        <p:nvPicPr>
          <p:cNvPr id="4" name="Picture 3" descr="Person holding mouse">
            <a:extLst>
              <a:ext uri="{FF2B5EF4-FFF2-40B4-BE49-F238E27FC236}">
                <a16:creationId xmlns:a16="http://schemas.microsoft.com/office/drawing/2014/main" id="{81B8A521-C7A0-DB53-DA88-8FD923DE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67" r="18676" b="-2"/>
          <a:stretch/>
        </p:blipFill>
        <p:spPr>
          <a:xfrm>
            <a:off x="7935" y="1"/>
            <a:ext cx="6088065" cy="6858000"/>
          </a:xfrm>
          <a:prstGeom prst="rect">
            <a:avLst/>
          </a:prstGeom>
        </p:spPr>
      </p:pic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528C5F7D-50EC-4C32-B535-6E2B9D1F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901638" y="457200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3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9446-AA49-83E4-E9B0-638CB80E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Train-Test Split and Final Scaling</a:t>
            </a:r>
            <a:endParaRPr lang="en-AU" sz="3200" b="1" dirty="0"/>
          </a:p>
        </p:txBody>
      </p:sp>
      <p:pic>
        <p:nvPicPr>
          <p:cNvPr id="12" name="Content Placeholder 11" descr="Scales of justice with solid fill">
            <a:extLst>
              <a:ext uri="{FF2B5EF4-FFF2-40B4-BE49-F238E27FC236}">
                <a16:creationId xmlns:a16="http://schemas.microsoft.com/office/drawing/2014/main" id="{ED3D5436-785D-FA16-36E0-390323DFA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142" y="4869016"/>
            <a:ext cx="914400" cy="914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C3A9CD-5829-B17C-005A-C1AF20C36592}"/>
              </a:ext>
            </a:extLst>
          </p:cNvPr>
          <p:cNvSpPr/>
          <p:nvPr/>
        </p:nvSpPr>
        <p:spPr>
          <a:xfrm>
            <a:off x="1858297" y="2536723"/>
            <a:ext cx="3913238" cy="1199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Full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C79F-D30D-F34D-482A-A57372BD9F86}"/>
              </a:ext>
            </a:extLst>
          </p:cNvPr>
          <p:cNvSpPr/>
          <p:nvPr/>
        </p:nvSpPr>
        <p:spPr>
          <a:xfrm>
            <a:off x="1858297" y="4851400"/>
            <a:ext cx="2143432" cy="9496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80% Training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97D08-EC64-3D59-1350-E4B90DC558C6}"/>
              </a:ext>
            </a:extLst>
          </p:cNvPr>
          <p:cNvSpPr/>
          <p:nvPr/>
        </p:nvSpPr>
        <p:spPr>
          <a:xfrm>
            <a:off x="4522839" y="4851400"/>
            <a:ext cx="1248696" cy="9496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20% Testing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2CCCD8-0D3C-93D6-83C6-785800FD500B}"/>
              </a:ext>
            </a:extLst>
          </p:cNvPr>
          <p:cNvCxnSpPr/>
          <p:nvPr/>
        </p:nvCxnSpPr>
        <p:spPr>
          <a:xfrm>
            <a:off x="2841523" y="3903406"/>
            <a:ext cx="0" cy="82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7F4D05-9805-D8B8-FB70-F1D72A1AB931}"/>
              </a:ext>
            </a:extLst>
          </p:cNvPr>
          <p:cNvCxnSpPr/>
          <p:nvPr/>
        </p:nvCxnSpPr>
        <p:spPr>
          <a:xfrm>
            <a:off x="5063613" y="3903406"/>
            <a:ext cx="0" cy="82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3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B5AB-495E-0801-2BE6-37602441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86"/>
            <a:ext cx="10515600" cy="1178080"/>
          </a:xfrm>
        </p:spPr>
        <p:txBody>
          <a:bodyPr>
            <a:normAutofit/>
          </a:bodyPr>
          <a:lstStyle/>
          <a:p>
            <a:r>
              <a:rPr lang="en-AU" sz="3200" b="1" dirty="0"/>
              <a:t>       Supervised Models and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BA0D-3A7E-ACAD-5479-0E108170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220929"/>
          </a:xfrm>
        </p:spPr>
        <p:txBody>
          <a:bodyPr>
            <a:normAutofit/>
          </a:bodyPr>
          <a:lstStyle/>
          <a:p>
            <a:r>
              <a:rPr lang="en-US" sz="2600" b="1" dirty="0"/>
              <a:t>                                  </a:t>
            </a:r>
            <a:r>
              <a:rPr lang="en-US" sz="2000" b="1" dirty="0"/>
              <a:t>Model Selection: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Logistic Regression with Class Weights</a:t>
            </a:r>
            <a:r>
              <a:rPr lang="en-US" sz="1600" dirty="0"/>
              <a:t>: Adds importance to the minority class (spam) for balanced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Balanced Random Forest</a:t>
            </a:r>
            <a:r>
              <a:rPr lang="en-US" sz="1600" dirty="0"/>
              <a:t>: Combines multiple balanced decision trees, improving performance on imbalanced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XGBoost</a:t>
            </a:r>
            <a:r>
              <a:rPr lang="en-US" sz="1600" dirty="0"/>
              <a:t>: A powerful boosting algorithm known for handling imbalanced data effectively with high accuracy.</a:t>
            </a:r>
          </a:p>
          <a:p>
            <a:r>
              <a:rPr lang="en-US" sz="2000" b="1" dirty="0"/>
              <a:t>                                        Evaluation Metrics: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Accuracy</a:t>
            </a:r>
            <a:r>
              <a:rPr lang="en-US" sz="1600" dirty="0"/>
              <a:t>: Measures the overall correctness of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Precision</a:t>
            </a:r>
            <a:r>
              <a:rPr lang="en-US" sz="1600" dirty="0"/>
              <a:t>: Focuses on how well we avoid false positives (labeling non-spam as spam).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Recall</a:t>
            </a:r>
            <a:r>
              <a:rPr lang="en-US" sz="1600" dirty="0"/>
              <a:t>: Measures the model's ability to identify all actual spam emails.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F1-Score</a:t>
            </a:r>
            <a:r>
              <a:rPr lang="en-US" sz="1600" dirty="0"/>
              <a:t>: Balances precision and recall, giving a holistic view of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AUC (Area Under Curve)</a:t>
            </a:r>
            <a:r>
              <a:rPr lang="en-US" sz="1600" dirty="0"/>
              <a:t>: Reflects the model's performance across all classification thresholds.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337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6800-2035-2172-9A4E-F7B9AF33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              Model Performance Comparison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2014900-AB3E-6A99-DFFD-F607C0567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4" y="1825625"/>
            <a:ext cx="8721213" cy="4667250"/>
          </a:xfrm>
        </p:spPr>
      </p:pic>
    </p:spTree>
    <p:extLst>
      <p:ext uri="{BB962C8B-B14F-4D97-AF65-F5344CB8AC3E}">
        <p14:creationId xmlns:p14="http://schemas.microsoft.com/office/powerpoint/2010/main" val="41179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1FE8-1F7E-85F9-C918-DA5E8023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        Model Predictions on Dummy Emails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400A473-4CAB-7B71-DAD3-035DE03D7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6" y="1690687"/>
            <a:ext cx="9252155" cy="4149673"/>
          </a:xfrm>
        </p:spPr>
      </p:pic>
    </p:spTree>
    <p:extLst>
      <p:ext uri="{BB962C8B-B14F-4D97-AF65-F5344CB8AC3E}">
        <p14:creationId xmlns:p14="http://schemas.microsoft.com/office/powerpoint/2010/main" val="71820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A673-EFC2-F6CA-1992-CD5AD95C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           </a:t>
            </a:r>
            <a:r>
              <a:rPr lang="en-AU" sz="3600" b="1" dirty="0"/>
              <a:t>Error Analysis and 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1E001E-8C34-CC0A-FAB7-5B7D6DE72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5948" y="1671159"/>
            <a:ext cx="712131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Misclassifications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language overlap in spam and non-spam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occasionally fail with ambiguous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limitations: Only word counts without contextual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of data leakage was considered and mitigated.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adding metadata (e.g., subject line analysis).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using more contextual NLP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5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5334-7285-3864-7058-324C2052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/>
              <a:t>                    Results and Impact</a:t>
            </a:r>
            <a:endParaRPr lang="en-AU" sz="3600" b="1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26365C8-5121-1BA1-5E78-EC97BF764B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1690688"/>
            <a:ext cx="7609115" cy="173831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83246-CF8A-A0AD-6347-6B3325A24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2971" y="3679371"/>
            <a:ext cx="7467600" cy="2774609"/>
          </a:xfrm>
        </p:spPr>
        <p:txBody>
          <a:bodyPr>
            <a:normAutofit/>
          </a:bodyPr>
          <a:lstStyle/>
          <a:p>
            <a:r>
              <a:rPr lang="en-US" sz="1600"/>
              <a:t>💰 </a:t>
            </a:r>
            <a:r>
              <a:rPr lang="en-US" sz="1600" b="1"/>
              <a:t>Cost Savings</a:t>
            </a:r>
            <a:r>
              <a:rPr lang="en-US" sz="1600"/>
              <a:t>: Implementing this model can help businesses save approximately $20.5 billion annually and $1,934 per employee by reducing productivity loss and technical support needs.</a:t>
            </a:r>
          </a:p>
          <a:p>
            <a:endParaRPr lang="en-US" sz="1600"/>
          </a:p>
          <a:p>
            <a:r>
              <a:rPr lang="en-US" sz="1600"/>
              <a:t>🏦 </a:t>
            </a:r>
            <a:r>
              <a:rPr lang="en-US" sz="1600" b="1"/>
              <a:t>Finance</a:t>
            </a:r>
            <a:r>
              <a:rPr lang="en-US" sz="1600"/>
              <a:t>: Enhanced protection against phishing and data breaches, safeguarding client data and maintaining trust.</a:t>
            </a:r>
          </a:p>
          <a:p>
            <a:endParaRPr lang="en-US" sz="1600"/>
          </a:p>
          <a:p>
            <a:r>
              <a:rPr lang="en-US" sz="1600"/>
              <a:t>🩺 </a:t>
            </a:r>
            <a:r>
              <a:rPr lang="en-US" sz="1600" b="1"/>
              <a:t>Healthcare</a:t>
            </a:r>
            <a:r>
              <a:rPr lang="en-US" sz="1600"/>
              <a:t>: Strengthened secure communication and data protection, ensuring patient confidentiality and uninterrupted operations.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27876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C3D2-9347-A3D0-508E-D8AC7BFB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        </a:t>
            </a:r>
            <a:r>
              <a:rPr lang="en-AU" sz="3600" b="1" dirty="0"/>
              <a:t>Future Work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5E5B-1472-FE2F-2B28-D3D34A3A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1" dirty="0"/>
              <a:t>Data Enhancement: </a:t>
            </a:r>
            <a:r>
              <a:rPr lang="en-AU" sz="2400" dirty="0"/>
              <a:t>Explore more comprehensive datasets, including real email content and headers.</a:t>
            </a:r>
          </a:p>
          <a:p>
            <a:r>
              <a:rPr lang="en-AU" sz="2400" b="1" dirty="0"/>
              <a:t>Feature Engineering: </a:t>
            </a:r>
            <a:r>
              <a:rPr lang="en-AU" sz="2400" dirty="0"/>
              <a:t>Incorporate contextual NLP features like named entities and topics.</a:t>
            </a:r>
          </a:p>
          <a:p>
            <a:r>
              <a:rPr lang="en-AU" sz="2400" b="1" dirty="0"/>
              <a:t>Model Tuning: </a:t>
            </a:r>
            <a:r>
              <a:rPr lang="en-AU" sz="2400" dirty="0"/>
              <a:t>Further optimize hyperparameters for better performance.</a:t>
            </a:r>
          </a:p>
          <a:p>
            <a:r>
              <a:rPr lang="en-AU" sz="2400" b="1" dirty="0"/>
              <a:t>Diverse Algorithms: </a:t>
            </a:r>
            <a:r>
              <a:rPr lang="en-AU" sz="2400" dirty="0"/>
              <a:t>Test with additional models such as LSTM for sequence analysis.</a:t>
            </a:r>
          </a:p>
          <a:p>
            <a:r>
              <a:rPr lang="en-AU" sz="2400" b="1" dirty="0"/>
              <a:t>Deployment:</a:t>
            </a:r>
            <a:r>
              <a:rPr lang="en-AU" sz="2400" dirty="0"/>
              <a:t> Plan for model integration via APIs or lightweight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7368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9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Wood human figure">
            <a:extLst>
              <a:ext uri="{FF2B5EF4-FFF2-40B4-BE49-F238E27FC236}">
                <a16:creationId xmlns:a16="http://schemas.microsoft.com/office/drawing/2014/main" id="{09D3C836-4AB2-F535-A5A2-4DFD5C4F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9996" y="152400"/>
            <a:ext cx="1942299" cy="1746255"/>
            <a:chOff x="559425" y="995030"/>
            <a:chExt cx="1942299" cy="1746255"/>
          </a:xfrm>
        </p:grpSpPr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66629" y="24069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7C02446-FDEC-4634-8936-6FBB0F9FD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125636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0F584-0F77-4992-B56F-075A069D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902383"/>
            <a:ext cx="914400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! Any Question?</a:t>
            </a:r>
          </a:p>
        </p:txBody>
      </p:sp>
    </p:spTree>
    <p:extLst>
      <p:ext uri="{BB962C8B-B14F-4D97-AF65-F5344CB8AC3E}">
        <p14:creationId xmlns:p14="http://schemas.microsoft.com/office/powerpoint/2010/main" val="16033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734AB32-16A4-4C03-B664-EE7122245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434" y="5183883"/>
            <a:ext cx="11879637" cy="1032128"/>
            <a:chOff x="294434" y="5183883"/>
            <a:chExt cx="11879637" cy="1032128"/>
          </a:xfrm>
        </p:grpSpPr>
        <p:sp useBgFill="1">
          <p:nvSpPr>
            <p:cNvPr id="80" name="Graphic 10">
              <a:extLst>
                <a:ext uri="{FF2B5EF4-FFF2-40B4-BE49-F238E27FC236}">
                  <a16:creationId xmlns:a16="http://schemas.microsoft.com/office/drawing/2014/main" id="{BB62AF36-28FD-444D-AD82-B2A90B7E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94434" y="5183883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2912AAC-B297-43C9-93F0-6E76A7B0A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2447" y="5333999"/>
              <a:ext cx="491624" cy="746824"/>
            </a:xfrm>
            <a:custGeom>
              <a:avLst/>
              <a:gdLst>
                <a:gd name="connsiteX0" fmla="*/ 373412 w 491624"/>
                <a:gd name="connsiteY0" fmla="*/ 0 h 746824"/>
                <a:gd name="connsiteX1" fmla="*/ 448668 w 491624"/>
                <a:gd name="connsiteY1" fmla="*/ 7587 h 746824"/>
                <a:gd name="connsiteX2" fmla="*/ 491624 w 491624"/>
                <a:gd name="connsiteY2" fmla="*/ 20921 h 746824"/>
                <a:gd name="connsiteX3" fmla="*/ 491624 w 491624"/>
                <a:gd name="connsiteY3" fmla="*/ 725903 h 746824"/>
                <a:gd name="connsiteX4" fmla="*/ 448668 w 491624"/>
                <a:gd name="connsiteY4" fmla="*/ 739238 h 746824"/>
                <a:gd name="connsiteX5" fmla="*/ 373412 w 491624"/>
                <a:gd name="connsiteY5" fmla="*/ 746824 h 746824"/>
                <a:gd name="connsiteX6" fmla="*/ 0 w 491624"/>
                <a:gd name="connsiteY6" fmla="*/ 373412 h 746824"/>
                <a:gd name="connsiteX7" fmla="*/ 373412 w 491624"/>
                <a:gd name="connsiteY7" fmla="*/ 0 h 74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624" h="746824">
                  <a:moveTo>
                    <a:pt x="373412" y="0"/>
                  </a:moveTo>
                  <a:cubicBezTo>
                    <a:pt x="399191" y="0"/>
                    <a:pt x="424359" y="2612"/>
                    <a:pt x="448668" y="7587"/>
                  </a:cubicBezTo>
                  <a:lnTo>
                    <a:pt x="491624" y="20921"/>
                  </a:lnTo>
                  <a:lnTo>
                    <a:pt x="491624" y="725903"/>
                  </a:lnTo>
                  <a:lnTo>
                    <a:pt x="448668" y="739238"/>
                  </a:lnTo>
                  <a:cubicBezTo>
                    <a:pt x="424359" y="744212"/>
                    <a:pt x="399191" y="746824"/>
                    <a:pt x="373412" y="746824"/>
                  </a:cubicBezTo>
                  <a:cubicBezTo>
                    <a:pt x="167182" y="746824"/>
                    <a:pt x="0" y="579642"/>
                    <a:pt x="0" y="373412"/>
                  </a:cubicBezTo>
                  <a:cubicBezTo>
                    <a:pt x="0" y="167182"/>
                    <a:pt x="167182" y="0"/>
                    <a:pt x="373412" y="0"/>
                  </a:cubicBezTo>
                  <a:close/>
                </a:path>
              </a:pathLst>
            </a:custGeom>
            <a:solidFill>
              <a:schemeClr val="bg1"/>
            </a:solidFill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82" name="Oval 81">
              <a:extLst>
                <a:ext uri="{FF2B5EF4-FFF2-40B4-BE49-F238E27FC236}">
                  <a16:creationId xmlns:a16="http://schemas.microsoft.com/office/drawing/2014/main" id="{F2666277-0882-4CF2-805C-92D39741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145840" y="595435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1473EE-C4FB-8BA5-F032-4FC6BF74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AU" b="1" dirty="0"/>
              <a:t>Introduction and Business Problem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C4CDC116-5485-D768-BE4B-5F23A6D5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96" y="206478"/>
            <a:ext cx="6212694" cy="6094326"/>
          </a:xfrm>
        </p:spPr>
        <p:txBody>
          <a:bodyPr anchor="ctr">
            <a:normAutofit/>
          </a:bodyPr>
          <a:lstStyle/>
          <a:p>
            <a:r>
              <a:rPr lang="en-US" sz="1400" b="1" dirty="0"/>
              <a:t>What is Email Spam?</a:t>
            </a:r>
          </a:p>
          <a:p>
            <a:r>
              <a:rPr lang="en-US" sz="1400" dirty="0"/>
              <a:t>Unsolicited, irrelevant messages sent in bulk to large numbers of users.</a:t>
            </a:r>
          </a:p>
          <a:p>
            <a:endParaRPr lang="en-US" sz="1400" dirty="0"/>
          </a:p>
          <a:p>
            <a:r>
              <a:rPr lang="en-US" sz="1400" b="1" dirty="0"/>
              <a:t>Effects of spam on Business:</a:t>
            </a:r>
          </a:p>
          <a:p>
            <a:r>
              <a:rPr lang="en-US" sz="1400" dirty="0"/>
              <a:t>Lost Productivity 🕒: Employees waste time filtering out spam.</a:t>
            </a:r>
          </a:p>
          <a:p>
            <a:r>
              <a:rPr lang="en-US" sz="1400" dirty="0"/>
              <a:t>Security Risks 🛡️: Spam often includes phishing and malicious content.</a:t>
            </a:r>
          </a:p>
          <a:p>
            <a:r>
              <a:rPr lang="en-US" sz="1400" dirty="0"/>
              <a:t>Operational Costs 💵: Increased load on email servers and need for security measures.</a:t>
            </a:r>
          </a:p>
          <a:p>
            <a:endParaRPr lang="en-US" sz="1400" dirty="0"/>
          </a:p>
          <a:p>
            <a:r>
              <a:rPr lang="en-US" sz="1400" b="1" dirty="0"/>
              <a:t>Impact of Spam on Business:</a:t>
            </a:r>
          </a:p>
          <a:p>
            <a:r>
              <a:rPr lang="en-US" sz="1400" b="1" dirty="0"/>
              <a:t>$20.5 billion </a:t>
            </a:r>
            <a:r>
              <a:rPr lang="en-US" sz="1400" dirty="0"/>
              <a:t>lost annually by businesses worldwide</a:t>
            </a:r>
          </a:p>
          <a:p>
            <a:r>
              <a:rPr lang="en-US" sz="1400" b="1" dirty="0"/>
              <a:t>$1,934 </a:t>
            </a:r>
            <a:r>
              <a:rPr lang="en-US" sz="1400" dirty="0"/>
              <a:t>per employee on average in productivity and technical expenses</a:t>
            </a:r>
          </a:p>
          <a:p>
            <a:r>
              <a:rPr lang="en-US" sz="1400" dirty="0"/>
              <a:t>Spam email makes up </a:t>
            </a:r>
            <a:r>
              <a:rPr lang="en-US" sz="1400" b="1" dirty="0"/>
              <a:t>56.5%</a:t>
            </a:r>
            <a:r>
              <a:rPr lang="en-US" sz="1400" dirty="0"/>
              <a:t> of all emails sent</a:t>
            </a:r>
          </a:p>
          <a:p>
            <a:endParaRPr lang="en-US" sz="1400" dirty="0"/>
          </a:p>
          <a:p>
            <a:r>
              <a:rPr lang="en-US" sz="1400" b="1" dirty="0"/>
              <a:t>Business Problem:</a:t>
            </a:r>
          </a:p>
          <a:p>
            <a:r>
              <a:rPr lang="en-US" sz="1400" dirty="0"/>
              <a:t>How can we accurately detect and classify spam emails to improve organizational productivity and security?</a:t>
            </a: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8684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556FDF-23ED-412A-86F2-5A1CDB512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9235" y="248293"/>
            <a:ext cx="1446425" cy="754286"/>
            <a:chOff x="339235" y="248293"/>
            <a:chExt cx="1446425" cy="754286"/>
          </a:xfrm>
        </p:grpSpPr>
        <p:sp useBgFill="1">
          <p:nvSpPr>
            <p:cNvPr id="31" name="Graphic 10">
              <a:extLst>
                <a:ext uri="{FF2B5EF4-FFF2-40B4-BE49-F238E27FC236}">
                  <a16:creationId xmlns:a16="http://schemas.microsoft.com/office/drawing/2014/main" id="{F20D4121-B1B9-496C-B7D3-A29FBD148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9235" y="248293"/>
              <a:ext cx="754286" cy="754286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FD65E36C-8ED4-4FD9-9267-DCD729C00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524000" y="719604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7CEAA2-19A8-839F-E8E1-B0377473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9594"/>
            <a:ext cx="5731955" cy="5555020"/>
          </a:xfrm>
        </p:spPr>
        <p:txBody>
          <a:bodyPr anchor="ctr">
            <a:normAutofit/>
          </a:bodyPr>
          <a:lstStyle/>
          <a:p>
            <a:r>
              <a:rPr lang="en-AU" b="1"/>
              <a:t>     Industry Relevance &amp; Key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AB12-0389-B58E-2DAB-7DEAE6650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877" y="544787"/>
            <a:ext cx="4869745" cy="5588781"/>
          </a:xfrm>
        </p:spPr>
        <p:txBody>
          <a:bodyPr anchor="ctr">
            <a:normAutofit/>
          </a:bodyPr>
          <a:lstStyle/>
          <a:p>
            <a:r>
              <a:rPr lang="en-US" sz="1400" b="1" dirty="0"/>
              <a:t>                                     Industry Relevance: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💰 </a:t>
            </a:r>
            <a:r>
              <a:rPr lang="en-US" sz="1400" b="1" dirty="0"/>
              <a:t>Finance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Protects sensitive financial data from phishing and fraud.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🩺 </a:t>
            </a:r>
            <a:r>
              <a:rPr lang="en-US" sz="1400" b="1" dirty="0"/>
              <a:t>Healthcare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Ensures patient privacy and regulatory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💼 </a:t>
            </a:r>
            <a:r>
              <a:rPr lang="en-US" sz="1400" b="1" dirty="0"/>
              <a:t>General Business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Maintains productivity and secures intellectual property.</a:t>
            </a:r>
          </a:p>
          <a:p>
            <a:r>
              <a:rPr lang="en-US" sz="1400" b="1" dirty="0"/>
              <a:t>                             Key Stakeholders: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Primary Stakeholders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🛡️ </a:t>
            </a:r>
            <a:r>
              <a:rPr lang="en-US" sz="1400" b="1" dirty="0"/>
              <a:t>IT &amp; Cybersecurity Teams</a:t>
            </a:r>
            <a:r>
              <a:rPr lang="en-US" sz="1400" dirty="0"/>
              <a:t>: Oversee spam detection systems and data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💼 </a:t>
            </a:r>
            <a:r>
              <a:rPr lang="en-US" sz="1400" b="1" dirty="0"/>
              <a:t>Company Executives</a:t>
            </a:r>
            <a:r>
              <a:rPr lang="en-US" sz="1400" dirty="0"/>
              <a:t>: Ensure alignment with organizational security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Secondary Stakeholders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👨‍💼 </a:t>
            </a:r>
            <a:r>
              <a:rPr lang="en-US" sz="1400" b="1" dirty="0"/>
              <a:t>Employees</a:t>
            </a:r>
            <a:r>
              <a:rPr lang="en-US" sz="1400" dirty="0"/>
              <a:t>: Benefit from reduced exposure to phishing attempts, saving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👥 </a:t>
            </a:r>
            <a:r>
              <a:rPr lang="en-US" sz="1400" b="1" dirty="0"/>
              <a:t>Customers</a:t>
            </a:r>
            <a:r>
              <a:rPr lang="en-US" sz="1400" dirty="0"/>
              <a:t>: Experience better service continuity and data protection.</a:t>
            </a: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06905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4541-3D82-C0B6-4453-CDFC696F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85"/>
            <a:ext cx="10515600" cy="1325563"/>
          </a:xfrm>
        </p:spPr>
        <p:txBody>
          <a:bodyPr>
            <a:normAutofit/>
          </a:bodyPr>
          <a:lstStyle/>
          <a:p>
            <a:r>
              <a:rPr lang="en-AU" sz="3600" b="1"/>
              <a:t>            Data Collection &amp; Preparation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CBEB-F72E-8501-4397-E4669E50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201265"/>
          </a:xfrm>
        </p:spPr>
        <p:txBody>
          <a:bodyPr>
            <a:normAutofit/>
          </a:bodyPr>
          <a:lstStyle/>
          <a:p>
            <a:r>
              <a:rPr lang="en-US" sz="2600" b="1"/>
              <a:t>                              Dataset Overview:</a:t>
            </a:r>
          </a:p>
          <a:p>
            <a:endParaRPr lang="en-US" sz="2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Source</a:t>
            </a:r>
            <a:r>
              <a:rPr lang="en-US" sz="1600"/>
              <a:t>: Dataset was developed by Balaka Biswas and sourced from Kaggle with </a:t>
            </a:r>
            <a:r>
              <a:rPr lang="en-US" sz="1600" b="1"/>
              <a:t>5,172 emails</a:t>
            </a:r>
            <a:r>
              <a:rPr lang="en-US" sz="1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Columns</a:t>
            </a:r>
            <a:r>
              <a:rPr lang="en-US" sz="1600"/>
              <a:t>: 3,002 total columns.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Email No.</a:t>
            </a:r>
            <a:r>
              <a:rPr lang="en-US" sz="1600"/>
              <a:t>: First column anonymizes each email for privacy.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Target Variable</a:t>
            </a:r>
            <a:r>
              <a:rPr lang="en-US" sz="1600"/>
              <a:t>: Last column labeled as </a:t>
            </a:r>
            <a:r>
              <a:rPr lang="en-US" sz="1600" b="1"/>
              <a:t>Prediction</a:t>
            </a:r>
            <a:r>
              <a:rPr lang="en-US" sz="1600"/>
              <a:t> (0 for non-spam, 1 for spam).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Word Frequencies</a:t>
            </a:r>
            <a:r>
              <a:rPr lang="en-US" sz="1600"/>
              <a:t>: Remaining </a:t>
            </a:r>
            <a:r>
              <a:rPr lang="en-US" sz="1600" b="1"/>
              <a:t>3,000 columns</a:t>
            </a:r>
            <a:r>
              <a:rPr lang="en-US" sz="1600"/>
              <a:t> represent the most common words in the emails.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2400" b="1"/>
              <a:t>                              Data Preparation Steps:</a:t>
            </a:r>
          </a:p>
          <a:p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Checked for Missing Values</a:t>
            </a:r>
            <a:r>
              <a:rPr lang="en-US" sz="1600"/>
              <a:t>: No missing values found.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Dropped Unnecessary Columns</a:t>
            </a:r>
            <a:r>
              <a:rPr lang="en-US" sz="1600"/>
              <a:t>: Focused only on relevant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Removed Duplicates</a:t>
            </a:r>
            <a:r>
              <a:rPr lang="en-US" sz="1600"/>
              <a:t>: Identified and removed </a:t>
            </a:r>
            <a:r>
              <a:rPr lang="en-US" sz="1600" b="1"/>
              <a:t>541 duplicate emails</a:t>
            </a:r>
            <a:r>
              <a:rPr lang="en-US" sz="1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Handled Class Imbalance</a:t>
            </a:r>
            <a:r>
              <a:rPr lang="en-US" sz="1600"/>
              <a:t>: Addressed imbalance of 70% non-spam vs. 30% spam.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546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8BFA-9582-BD3A-19BC-A74DF0B2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Total Word Count Distribution by Spam and Non-Spam                 Emails</a:t>
            </a:r>
            <a:endParaRPr lang="en-AU" sz="2800" b="1" dirty="0"/>
          </a:p>
        </p:txBody>
      </p:sp>
      <p:pic>
        <p:nvPicPr>
          <p:cNvPr id="5" name="Content Placeholder 4" descr="A graph of a number of words&#10;&#10;Description automatically generated">
            <a:extLst>
              <a:ext uri="{FF2B5EF4-FFF2-40B4-BE49-F238E27FC236}">
                <a16:creationId xmlns:a16="http://schemas.microsoft.com/office/drawing/2014/main" id="{1A5C3CDD-DDF1-ABF8-0B4D-416089468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26" y="1690688"/>
            <a:ext cx="8351205" cy="4871013"/>
          </a:xfrm>
        </p:spPr>
      </p:pic>
    </p:spTree>
    <p:extLst>
      <p:ext uri="{BB962C8B-B14F-4D97-AF65-F5344CB8AC3E}">
        <p14:creationId xmlns:p14="http://schemas.microsoft.com/office/powerpoint/2010/main" val="326047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8BA0-62A5-EB43-4E48-44A17B49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      </a:t>
            </a:r>
            <a:r>
              <a:rPr lang="en-US" sz="3200" b="1" dirty="0"/>
              <a:t>Top 20 Words in Spam vs. Non-Spam Emails</a:t>
            </a:r>
            <a:endParaRPr lang="en-AU" sz="3200" b="1" dirty="0"/>
          </a:p>
        </p:txBody>
      </p:sp>
      <p:pic>
        <p:nvPicPr>
          <p:cNvPr id="5" name="Content Placeholder 4" descr="A red and blue graph&#10;&#10;Description automatically generated">
            <a:extLst>
              <a:ext uri="{FF2B5EF4-FFF2-40B4-BE49-F238E27FC236}">
                <a16:creationId xmlns:a16="http://schemas.microsoft.com/office/drawing/2014/main" id="{34847989-7E72-F711-3402-C1B8D61DD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5" y="1825625"/>
            <a:ext cx="9930580" cy="4667250"/>
          </a:xfrm>
        </p:spPr>
      </p:pic>
    </p:spTree>
    <p:extLst>
      <p:ext uri="{BB962C8B-B14F-4D97-AF65-F5344CB8AC3E}">
        <p14:creationId xmlns:p14="http://schemas.microsoft.com/office/powerpoint/2010/main" val="173551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EB7C-905A-C664-C715-87251486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Boxplot Analysis of the Word "Money" in Spam vs. Non-Spam Emails</a:t>
            </a:r>
            <a:endParaRPr lang="en-AU" sz="3200" b="1" dirty="0"/>
          </a:p>
        </p:txBody>
      </p:sp>
      <p:pic>
        <p:nvPicPr>
          <p:cNvPr id="5" name="Content Placeholder 4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D2C9ECB5-18B3-4FF1-8E11-BA23EAD91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8" y="1769806"/>
            <a:ext cx="8965091" cy="4723069"/>
          </a:xfrm>
        </p:spPr>
      </p:pic>
    </p:spTree>
    <p:extLst>
      <p:ext uri="{BB962C8B-B14F-4D97-AF65-F5344CB8AC3E}">
        <p14:creationId xmlns:p14="http://schemas.microsoft.com/office/powerpoint/2010/main" val="383949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ECEF-69CF-C77C-BA8A-9AA25FCE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b="1" dirty="0" err="1"/>
              <a:t>Pairplot</a:t>
            </a:r>
            <a:r>
              <a:rPr lang="en-US" sz="2800" b="1" dirty="0"/>
              <a:t> Analysis of Key Words by Email Classification</a:t>
            </a:r>
            <a:endParaRPr lang="en-AU" sz="2800" b="1" dirty="0"/>
          </a:p>
        </p:txBody>
      </p:sp>
      <p:pic>
        <p:nvPicPr>
          <p:cNvPr id="5" name="Content Placeholder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A70BDD4-B992-4BC2-6F69-8FF7A3183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93" y="1690688"/>
            <a:ext cx="6823587" cy="4690447"/>
          </a:xfrm>
        </p:spPr>
      </p:pic>
    </p:spTree>
    <p:extLst>
      <p:ext uri="{BB962C8B-B14F-4D97-AF65-F5344CB8AC3E}">
        <p14:creationId xmlns:p14="http://schemas.microsoft.com/office/powerpoint/2010/main" val="390271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7DE861-9AC3-4AA5-B885-AF8EBE94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34076" y="241085"/>
            <a:ext cx="1165681" cy="5612701"/>
            <a:chOff x="10734076" y="241085"/>
            <a:chExt cx="1165681" cy="5612701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D43C1A1E-DA50-4210-9A1D-5437CBFEF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891156" y="241085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691169A-6B21-4B1F-96DF-2BD6D6BA0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734076" y="1394142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AFF485D7-DE5D-47EE-8B37-15E9B77B3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474676" y="5428705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CEDB1B-158D-CC19-7673-2B8A6420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n-US" b="1"/>
              <a:t>K-Means Clustering with Feature Scaling</a:t>
            </a:r>
            <a:endParaRPr lang="en-AU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2BF7-037E-C9D0-24A5-4FACD838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286000"/>
            <a:ext cx="5470879" cy="4005510"/>
          </a:xfrm>
        </p:spPr>
        <p:txBody>
          <a:bodyPr anchor="t">
            <a:normAutofit/>
          </a:bodyPr>
          <a:lstStyle/>
          <a:p>
            <a:r>
              <a:rPr lang="en-US" sz="1800"/>
              <a:t>Feature scaling ensures balanced clustering.</a:t>
            </a:r>
          </a:p>
          <a:p>
            <a:r>
              <a:rPr lang="en-US" sz="1800"/>
              <a:t>Two distinct clusters identified for potential spam and non-spam emails.</a:t>
            </a:r>
          </a:p>
          <a:p>
            <a:r>
              <a:rPr lang="en-US" sz="1800"/>
              <a:t>Plot created using PCA for clear visual representation.</a:t>
            </a:r>
          </a:p>
          <a:p>
            <a:endParaRPr lang="en-AU" sz="180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488642-DDA1-9499-2B05-50529FDA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5" y="2286000"/>
            <a:ext cx="6580671" cy="39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344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LightSeedLeftStep">
      <a:dk1>
        <a:srgbClr val="000000"/>
      </a:dk1>
      <a:lt1>
        <a:srgbClr val="FFFFFF"/>
      </a:lt1>
      <a:dk2>
        <a:srgbClr val="412A24"/>
      </a:dk2>
      <a:lt2>
        <a:srgbClr val="E8E2E4"/>
      </a:lt2>
      <a:accent1>
        <a:srgbClr val="81AA99"/>
      </a:accent1>
      <a:accent2>
        <a:srgbClr val="76AC80"/>
      </a:accent2>
      <a:accent3>
        <a:srgbClr val="8AAA81"/>
      </a:accent3>
      <a:accent4>
        <a:srgbClr val="96A873"/>
      </a:accent4>
      <a:accent5>
        <a:srgbClr val="A5A27D"/>
      </a:accent5>
      <a:accent6>
        <a:srgbClr val="B79A7A"/>
      </a:accent6>
      <a:hlink>
        <a:srgbClr val="AE6985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824</Words>
  <Application>Microsoft Office PowerPoint</Application>
  <PresentationFormat>Widescreen</PresentationFormat>
  <Paragraphs>109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Courier New</vt:lpstr>
      <vt:lpstr>Open sans</vt:lpstr>
      <vt:lpstr>Segoe UI</vt:lpstr>
      <vt:lpstr>var(--artdeco-reset-typography-font-family-sans)</vt:lpstr>
      <vt:lpstr>MinimalXOVTI</vt:lpstr>
      <vt:lpstr>Email Spam Detection Using Machine Learning</vt:lpstr>
      <vt:lpstr>Introduction and Business Problem</vt:lpstr>
      <vt:lpstr>     Industry Relevance &amp; Key Stakeholders</vt:lpstr>
      <vt:lpstr>            Data Collection &amp; Preparation</vt:lpstr>
      <vt:lpstr>Total Word Count Distribution by Spam and Non-Spam                 Emails</vt:lpstr>
      <vt:lpstr>      Top 20 Words in Spam vs. Non-Spam Emails</vt:lpstr>
      <vt:lpstr>Boxplot Analysis of the Word "Money" in Spam vs. Non-Spam Emails</vt:lpstr>
      <vt:lpstr> Pairplot Analysis of Key Words by Email Classification</vt:lpstr>
      <vt:lpstr>K-Means Clustering with Feature Scaling</vt:lpstr>
      <vt:lpstr>Train-Test Split and Final Scaling</vt:lpstr>
      <vt:lpstr>       Supervised Models and Evaluation Metrics</vt:lpstr>
      <vt:lpstr>              Model Performance Comparison</vt:lpstr>
      <vt:lpstr>        Model Predictions on Dummy Emails</vt:lpstr>
      <vt:lpstr>            Error Analysis and Insights</vt:lpstr>
      <vt:lpstr>                    Results and Impact</vt:lpstr>
      <vt:lpstr>         Future Work and Improvements</vt:lpstr>
      <vt:lpstr>Thank you ! 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Apaw</dc:creator>
  <cp:lastModifiedBy>Charles Apaw</cp:lastModifiedBy>
  <cp:revision>2</cp:revision>
  <dcterms:created xsi:type="dcterms:W3CDTF">2024-10-28T19:46:07Z</dcterms:created>
  <dcterms:modified xsi:type="dcterms:W3CDTF">2024-11-02T00:57:15Z</dcterms:modified>
</cp:coreProperties>
</file>