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70" r:id="rId3"/>
    <p:sldId id="272" r:id="rId4"/>
    <p:sldId id="273" r:id="rId5"/>
    <p:sldId id="26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15655-1B08-4847-B630-99BD1C3CC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AA5BB-4267-49B8-A3F3-7C49C7C42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CE705-CF89-4F2B-B66E-212B9ACC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48DE-DFFC-4362-82F9-A516A392DD1F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122EC-22DC-475B-B08A-0C056B5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ED674-9C9B-4EE4-986F-7170F51A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0E5A-9B90-4106-BC2C-2549E0511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1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43B58-194D-4BF2-BFA5-AE85AAEF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9826E7-E432-4AAF-9701-30003B650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FD517-EB36-4391-97BD-CBFC3A0A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48DE-DFFC-4362-82F9-A516A392DD1F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FA695-DB8E-46E8-B020-D7DEB7F3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FB5E8-37A3-4080-8C81-0B78639F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0E5A-9B90-4106-BC2C-2549E0511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1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F53E1C-3E90-4062-8C25-3324AA75A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AACC8-CF18-4857-9360-393A30E66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238FD-6084-48D3-978F-B8C796EB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48DE-DFFC-4362-82F9-A516A392DD1F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9E0B8-62D1-4B57-9728-E067A694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D46D0-4193-48F9-B5E2-A5001F53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0E5A-9B90-4106-BC2C-2549E0511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3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E13C2-A8B7-4EEB-9DB4-B4D89D43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D4D34-41EB-41B0-BD01-AF55C6A7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49307-D474-4502-9FB4-B81406E7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48DE-DFFC-4362-82F9-A516A392DD1F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187FE-B9B7-4B80-93F5-F4CA6E6A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C05BA-22DF-4F98-9A00-03416120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0E5A-9B90-4106-BC2C-2549E0511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94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69FDE-CC90-4950-A179-9E2AE1EB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58A22-B615-4AD8-8B24-FAFA1DEDA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738DE-554D-4EE9-AEB2-8A144A09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48DE-DFFC-4362-82F9-A516A392DD1F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73D74-2CAE-4988-B15F-DED677EC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4FA3D-D052-4FDE-913E-B97E4D02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0E5A-9B90-4106-BC2C-2549E0511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9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09D8-ED62-4D85-BDDE-71A30382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9C90D-5D43-4A9C-A3DC-C867B079F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429A93-6AE6-4398-B73A-2F1925B8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28786-65B3-4C7A-80DD-235D7438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48DE-DFFC-4362-82F9-A516A392DD1F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C9DB9-D1B4-484A-BCE0-25DE2666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53F74B-3C61-4761-A34A-F392BE4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0E5A-9B90-4106-BC2C-2549E0511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3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117AA-A604-4D69-85D1-66E6B1CA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CF56B-8BF8-42D8-9B29-B49E74F01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537374-C0DC-4E1E-A045-F79BE6A3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67C4F3-E6FF-45FB-939E-54CBFBCF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39D17-434C-414F-A50D-5410C2084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BDEA7B-98A7-4A88-95CD-7DC1A833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48DE-DFFC-4362-82F9-A516A392DD1F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96995-3F6D-424F-9AF0-F8BEF618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717C9E-A96F-4728-98A4-C0B860D8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0E5A-9B90-4106-BC2C-2549E0511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2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80401-603A-4C06-8E91-E389555E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A407FB-4EF4-4A83-8CBE-5D40FF61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48DE-DFFC-4362-82F9-A516A392DD1F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FBA21C-1E4A-496D-BCD5-86915331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CA1817-A8F2-4B34-9B9E-8ED75FBC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0E5A-9B90-4106-BC2C-2549E0511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39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F18A76-CEDB-45BD-91D4-9F602B6B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48DE-DFFC-4362-82F9-A516A392DD1F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B715C7-68C8-453D-A66E-A7DB1391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9AB3BD-5C8F-40F1-A60F-5B5486B3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0E5A-9B90-4106-BC2C-2549E0511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1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33C1A-A6EF-4971-84F3-1CCCD252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4B2D0-D183-4281-B7E1-1FF9E7CF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1D8561-D07D-4DB9-B673-DC3EDEA63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3B969-E86A-412F-B976-0AA96D67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48DE-DFFC-4362-82F9-A516A392DD1F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965EC-AD2F-406C-81A2-D552B8C5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D94155-D832-4B1D-A4CC-40B7B00F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0E5A-9B90-4106-BC2C-2549E0511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27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51134-D672-4B65-A33B-C2051EB0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EFEFA1-6CC9-43D1-B2A0-A1778034C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D9023-1BE0-4EDA-BBEC-C40DEECDE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0FE13-37AB-45EB-BC07-189E3784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48DE-DFFC-4362-82F9-A516A392DD1F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4E9157-A6D1-4229-84DE-236A9C7B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6205F-6566-4F4A-9959-5321D5A6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0E5A-9B90-4106-BC2C-2549E0511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89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F8B6D8-1D45-48A1-A5FC-870420B5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3A6AF-5BB5-4C60-86D6-F0E3B1F3E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BB561-0B8F-4A3E-9D48-E1C49C8A3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48DE-DFFC-4362-82F9-A516A392DD1F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6658A-82BD-41BF-B7C3-4CD2530F1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54DAF-AB78-4D52-83F5-89E12BF7C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D0E5A-9B90-4106-BC2C-2549E0511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0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1340768"/>
            <a:ext cx="6172200" cy="1008112"/>
          </a:xfrm>
        </p:spPr>
        <p:txBody>
          <a:bodyPr>
            <a:noAutofit/>
          </a:bodyPr>
          <a:lstStyle/>
          <a:p>
            <a:pPr algn="ctr"/>
            <a:r>
              <a:rPr lang="ko-KR" altLang="en-US" sz="7200" dirty="0"/>
              <a:t>기말 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4000" dirty="0"/>
              <a:t>2012182022 </a:t>
            </a:r>
            <a:r>
              <a:rPr lang="ko-KR" altLang="en-US" sz="4000" dirty="0"/>
              <a:t>오은석</a:t>
            </a:r>
            <a:endParaRPr lang="en-US" altLang="ko-KR" sz="4000" dirty="0"/>
          </a:p>
          <a:p>
            <a:pPr algn="r"/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55409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프로그램 동작결과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700" dirty="0"/>
              <a:t>차량진출</a:t>
            </a:r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pPr lvl="1"/>
            <a:r>
              <a:rPr lang="ko-KR" altLang="en-US" dirty="0"/>
              <a:t>차량이 진출하면 차량번호 차량이 진입한 시간과 요금을 표시한다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요금은 진출하는 시간과 진입한 시간을 계산하여 표시한다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요금은 장애인차량과 일반차량을 구분하여 책정한다</a:t>
            </a:r>
            <a:r>
              <a:rPr lang="en-US" altLang="ko-KR" dirty="0"/>
              <a:t>.</a:t>
            </a:r>
          </a:p>
        </p:txBody>
      </p:sp>
      <p:pic>
        <p:nvPicPr>
          <p:cNvPr id="6147" name="Picture 3" descr="C:\Users\SENS\Desktop\자구 프로젝트\차량진출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6448425" cy="1609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40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프로그램 동작결과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차량검색</a:t>
            </a:r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pPr lvl="1"/>
            <a:r>
              <a:rPr lang="ko-KR" altLang="en-US" dirty="0"/>
              <a:t>차량을 검색하면 차량번호와 진입시간 현재요금을 표시한다</a:t>
            </a:r>
            <a:r>
              <a:rPr lang="en-US" altLang="ko-KR" dirty="0"/>
              <a:t>.</a:t>
            </a:r>
          </a:p>
        </p:txBody>
      </p:sp>
      <p:pic>
        <p:nvPicPr>
          <p:cNvPr id="7170" name="Picture 2" descr="C:\Users\SENS\Desktop\자구 프로젝트\차량검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51036"/>
            <a:ext cx="6448425" cy="381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40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프로그램 동작결과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ko-KR" altLang="en-US" dirty="0"/>
              <a:t>전체차량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주차된 모든 차량의 진입시간과 차량번호를 표시한다</a:t>
            </a:r>
            <a:r>
              <a:rPr lang="en-US" altLang="ko-KR" dirty="0"/>
              <a:t>.</a:t>
            </a:r>
          </a:p>
        </p:txBody>
      </p:sp>
      <p:pic>
        <p:nvPicPr>
          <p:cNvPr id="8194" name="Picture 2" descr="C:\Users\SENS\Desktop\자구 프로젝트\전체차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32928"/>
            <a:ext cx="6448425" cy="38526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40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프로그램 동작결과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정기권 등록</a:t>
            </a:r>
            <a:endParaRPr lang="en-US" altLang="ko-KR" dirty="0"/>
          </a:p>
        </p:txBody>
      </p:sp>
      <p:pic>
        <p:nvPicPr>
          <p:cNvPr id="9218" name="Picture 2" descr="C:\Users\SENS\Desktop\자구 프로젝트\정기권 등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6448425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40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프로그램 동작결과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정기권 삭제</a:t>
            </a:r>
            <a:endParaRPr lang="en-US" altLang="ko-KR" dirty="0"/>
          </a:p>
        </p:txBody>
      </p:sp>
      <p:pic>
        <p:nvPicPr>
          <p:cNvPr id="10242" name="Picture 2" descr="C:\Users\SENS\Desktop\자구 프로젝트\정기권 삭제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6448425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40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프로그램 동작결과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정기권 등록차량 진입</a:t>
            </a:r>
            <a:endParaRPr lang="en-US" altLang="ko-KR" dirty="0"/>
          </a:p>
        </p:txBody>
      </p:sp>
      <p:pic>
        <p:nvPicPr>
          <p:cNvPr id="11266" name="Picture 2" descr="C:\Users\SENS\Desktop\자구 프로젝트\정기권차량 진입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92707"/>
            <a:ext cx="6448425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400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프로그램 동작결과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정기권 등록차량 진출</a:t>
            </a:r>
            <a:endParaRPr lang="en-US" altLang="ko-KR" dirty="0"/>
          </a:p>
        </p:txBody>
      </p:sp>
      <p:pic>
        <p:nvPicPr>
          <p:cNvPr id="12290" name="Picture 2" descr="C:\Users\SENS\Desktop\자구 프로젝트\정기권차량 진출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94412"/>
            <a:ext cx="6448425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40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프로그램 동작결과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찾는 차량이나 주차된 차량이 없을 시</a:t>
            </a:r>
            <a:endParaRPr lang="en-US" altLang="ko-KR" dirty="0"/>
          </a:p>
        </p:txBody>
      </p:sp>
      <p:pic>
        <p:nvPicPr>
          <p:cNvPr id="13314" name="Picture 2" descr="C:\Users\SENS\Desktop\자구 프로젝트\차량없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301874"/>
            <a:ext cx="6448425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40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발생한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3000" dirty="0"/>
              <a:t>리스트의 개념이해와 활용</a:t>
            </a:r>
            <a:endParaRPr lang="en-US" altLang="ko-KR" sz="3000" dirty="0"/>
          </a:p>
          <a:p>
            <a:pPr lvl="1"/>
            <a:r>
              <a:rPr lang="ko-KR" altLang="en-US" sz="2700" dirty="0"/>
              <a:t>리스트의 활용이 미숙하고 개념이 확실하지 않아서 활용하는데 어려움을 느꼈다</a:t>
            </a:r>
            <a:r>
              <a:rPr lang="en-US" altLang="ko-KR" sz="2700" dirty="0"/>
              <a:t>. </a:t>
            </a:r>
          </a:p>
          <a:p>
            <a:endParaRPr lang="en-US" altLang="ko-KR" sz="2700" dirty="0"/>
          </a:p>
          <a:p>
            <a:r>
              <a:rPr lang="ko-KR" altLang="en-US" sz="2700" dirty="0"/>
              <a:t>주차장 주차여부 표시</a:t>
            </a:r>
            <a:endParaRPr lang="en-US" altLang="ko-KR" sz="2700" dirty="0"/>
          </a:p>
          <a:p>
            <a:pPr lvl="1"/>
            <a:r>
              <a:rPr lang="ko-KR" altLang="en-US" sz="2400" dirty="0"/>
              <a:t>주차장을 다차원  </a:t>
            </a:r>
            <a:r>
              <a:rPr lang="ko-KR" altLang="en-US" sz="2400" dirty="0" err="1"/>
              <a:t>배열으로</a:t>
            </a:r>
            <a:r>
              <a:rPr lang="ko-KR" altLang="en-US" sz="2400" dirty="0"/>
              <a:t> 만들기는 했는데 주차여부를 표시할 방법을 찾다가 배열의 들어가는 값과 색깔을 이용하여 배열의 값이 </a:t>
            </a:r>
            <a:r>
              <a:rPr lang="en-US" altLang="ko-KR" sz="2400" dirty="0"/>
              <a:t>1</a:t>
            </a:r>
            <a:r>
              <a:rPr lang="ko-KR" altLang="en-US" sz="2400" dirty="0"/>
              <a:t>이면 빨간색으로 표시하였다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	(</a:t>
            </a:r>
            <a:r>
              <a:rPr lang="ko-KR" altLang="en-US" sz="2400" dirty="0"/>
              <a:t>실제</a:t>
            </a:r>
            <a:r>
              <a:rPr lang="ko-KR" altLang="en-US" sz="2700" dirty="0"/>
              <a:t>로 주차장에서 빈자리는 초록색이고 주차를 할 경우 빨간색으로 바뀐다</a:t>
            </a:r>
            <a:r>
              <a:rPr lang="en-US" altLang="ko-KR" sz="2700" dirty="0"/>
              <a:t>.)</a:t>
            </a:r>
            <a:endParaRPr lang="en-US" altLang="ko-KR" sz="2400" dirty="0"/>
          </a:p>
          <a:p>
            <a:endParaRPr lang="en-US" altLang="ko-KR" sz="2700" dirty="0"/>
          </a:p>
        </p:txBody>
      </p:sp>
    </p:spTree>
    <p:extLst>
      <p:ext uri="{BB962C8B-B14F-4D97-AF65-F5344CB8AC3E}">
        <p14:creationId xmlns:p14="http://schemas.microsoft.com/office/powerpoint/2010/main" val="372640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발생문제 및 해결방법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/>
              <a:t>Node</a:t>
            </a:r>
            <a:r>
              <a:rPr lang="ko-KR" altLang="en-US" sz="2700" dirty="0"/>
              <a:t>를 삭제할 때 </a:t>
            </a:r>
            <a:r>
              <a:rPr lang="ko-KR" altLang="en-US" sz="2700" dirty="0" err="1"/>
              <a:t>선행노드를</a:t>
            </a:r>
            <a:r>
              <a:rPr lang="ko-KR" altLang="en-US" sz="2700" dirty="0"/>
              <a:t> 모른다</a:t>
            </a:r>
            <a:r>
              <a:rPr lang="en-US" altLang="ko-KR" sz="2700" dirty="0"/>
              <a:t>.</a:t>
            </a:r>
          </a:p>
          <a:p>
            <a:pPr lvl="1"/>
            <a:r>
              <a:rPr lang="ko-KR" altLang="en-US" sz="2400" dirty="0"/>
              <a:t>내가 지우고자 하는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선행노드를</a:t>
            </a:r>
            <a:r>
              <a:rPr lang="ko-KR" altLang="en-US" sz="2400" dirty="0"/>
              <a:t> 찾아주는 </a:t>
            </a:r>
            <a:endParaRPr lang="en-US" altLang="ko-KR" sz="2400" dirty="0"/>
          </a:p>
          <a:p>
            <a:pPr lvl="1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Psearch</a:t>
            </a:r>
            <a:r>
              <a:rPr lang="ko-KR" altLang="en-US" sz="2400" dirty="0"/>
              <a:t>라는 함수를 따로 만들었다</a:t>
            </a:r>
            <a:r>
              <a:rPr lang="en-US" altLang="ko-KR" sz="2400" dirty="0"/>
              <a:t>.</a:t>
            </a:r>
          </a:p>
          <a:p>
            <a:pPr lvl="1">
              <a:buNone/>
            </a:pPr>
            <a:endParaRPr lang="en-US" altLang="ko-KR" sz="2400" dirty="0"/>
          </a:p>
          <a:p>
            <a:pPr lvl="1">
              <a:buNone/>
            </a:pPr>
            <a:endParaRPr lang="en-US" altLang="ko-KR" sz="2700" dirty="0"/>
          </a:p>
          <a:p>
            <a:pPr lvl="1">
              <a:buNone/>
            </a:pPr>
            <a:endParaRPr lang="en-US" altLang="ko-KR" sz="2400" dirty="0"/>
          </a:p>
        </p:txBody>
      </p:sp>
      <p:pic>
        <p:nvPicPr>
          <p:cNvPr id="1029" name="Picture 5" descr="C:\Users\SENS\Desktop\psearch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356992"/>
            <a:ext cx="7111697" cy="2232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40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발생문제 및 해결방법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700" dirty="0"/>
              <a:t>맨 앞 </a:t>
            </a:r>
            <a:r>
              <a:rPr lang="ko-KR" altLang="en-US" sz="2700" dirty="0" err="1"/>
              <a:t>노드</a:t>
            </a:r>
            <a:r>
              <a:rPr lang="ko-KR" altLang="en-US" sz="2700" dirty="0"/>
              <a:t> 삭제 불가</a:t>
            </a:r>
            <a:endParaRPr lang="en-US" altLang="ko-KR" sz="2700" dirty="0"/>
          </a:p>
          <a:p>
            <a:pPr lvl="1"/>
            <a:r>
              <a:rPr lang="en-US" altLang="ko-KR" sz="2400" dirty="0" err="1"/>
              <a:t>Psearch</a:t>
            </a:r>
            <a:r>
              <a:rPr lang="ko-KR" altLang="en-US" sz="2400" dirty="0"/>
              <a:t>를 이용하여 </a:t>
            </a:r>
            <a:r>
              <a:rPr lang="ko-KR" altLang="en-US" sz="2400" dirty="0" err="1"/>
              <a:t>선행노드를</a:t>
            </a:r>
            <a:r>
              <a:rPr lang="ko-KR" altLang="en-US" sz="2400" dirty="0"/>
              <a:t> 찾아 중간이나 끝에 있는 </a:t>
            </a:r>
            <a:r>
              <a:rPr lang="ko-KR" altLang="en-US" sz="2400" dirty="0" err="1"/>
              <a:t>노드는</a:t>
            </a:r>
            <a:r>
              <a:rPr lang="ko-KR" altLang="en-US" sz="2400" dirty="0"/>
              <a:t> 삭제가 가능한데 맨 앞 </a:t>
            </a:r>
            <a:r>
              <a:rPr lang="ko-KR" altLang="en-US" sz="2400" dirty="0" err="1"/>
              <a:t>노드가</a:t>
            </a:r>
            <a:r>
              <a:rPr lang="ko-KR" altLang="en-US" sz="2400" dirty="0"/>
              <a:t> 삭제가 안됐다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 err="1"/>
              <a:t>Psearch</a:t>
            </a:r>
            <a:r>
              <a:rPr lang="en-US" altLang="ko-KR" sz="2400" dirty="0"/>
              <a:t> </a:t>
            </a:r>
            <a:r>
              <a:rPr lang="ko-KR" altLang="en-US" sz="2400" dirty="0"/>
              <a:t>함수를 수정하기 전에는 삭제하고자 하는 </a:t>
            </a:r>
            <a:r>
              <a:rPr lang="ko-KR" altLang="en-US" sz="2400" dirty="0" err="1"/>
              <a:t>노드가</a:t>
            </a:r>
            <a:r>
              <a:rPr lang="ko-KR" altLang="en-US" sz="2400" dirty="0"/>
              <a:t> 맨 앞이면 </a:t>
            </a:r>
            <a:r>
              <a:rPr lang="en-US" altLang="ko-KR" sz="2400" dirty="0"/>
              <a:t>head</a:t>
            </a:r>
            <a:r>
              <a:rPr lang="ko-KR" altLang="en-US" sz="2400" dirty="0"/>
              <a:t>가 </a:t>
            </a:r>
            <a:r>
              <a:rPr lang="en-US" altLang="ko-KR" sz="2400" dirty="0"/>
              <a:t>NULL</a:t>
            </a:r>
            <a:r>
              <a:rPr lang="ko-KR" altLang="en-US" sz="2400" dirty="0"/>
              <a:t>이 나올 수 없어서 다시 수정함</a:t>
            </a:r>
            <a:r>
              <a:rPr lang="en-US" altLang="ko-KR" sz="2400" dirty="0"/>
              <a:t>.</a:t>
            </a:r>
          </a:p>
        </p:txBody>
      </p:sp>
      <p:pic>
        <p:nvPicPr>
          <p:cNvPr id="2050" name="Picture 2" descr="C:\Users\SENS\Desktop\psear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019" y="4365104"/>
            <a:ext cx="7632848" cy="2376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40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프로그램 동작결과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700" dirty="0"/>
              <a:t>메뉴</a:t>
            </a:r>
            <a:endParaRPr lang="en-US" altLang="ko-KR" sz="2700" dirty="0"/>
          </a:p>
          <a:p>
            <a:endParaRPr lang="en-US" altLang="ko-KR" sz="2700" dirty="0"/>
          </a:p>
        </p:txBody>
      </p:sp>
      <p:pic>
        <p:nvPicPr>
          <p:cNvPr id="1027" name="Picture 3" descr="C:\Users\SENS\Desktop\자구 프로젝트\메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01874"/>
            <a:ext cx="6448425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40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프로그램 동작결과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700" dirty="0"/>
              <a:t>종료</a:t>
            </a:r>
            <a:endParaRPr lang="en-US" altLang="ko-KR" sz="2700" dirty="0"/>
          </a:p>
        </p:txBody>
      </p:sp>
      <p:pic>
        <p:nvPicPr>
          <p:cNvPr id="2050" name="Picture 2" descr="C:\Users\SENS\Desktop\자구 프로젝트\종료화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09654"/>
            <a:ext cx="6448425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40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프로그램 동작결과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700" dirty="0"/>
              <a:t>차량진입</a:t>
            </a:r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pPr lvl="1"/>
            <a:r>
              <a:rPr lang="ko-KR" altLang="en-US" dirty="0"/>
              <a:t>차량번호와 장애인차량</a:t>
            </a:r>
            <a:r>
              <a:rPr lang="en-US" altLang="ko-KR" dirty="0"/>
              <a:t>,</a:t>
            </a:r>
            <a:r>
              <a:rPr lang="ko-KR" altLang="en-US" dirty="0"/>
              <a:t>주차공간을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r>
              <a:rPr lang="ko-KR" altLang="en-US" dirty="0" err="1"/>
              <a:t>남은자리</a:t>
            </a:r>
            <a:r>
              <a:rPr lang="ko-KR" altLang="en-US" dirty="0"/>
              <a:t> 표시</a:t>
            </a:r>
            <a:endParaRPr lang="en-US" altLang="ko-KR" dirty="0"/>
          </a:p>
        </p:txBody>
      </p:sp>
      <p:pic>
        <p:nvPicPr>
          <p:cNvPr id="3074" name="Picture 2" descr="C:\Users\SENS\Desktop\자구 프로젝트\차량진입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787" y="2276872"/>
            <a:ext cx="6448425" cy="381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40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프로그램 동작결과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8369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700" dirty="0"/>
              <a:t>장애인자리 이용불가</a:t>
            </a:r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pPr lvl="1"/>
            <a:r>
              <a:rPr lang="ko-KR" altLang="en-US" dirty="0"/>
              <a:t>장애인차량은 장애인구역에 주차할 수 없다</a:t>
            </a:r>
            <a:r>
              <a:rPr lang="en-US" altLang="ko-KR" dirty="0"/>
              <a:t>.</a:t>
            </a:r>
          </a:p>
        </p:txBody>
      </p:sp>
      <p:pic>
        <p:nvPicPr>
          <p:cNvPr id="4098" name="Picture 2" descr="C:\Users\SENS\Desktop\자구 프로젝트\장애인자리 불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6448425" cy="381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40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프로그램 동작결과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15744"/>
          </a:xfrm>
        </p:spPr>
        <p:txBody>
          <a:bodyPr>
            <a:normAutofit lnSpcReduction="10000"/>
          </a:bodyPr>
          <a:lstStyle/>
          <a:p>
            <a:r>
              <a:rPr lang="ko-KR" altLang="en-US" sz="2700" dirty="0"/>
              <a:t>차량진입성공</a:t>
            </a:r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endParaRPr lang="en-US" altLang="ko-KR" sz="2700" dirty="0"/>
          </a:p>
          <a:p>
            <a:pPr lvl="1"/>
            <a:r>
              <a:rPr lang="ko-KR" altLang="en-US" dirty="0"/>
              <a:t>차량이 진입하면 주차된 자리와 현재 시간과 차량번호를 보여준다</a:t>
            </a:r>
            <a:r>
              <a:rPr lang="en-US" altLang="ko-KR" dirty="0"/>
              <a:t>.</a:t>
            </a:r>
          </a:p>
        </p:txBody>
      </p:sp>
      <p:pic>
        <p:nvPicPr>
          <p:cNvPr id="5122" name="Picture 2" descr="C:\Users\SENS\Desktop\자구 프로젝트\차량진입성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04864"/>
            <a:ext cx="6448425" cy="3744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640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213</Words>
  <Application>Microsoft Office PowerPoint</Application>
  <PresentationFormat>화면 슬라이드 쇼(4:3)</PresentationFormat>
  <Paragraphs>104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기말 보고서</vt:lpstr>
      <vt:lpstr>발생한 문제</vt:lpstr>
      <vt:lpstr>발생문제 및 해결방법</vt:lpstr>
      <vt:lpstr>발생문제 및 해결방법</vt:lpstr>
      <vt:lpstr>프로그램 동작결과</vt:lpstr>
      <vt:lpstr>프로그램 동작결과</vt:lpstr>
      <vt:lpstr>프로그램 동작결과</vt:lpstr>
      <vt:lpstr>프로그램 동작결과</vt:lpstr>
      <vt:lpstr>프로그램 동작결과</vt:lpstr>
      <vt:lpstr>프로그램 동작결과</vt:lpstr>
      <vt:lpstr>프로그램 동작결과</vt:lpstr>
      <vt:lpstr>프로그램 동작결과</vt:lpstr>
      <vt:lpstr>프로그램 동작결과</vt:lpstr>
      <vt:lpstr>프로그램 동작결과</vt:lpstr>
      <vt:lpstr>프로그램 동작결과</vt:lpstr>
      <vt:lpstr>프로그램 동작결과</vt:lpstr>
      <vt:lpstr>프로그램 동작결과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지하철 시간표</dc:title>
  <dc:creator>user</dc:creator>
  <cp:lastModifiedBy>오은석</cp:lastModifiedBy>
  <cp:revision>38</cp:revision>
  <dcterms:created xsi:type="dcterms:W3CDTF">2015-10-26T14:35:30Z</dcterms:created>
  <dcterms:modified xsi:type="dcterms:W3CDTF">2018-06-09T15:16:47Z</dcterms:modified>
</cp:coreProperties>
</file>