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3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826-C5D8-4D55-8259-3BA73C1D4753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67A0-28AF-45B2-8751-110DF8B6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9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826-C5D8-4D55-8259-3BA73C1D4753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67A0-28AF-45B2-8751-110DF8B6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32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826-C5D8-4D55-8259-3BA73C1D4753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67A0-28AF-45B2-8751-110DF8B6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826-C5D8-4D55-8259-3BA73C1D4753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67A0-28AF-45B2-8751-110DF8B6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7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826-C5D8-4D55-8259-3BA73C1D4753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67A0-28AF-45B2-8751-110DF8B6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826-C5D8-4D55-8259-3BA73C1D4753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67A0-28AF-45B2-8751-110DF8B6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8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826-C5D8-4D55-8259-3BA73C1D4753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67A0-28AF-45B2-8751-110DF8B6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3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826-C5D8-4D55-8259-3BA73C1D4753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67A0-28AF-45B2-8751-110DF8B6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826-C5D8-4D55-8259-3BA73C1D4753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67A0-28AF-45B2-8751-110DF8B6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826-C5D8-4D55-8259-3BA73C1D4753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67A0-28AF-45B2-8751-110DF8B6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7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826-C5D8-4D55-8259-3BA73C1D4753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67A0-28AF-45B2-8751-110DF8B6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6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19826-C5D8-4D55-8259-3BA73C1D4753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67A0-28AF-45B2-8751-110DF8B6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35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401333" y="1073414"/>
            <a:ext cx="8017934" cy="1504421"/>
          </a:xfrm>
        </p:spPr>
        <p:txBody>
          <a:bodyPr>
            <a:prstTxWarp prst="textArchUp">
              <a:avLst/>
            </a:prstTxWarp>
            <a:noAutofit/>
          </a:bodyPr>
          <a:lstStyle/>
          <a:p>
            <a:pPr algn="ctr"/>
            <a:r>
              <a:rPr lang="en-US" altLang="ko-KR" sz="9600" b="1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Donkey Kong</a:t>
            </a:r>
            <a:endParaRPr lang="ko-KR" altLang="en-US" sz="9600" b="1" dirty="0">
              <a:ln w="12700" cmpd="sng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4" name="내용 개체 틀 13" descr="Image - Donkey Kong 60.png - Sonic News Network, the Sonic Wiki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86" y="2217341"/>
            <a:ext cx="3773466" cy="4351338"/>
          </a:xfrm>
        </p:spPr>
      </p:pic>
      <p:pic>
        <p:nvPicPr>
          <p:cNvPr id="17" name="내용 개체 틀 16" descr="피코피코 해머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958" y="1953002"/>
            <a:ext cx="1151459" cy="1116566"/>
          </a:xfrm>
        </p:spPr>
      </p:pic>
      <p:pic>
        <p:nvPicPr>
          <p:cNvPr id="18" name="내용 개체 틀 16" descr="피코피코 해머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02" y="3077361"/>
            <a:ext cx="1151459" cy="1116566"/>
          </a:xfrm>
          <a:prstGeom prst="rect">
            <a:avLst/>
          </a:prstGeom>
        </p:spPr>
      </p:pic>
      <p:pic>
        <p:nvPicPr>
          <p:cNvPr id="19" name="내용 개체 틀 16" descr="피코피코 해머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958" y="4135170"/>
            <a:ext cx="1151459" cy="1116566"/>
          </a:xfrm>
          <a:prstGeom prst="rect">
            <a:avLst/>
          </a:prstGeom>
        </p:spPr>
      </p:pic>
      <p:pic>
        <p:nvPicPr>
          <p:cNvPr id="20" name="내용 개체 틀 16" descr="피코피코 해머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314" y="5259529"/>
            <a:ext cx="1151459" cy="11165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043333" y="2401888"/>
            <a:ext cx="2980267" cy="1020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80485" y="1868534"/>
            <a:ext cx="38608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NEW GAME</a:t>
            </a:r>
          </a:p>
          <a:p>
            <a:endParaRPr lang="en-US" altLang="ko-KR" sz="2000" dirty="0" smtClean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altLang="ko-KR" sz="5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LOAD GAME</a:t>
            </a:r>
          </a:p>
          <a:p>
            <a:endParaRPr lang="en-US" altLang="ko-KR" sz="2000" dirty="0" smtClean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altLang="ko-KR" sz="5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OPTION</a:t>
            </a:r>
          </a:p>
          <a:p>
            <a:endParaRPr lang="en-US" altLang="ko-KR" sz="2000" dirty="0" smtClean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altLang="ko-KR" sz="5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EXIT</a:t>
            </a:r>
            <a:endParaRPr lang="ko-KR" altLang="en-US" sz="52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8" name="그림 27" descr="블랙블랙 :: 3DS - 동키콩 컨트리 리턴즈 3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09" y="184547"/>
            <a:ext cx="3822438" cy="221734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41" y="4249216"/>
            <a:ext cx="2502460" cy="212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6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Donkey Kong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Donkey Kong</dc:title>
  <dc:creator>E323_21</dc:creator>
  <cp:lastModifiedBy>E323_21</cp:lastModifiedBy>
  <cp:revision>8</cp:revision>
  <dcterms:created xsi:type="dcterms:W3CDTF">2016-03-17T01:49:10Z</dcterms:created>
  <dcterms:modified xsi:type="dcterms:W3CDTF">2016-03-17T02:29:08Z</dcterms:modified>
</cp:coreProperties>
</file>