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3311-C656-467E-8B16-F8C4C21ACD3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E274-9E98-4A8B-84E5-82C10B863C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3311-C656-467E-8B16-F8C4C21ACD3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E274-9E98-4A8B-84E5-82C10B863C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3311-C656-467E-8B16-F8C4C21ACD3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E274-9E98-4A8B-84E5-82C10B863C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3311-C656-467E-8B16-F8C4C21ACD3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E274-9E98-4A8B-84E5-82C10B863C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3311-C656-467E-8B16-F8C4C21ACD3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E274-9E98-4A8B-84E5-82C10B863C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3311-C656-467E-8B16-F8C4C21ACD3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E274-9E98-4A8B-84E5-82C10B863C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3311-C656-467E-8B16-F8C4C21ACD3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E274-9E98-4A8B-84E5-82C10B863C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3311-C656-467E-8B16-F8C4C21ACD3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E274-9E98-4A8B-84E5-82C10B863C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3311-C656-467E-8B16-F8C4C21ACD3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E274-9E98-4A8B-84E5-82C10B863C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3311-C656-467E-8B16-F8C4C21ACD3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E274-9E98-4A8B-84E5-82C10B863C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3311-C656-467E-8B16-F8C4C21ACD3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E274-9E98-4A8B-84E5-82C10B863C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B3311-C656-467E-8B16-F8C4C21ACD3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E274-9E98-4A8B-84E5-82C10B863C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252028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eakage" pitchFamily="2" charset="-79"/>
                <a:cs typeface="Leakage" pitchFamily="2" charset="-79"/>
              </a:rPr>
              <a:t>Night Ghost</a:t>
            </a:r>
            <a:endParaRPr lang="ko-KR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Leakage" pitchFamily="2" charset="-79"/>
              <a:cs typeface="Leakage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2060848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Snap ITC" pitchFamily="82" charset="0"/>
              </a:rPr>
              <a:t>NEW GAME</a:t>
            </a:r>
            <a:endParaRPr lang="ko-KR" altLang="en-US" sz="3200" dirty="0">
              <a:solidFill>
                <a:srgbClr val="FF0000"/>
              </a:solidFill>
              <a:latin typeface="Snap ITC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263691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Snap ITC" pitchFamily="82" charset="0"/>
              </a:rPr>
              <a:t>LOAD GAME</a:t>
            </a:r>
            <a:endParaRPr lang="ko-KR" altLang="en-US" sz="3200" dirty="0">
              <a:solidFill>
                <a:srgbClr val="FF0000"/>
              </a:solidFill>
              <a:latin typeface="Snap ITC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2120" y="321297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Snap ITC" pitchFamily="82" charset="0"/>
              </a:rPr>
              <a:t>OPTION</a:t>
            </a:r>
            <a:endParaRPr lang="ko-KR" altLang="en-US" sz="3200" dirty="0">
              <a:solidFill>
                <a:srgbClr val="FF0000"/>
              </a:solidFill>
              <a:latin typeface="Snap ITC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3789040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Snap ITC" pitchFamily="82" charset="0"/>
              </a:rPr>
              <a:t>EXIT</a:t>
            </a:r>
            <a:endParaRPr lang="ko-KR" altLang="en-US" sz="3200" dirty="0">
              <a:solidFill>
                <a:srgbClr val="FF0000"/>
              </a:solidFill>
              <a:latin typeface="Snap ITC" pitchFamily="82" charset="0"/>
            </a:endParaRPr>
          </a:p>
        </p:txBody>
      </p:sp>
      <p:pic>
        <p:nvPicPr>
          <p:cNvPr id="1030" name="Picture 6" descr="C:\Users\user\Desktop\146_5_logo_4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8118" y="0"/>
            <a:ext cx="1395882" cy="1395882"/>
          </a:xfrm>
          <a:prstGeom prst="rect">
            <a:avLst/>
          </a:prstGeom>
          <a:noFill/>
        </p:spPr>
      </p:pic>
      <p:pic>
        <p:nvPicPr>
          <p:cNvPr id="1031" name="Picture 7" descr="C:\Users\user\Desktop\군인 이미지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05064"/>
            <a:ext cx="9144000" cy="3015295"/>
          </a:xfrm>
          <a:prstGeom prst="rect">
            <a:avLst/>
          </a:prstGeom>
          <a:noFill/>
        </p:spPr>
      </p:pic>
      <p:pic>
        <p:nvPicPr>
          <p:cNvPr id="1032" name="Picture 8" descr="C:\Users\user\Desktop\개인로고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0"/>
            <a:ext cx="1694168" cy="17008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종이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Night Ghost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10</cp:revision>
  <dcterms:created xsi:type="dcterms:W3CDTF">2016-04-14T01:42:58Z</dcterms:created>
  <dcterms:modified xsi:type="dcterms:W3CDTF">2016-04-14T03:16:47Z</dcterms:modified>
</cp:coreProperties>
</file>