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5" r:id="rId4"/>
    <p:sldId id="265" r:id="rId5"/>
    <p:sldId id="271" r:id="rId6"/>
    <p:sldId id="266" r:id="rId7"/>
    <p:sldId id="273" r:id="rId8"/>
    <p:sldId id="267" r:id="rId9"/>
    <p:sldId id="274" r:id="rId10"/>
    <p:sldId id="276" r:id="rId11"/>
    <p:sldId id="275" r:id="rId12"/>
    <p:sldId id="278" r:id="rId13"/>
    <p:sldId id="279" r:id="rId14"/>
    <p:sldId id="277" r:id="rId15"/>
    <p:sldId id="280" r:id="rId16"/>
    <p:sldId id="281" r:id="rId17"/>
    <p:sldId id="282" r:id="rId18"/>
    <p:sldId id="283" r:id="rId19"/>
    <p:sldId id="284" r:id="rId20"/>
    <p:sldId id="272" r:id="rId21"/>
    <p:sldId id="268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660"/>
  </p:normalViewPr>
  <p:slideViewPr>
    <p:cSldViewPr>
      <p:cViewPr varScale="1">
        <p:scale>
          <a:sx n="85" d="100"/>
          <a:sy n="85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FC944-61B0-4F7E-91AA-C8B8D59E9866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93CB0-A457-48CE-BF46-5823E61EA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CF36A-FF08-47C2-875C-18CF6539C429}" type="datetimeFigureOut">
              <a:rPr lang="ko-KR" altLang="en-US" smtClean="0"/>
              <a:pPr/>
              <a:t>2016-04-19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9EED-C18B-4F2C-B0B1-F92E996697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3608" y="2132856"/>
            <a:ext cx="7272808" cy="1080120"/>
          </a:xfrm>
        </p:spPr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움직이는 성</a:t>
            </a:r>
            <a:endParaRPr lang="ko-KR" altLang="en-US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83768" y="3645024"/>
            <a:ext cx="6400800" cy="1752600"/>
          </a:xfrm>
        </p:spPr>
        <p:txBody>
          <a:bodyPr/>
          <a:lstStyle/>
          <a:p>
            <a:pPr algn="r"/>
            <a:r>
              <a:rPr lang="ko-KR" altLang="en-US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학과</a:t>
            </a:r>
            <a:r>
              <a:rPr lang="en-US" altLang="ko-KR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:</a:t>
            </a:r>
            <a:r>
              <a:rPr lang="ko-KR" altLang="en-US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게임공학과</a:t>
            </a:r>
            <a:endParaRPr lang="en-US" altLang="ko-KR" b="1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pPr algn="r"/>
            <a:r>
              <a:rPr lang="ko-KR" altLang="en-US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학번</a:t>
            </a:r>
            <a:r>
              <a:rPr lang="en-US" altLang="ko-KR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:2012182022</a:t>
            </a:r>
          </a:p>
          <a:p>
            <a:pPr algn="r"/>
            <a:r>
              <a:rPr lang="ko-KR" altLang="en-US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이름</a:t>
            </a:r>
            <a:r>
              <a:rPr lang="en-US" altLang="ko-KR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: </a:t>
            </a:r>
            <a:r>
              <a:rPr lang="ko-KR" altLang="en-US" b="1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오은</a:t>
            </a:r>
            <a:r>
              <a:rPr lang="ko-KR" altLang="en-US" b="1" dirty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하울이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궁정에 와서 일하지 않는 다면 불온한 힘을 빼앗을 거라 협박하는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협박에 대해 맞서는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" name="그림 5" descr="캡처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56992"/>
            <a:ext cx="4176464" cy="2880320"/>
          </a:xfrm>
          <a:prstGeom prst="rect">
            <a:avLst/>
          </a:prstGeom>
        </p:spPr>
      </p:pic>
      <p:pic>
        <p:nvPicPr>
          <p:cNvPr id="7" name="그림 6" descr="캡처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356992"/>
            <a:ext cx="3888432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2-1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소피의 말에 용기를 얻어 </a:t>
            </a:r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설리먼을</a:t>
            </a:r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만나 싸우고 싶지 않다고 밝히는 </a:t>
            </a:r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사랑하는 소피에게 </a:t>
            </a:r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정체를 알려주면서 </a:t>
            </a:r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억압하는 </a:t>
            </a:r>
            <a:r>
              <a:rPr lang="ko-KR" altLang="en-US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</a:t>
            </a:r>
            <a:endParaRPr lang="ko-KR" altLang="en-US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429000"/>
            <a:ext cx="3600400" cy="3024336"/>
          </a:xfrm>
          <a:prstGeom prst="rect">
            <a:avLst/>
          </a:prstGeom>
        </p:spPr>
      </p:pic>
      <p:pic>
        <p:nvPicPr>
          <p:cNvPr id="6" name="그림 5" descr="캡처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429000"/>
            <a:ext cx="3456384" cy="29523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2-2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도망친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덕분에 끓어오른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그것을 대비해 미리 성의 위치를 숨긴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564904"/>
            <a:ext cx="4003923" cy="3600400"/>
          </a:xfrm>
          <a:prstGeom prst="rect">
            <a:avLst/>
          </a:prstGeom>
        </p:spPr>
      </p:pic>
      <p:pic>
        <p:nvPicPr>
          <p:cNvPr id="6" name="그림 5" descr="캡처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708920"/>
            <a:ext cx="3672408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 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2-3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소피의 엄마를 시켜서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약하게 만드는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캘시퍼가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약해진 것을 알고 공격하는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996952"/>
            <a:ext cx="3888432" cy="3024336"/>
          </a:xfrm>
          <a:prstGeom prst="rect">
            <a:avLst/>
          </a:prstGeom>
        </p:spPr>
      </p:pic>
      <p:pic>
        <p:nvPicPr>
          <p:cNvPr id="6" name="그림 5" descr="캡처2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9152" y="2996952"/>
            <a:ext cx="3833287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3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지켜야 할 것들을 지키기 위해 위험한 것을 알면서도 나가는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그런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보면 그냥 도망치자면서 말리는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60032" y="2996952"/>
            <a:ext cx="3960440" cy="3096344"/>
          </a:xfrm>
          <a:prstGeom prst="rect">
            <a:avLst/>
          </a:prstGeom>
        </p:spPr>
      </p:pic>
      <p:pic>
        <p:nvPicPr>
          <p:cNvPr id="6" name="그림 5" descr="캡처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2996952"/>
            <a:ext cx="3816425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 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4-1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공격하는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피해 도망치는 소피와 가족들 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도망치는 와중에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심장에 눈이 멀어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캘시퍼에게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손대는 황야의 마녀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3573016"/>
            <a:ext cx="3672408" cy="3007082"/>
          </a:xfrm>
          <a:prstGeom prst="rect">
            <a:avLst/>
          </a:prstGeom>
        </p:spPr>
      </p:pic>
      <p:pic>
        <p:nvPicPr>
          <p:cNvPr id="6" name="그림 5" descr="캡처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3501008"/>
            <a:ext cx="3960440" cy="30243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 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4-2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심장을 되찾고자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캘시퍼에게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물을 부어버리는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힘이 약해져서 헤어지는 소피와 식구들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650" y="2996952"/>
            <a:ext cx="3943350" cy="3528392"/>
          </a:xfrm>
          <a:prstGeom prst="rect">
            <a:avLst/>
          </a:prstGeom>
        </p:spPr>
      </p:pic>
      <p:pic>
        <p:nvPicPr>
          <p:cNvPr id="6" name="그림 5" descr="캡처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068960"/>
            <a:ext cx="3535684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 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5-1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식구들과 헤어졌지만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하울이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살아 있다는 것을 반지를 통해 알게 된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성의 문을 통해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찾으러 가는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7" name="그림 6" descr="캡처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356992"/>
            <a:ext cx="3744416" cy="3096344"/>
          </a:xfrm>
          <a:prstGeom prst="rect">
            <a:avLst/>
          </a:prstGeom>
        </p:spPr>
      </p:pic>
      <p:pic>
        <p:nvPicPr>
          <p:cNvPr id="8" name="그림 7" descr="캡처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2708920"/>
            <a:ext cx="3312368" cy="36724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5-2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어린 시절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발견하지만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캘시퍼와의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계약을 말리지 못하는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그러나 현실 세계로 돌아와서 이성만 남은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발견하고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함께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만나러 가는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7" name="그림 6" descr="캡처3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356992"/>
            <a:ext cx="3804005" cy="3096344"/>
          </a:xfrm>
          <a:prstGeom prst="rect">
            <a:avLst/>
          </a:prstGeom>
        </p:spPr>
      </p:pic>
      <p:pic>
        <p:nvPicPr>
          <p:cNvPr id="8" name="그림 7" descr="캡처3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789040"/>
            <a:ext cx="3456384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5-2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도움으로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캘시퍼와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식구들을 만나게 되는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마녀를 설득하여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심장을 되찾게 되는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996952"/>
            <a:ext cx="3672408" cy="3168352"/>
          </a:xfrm>
          <a:prstGeom prst="rect">
            <a:avLst/>
          </a:prstGeom>
        </p:spPr>
      </p:pic>
      <p:pic>
        <p:nvPicPr>
          <p:cNvPr id="6" name="그림 5" descr="캡처3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16456" y="2996952"/>
            <a:ext cx="3643976" cy="31683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목차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9672" y="1628800"/>
            <a:ext cx="5915000" cy="3672408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도입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전개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절정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결</a:t>
            </a:r>
            <a:r>
              <a:rPr lang="ko-KR" altLang="en-US" b="1" dirty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결말 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소피의 도움으로 자유의 몸이 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캘시퍼와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마음을 되 찾은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소피의 키스로 본 모습을 되찾게 된 허수아비 커브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2996952"/>
            <a:ext cx="3816424" cy="3312368"/>
          </a:xfrm>
          <a:prstGeom prst="rect">
            <a:avLst/>
          </a:prstGeom>
        </p:spPr>
      </p:pic>
      <p:pic>
        <p:nvPicPr>
          <p:cNvPr id="6" name="그림 5" descr="캡처1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068960"/>
            <a:ext cx="3528392" cy="3441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결말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의지를 확인하고는 어리석은 전쟁을 끝내는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설리만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심장을 되 찾은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행복한 시간을 보내는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3140968"/>
            <a:ext cx="3744416" cy="2880320"/>
          </a:xfrm>
          <a:prstGeom prst="rect">
            <a:avLst/>
          </a:prstGeom>
        </p:spPr>
      </p:pic>
      <p:pic>
        <p:nvPicPr>
          <p:cNvPr id="6" name="그림 5" descr="캡처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140968"/>
            <a:ext cx="3672408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감사합니다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!!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L" pitchFamily="18" charset="-127"/>
                <a:ea typeface="HY바다L" pitchFamily="18" charset="-127"/>
              </a:rPr>
              <a:t>도입</a:t>
            </a:r>
            <a:r>
              <a:rPr lang="en-US" altLang="ko-KR" b="1" dirty="0" smtClean="0">
                <a:solidFill>
                  <a:srgbClr val="FFFF00"/>
                </a:solidFill>
                <a:latin typeface="HY바다L" pitchFamily="18" charset="-127"/>
                <a:ea typeface="HY바다L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L" pitchFamily="18" charset="-127"/>
                <a:ea typeface="HY바다L" pitchFamily="18" charset="-127"/>
              </a:rPr>
              <a:t>동생을 만나러 길을 나서는 소피</a:t>
            </a:r>
            <a:endParaRPr lang="ko-KR" altLang="en-US" b="1" dirty="0">
              <a:solidFill>
                <a:srgbClr val="FFFF00"/>
              </a:solidFill>
              <a:latin typeface="HY바다L" pitchFamily="18" charset="-127"/>
              <a:ea typeface="HY바다L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L" pitchFamily="18" charset="-127"/>
                <a:ea typeface="HY바다L" pitchFamily="18" charset="-127"/>
              </a:rPr>
              <a:t>군인들의 손아귀로부터 소피를 구해주는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L" pitchFamily="18" charset="-127"/>
                <a:ea typeface="HY바다L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L" pitchFamily="18" charset="-127"/>
              <a:ea typeface="HY바다L" pitchFamily="18" charset="-127"/>
            </a:endParaRPr>
          </a:p>
        </p:txBody>
      </p:sp>
      <p:pic>
        <p:nvPicPr>
          <p:cNvPr id="1026" name="Picture 2" descr="C:\Users\user\Desktop\캡처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996952"/>
            <a:ext cx="3885908" cy="3519860"/>
          </a:xfrm>
          <a:prstGeom prst="rect">
            <a:avLst/>
          </a:prstGeom>
          <a:noFill/>
        </p:spPr>
      </p:pic>
      <p:pic>
        <p:nvPicPr>
          <p:cNvPr id="8" name="그림 7" descr="캡처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2564904"/>
            <a:ext cx="3744416" cy="3816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도입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소피를 연인 관계로 오해 한 마녀는 소피에게 저주를 건다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.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저주를 풀기 위해 할머니의 모습으로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찾아가는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10" name="그림 9" descr="캡처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675" y="3068960"/>
            <a:ext cx="4052317" cy="3456383"/>
          </a:xfrm>
          <a:prstGeom prst="rect">
            <a:avLst/>
          </a:prstGeom>
        </p:spPr>
      </p:pic>
      <p:pic>
        <p:nvPicPr>
          <p:cNvPr id="11" name="그림 10" descr="캡처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1574" y="3068960"/>
            <a:ext cx="3858898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도입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3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허수아비 커브의 도움으로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성에 도착한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캘시퍼가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자유의 몸이 되면 자신의 저주를 풀 수 있다는 것을 알게 된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" name="그림 5" descr="캡처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140968"/>
            <a:ext cx="3528392" cy="3096344"/>
          </a:xfrm>
          <a:prstGeom prst="rect">
            <a:avLst/>
          </a:prstGeom>
        </p:spPr>
      </p:pic>
      <p:pic>
        <p:nvPicPr>
          <p:cNvPr id="7" name="그림 6" descr="캡처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3429000"/>
            <a:ext cx="3384376" cy="2980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전개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전쟁에서 승리하기 위해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초대하는 두 나라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  <a:p>
            <a:pPr>
              <a:buNone/>
            </a:pPr>
            <a:r>
              <a:rPr lang="ko-KR" altLang="en-US" dirty="0" smtClean="0">
                <a:latin typeface="HY바다M" pitchFamily="18" charset="-127"/>
                <a:ea typeface="HY바다M" pitchFamily="18" charset="-127"/>
              </a:rPr>
              <a:t> </a:t>
            </a:r>
            <a:endParaRPr lang="en-US" altLang="ko-KR" dirty="0" smtClean="0">
              <a:latin typeface="HY바다M" pitchFamily="18" charset="-127"/>
              <a:ea typeface="HY바다M" pitchFamily="18" charset="-127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그런 전쟁 속에서 피곤함을 느끼는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6" name="그림 5" descr="캡처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996952"/>
            <a:ext cx="3096344" cy="3528392"/>
          </a:xfrm>
          <a:prstGeom prst="rect">
            <a:avLst/>
          </a:prstGeom>
        </p:spPr>
      </p:pic>
      <p:pic>
        <p:nvPicPr>
          <p:cNvPr id="7" name="그림 6" descr="캡처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780928"/>
            <a:ext cx="4176464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전개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2-1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아름다움에 집착하여 삶을 쉽게 포기하려고 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아름다움에만 집착하여 삶을 끝내려고 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하울에게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화가 나는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7" name="그림 6" descr="캡처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996952"/>
            <a:ext cx="3862760" cy="3667125"/>
          </a:xfrm>
          <a:prstGeom prst="rect">
            <a:avLst/>
          </a:prstGeom>
        </p:spPr>
      </p:pic>
      <p:pic>
        <p:nvPicPr>
          <p:cNvPr id="8" name="그림 7" descr="캡처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3501008"/>
            <a:ext cx="3528392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절개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2-2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화가 나지만 애써 빗속에서 참는 소피에게 우산을 씌워주는 허수아비 커브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아름다움에만 집착하는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하울이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안쓰러워 결국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하울을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도와 주는 소피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pic>
        <p:nvPicPr>
          <p:cNvPr id="5" name="그림 4" descr="캡처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3429000"/>
            <a:ext cx="3637781" cy="3024336"/>
          </a:xfrm>
          <a:prstGeom prst="rect">
            <a:avLst/>
          </a:prstGeom>
        </p:spPr>
      </p:pic>
      <p:pic>
        <p:nvPicPr>
          <p:cNvPr id="6" name="그림 5" descr="캡처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3429000"/>
            <a:ext cx="3600400" cy="31386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전개</a:t>
            </a:r>
            <a:r>
              <a:rPr lang="en-US" altLang="ko-KR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3</a:t>
            </a:r>
            <a:endParaRPr lang="ko-KR" altLang="en-US" b="1" dirty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전쟁에 괴로워 하는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대신 궁정의 초대에 응한 소피와 </a:t>
            </a:r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하울과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마찬 가지로 초대를 받은 황야의 마녀</a:t>
            </a: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  <a:p>
            <a:pPr>
              <a:buNone/>
            </a:pPr>
            <a:endParaRPr lang="en-US" altLang="ko-KR" b="1" dirty="0" smtClean="0">
              <a:solidFill>
                <a:srgbClr val="FFFF00"/>
              </a:solidFill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설리먼의</a:t>
            </a:r>
            <a:r>
              <a:rPr lang="ko-KR" altLang="en-US" b="1" dirty="0" smtClean="0">
                <a:solidFill>
                  <a:srgbClr val="FFFF00"/>
                </a:solidFill>
                <a:latin typeface="HY바다M" pitchFamily="18" charset="-127"/>
                <a:ea typeface="HY바다M" pitchFamily="18" charset="-127"/>
              </a:rPr>
              <a:t> 마법에 의해 약해진 마녀를 챙기는 마음 착한 소피</a:t>
            </a:r>
          </a:p>
          <a:p>
            <a:endParaRPr lang="ko-KR" altLang="en-US" dirty="0"/>
          </a:p>
        </p:txBody>
      </p:sp>
      <p:pic>
        <p:nvPicPr>
          <p:cNvPr id="7" name="그림 6" descr="캡처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861048"/>
            <a:ext cx="4104456" cy="2520280"/>
          </a:xfrm>
          <a:prstGeom prst="rect">
            <a:avLst/>
          </a:prstGeom>
        </p:spPr>
      </p:pic>
      <p:pic>
        <p:nvPicPr>
          <p:cNvPr id="8" name="그림 7" descr="캡처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3284984"/>
            <a:ext cx="3744416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376</Words>
  <Application>Microsoft Office PowerPoint</Application>
  <PresentationFormat>화면 슬라이드 쇼(4:3)</PresentationFormat>
  <Paragraphs>68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하울의 움직이는 성</vt:lpstr>
      <vt:lpstr>목차</vt:lpstr>
      <vt:lpstr>도입1</vt:lpstr>
      <vt:lpstr>도입2</vt:lpstr>
      <vt:lpstr>도입3</vt:lpstr>
      <vt:lpstr>전개1</vt:lpstr>
      <vt:lpstr>전개2-1</vt:lpstr>
      <vt:lpstr>절개2-2</vt:lpstr>
      <vt:lpstr>전개3</vt:lpstr>
      <vt:lpstr>절정1</vt:lpstr>
      <vt:lpstr>절정2-1</vt:lpstr>
      <vt:lpstr>절정2-2</vt:lpstr>
      <vt:lpstr>절정 2-3</vt:lpstr>
      <vt:lpstr>절정3</vt:lpstr>
      <vt:lpstr>절정 4-1</vt:lpstr>
      <vt:lpstr>절정 4-2</vt:lpstr>
      <vt:lpstr>절정 5-1</vt:lpstr>
      <vt:lpstr>절정5-2</vt:lpstr>
      <vt:lpstr>절정5-2</vt:lpstr>
      <vt:lpstr>결말 1</vt:lpstr>
      <vt:lpstr>결말2</vt:lpstr>
      <vt:lpstr>감사합니다!!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하울의 움직이는 성</dc:title>
  <dc:creator>user</dc:creator>
  <cp:lastModifiedBy>user</cp:lastModifiedBy>
  <cp:revision>46</cp:revision>
  <dcterms:created xsi:type="dcterms:W3CDTF">2016-04-08T05:02:21Z</dcterms:created>
  <dcterms:modified xsi:type="dcterms:W3CDTF">2016-04-19T06:21:05Z</dcterms:modified>
</cp:coreProperties>
</file>