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9" r:id="rId3"/>
    <p:sldId id="263" r:id="rId4"/>
    <p:sldId id="272" r:id="rId5"/>
    <p:sldId id="260" r:id="rId6"/>
    <p:sldId id="261" r:id="rId7"/>
    <p:sldId id="262" r:id="rId8"/>
    <p:sldId id="264" r:id="rId9"/>
    <p:sldId id="265" r:id="rId10"/>
    <p:sldId id="293" r:id="rId11"/>
    <p:sldId id="294" r:id="rId12"/>
    <p:sldId id="266" r:id="rId13"/>
    <p:sldId id="269" r:id="rId14"/>
    <p:sldId id="270" r:id="rId15"/>
    <p:sldId id="297" r:id="rId16"/>
    <p:sldId id="29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7" r:id="rId31"/>
    <p:sldId id="288" r:id="rId32"/>
    <p:sldId id="295" r:id="rId33"/>
    <p:sldId id="29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5541" userDrawn="1">
          <p15:clr>
            <a:srgbClr val="A4A3A4"/>
          </p15:clr>
        </p15:guide>
        <p15:guide id="4" pos="2139" userDrawn="1">
          <p15:clr>
            <a:srgbClr val="A4A3A4"/>
          </p15:clr>
        </p15:guide>
        <p15:guide id="5" orient="horz" pos="3113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2"/>
    <a:srgbClr val="3EC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>
        <p:guide pos="3840"/>
        <p:guide orient="horz" pos="2160"/>
        <p:guide pos="5541"/>
        <p:guide pos="2139"/>
        <p:guide orient="horz" pos="3113"/>
        <p:guide orient="horz" pos="12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ABD88-D018-4909-AFA1-1DD9E0982AB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8F07F7C-B07F-4356-A66E-3E6B2D829E21}">
      <dgm:prSet phldrT="[텍스트]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pPr algn="ctr" latinLnBrk="1"/>
          <a:r>
            <a: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ATSC</a:t>
          </a:r>
          <a:r>
            <a:rPr lang="ko-KR" altLang="en-US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의 사용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F3C38F19-7F16-44A5-BF0E-549E0456C82F}" type="parTrans" cxnId="{0446D11C-F3F0-4A0B-91C2-15F5EB7AD1BD}">
      <dgm:prSet/>
      <dgm:spPr/>
      <dgm:t>
        <a:bodyPr/>
        <a:lstStyle/>
        <a:p>
          <a:pPr latinLnBrk="1"/>
          <a:endParaRPr lang="ko-KR" altLang="en-US"/>
        </a:p>
      </dgm:t>
    </dgm:pt>
    <dgm:pt modelId="{B0E94E9C-01CD-4CDB-BE55-DDE990193BB0}" type="sibTrans" cxnId="{0446D11C-F3F0-4A0B-91C2-15F5EB7AD1BD}">
      <dgm:prSet/>
      <dgm:spPr>
        <a:solidFill>
          <a:schemeClr val="tx1">
            <a:lumMod val="85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7FF2DF53-F37B-478E-8770-D8B39031BBAB}">
      <dgm:prSet phldrT="[텍스트]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pPr algn="ctr" latinLnBrk="1"/>
          <a:r>
            <a: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TV</a:t>
          </a:r>
          <a:r>
            <a:rPr lang="ko-KR" altLang="en-US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수신 기술 삽입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A77DD715-E503-429B-AD6C-2770070FF69E}" type="parTrans" cxnId="{EC1BA5BA-DED1-46F8-91F2-8049A61BBFF0}">
      <dgm:prSet/>
      <dgm:spPr/>
      <dgm:t>
        <a:bodyPr/>
        <a:lstStyle/>
        <a:p>
          <a:pPr latinLnBrk="1"/>
          <a:endParaRPr lang="ko-KR" altLang="en-US"/>
        </a:p>
      </dgm:t>
    </dgm:pt>
    <dgm:pt modelId="{F6B39758-136E-4070-A805-6C24E7883CA4}" type="sibTrans" cxnId="{EC1BA5BA-DED1-46F8-91F2-8049A61BBFF0}">
      <dgm:prSet/>
      <dgm:spPr>
        <a:solidFill>
          <a:schemeClr val="tx1">
            <a:lumMod val="85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CA075C2-EDC3-4CA9-9BEA-FC6301767F72}">
      <dgm:prSet phldrT="[텍스트]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pPr algn="ctr" latinLnBrk="1"/>
          <a:r>
            <a: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DMB </a:t>
          </a:r>
          <a:r>
            <a:rPr lang="ko-KR" altLang="en-US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완성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545C8A84-61E2-453A-8B6F-6DDF03D964CB}" type="parTrans" cxnId="{15DD408A-8593-4A77-ABCB-A2F054D3890C}">
      <dgm:prSet/>
      <dgm:spPr/>
      <dgm:t>
        <a:bodyPr/>
        <a:lstStyle/>
        <a:p>
          <a:pPr latinLnBrk="1"/>
          <a:endParaRPr lang="ko-KR" altLang="en-US"/>
        </a:p>
      </dgm:t>
    </dgm:pt>
    <dgm:pt modelId="{62B697BE-1F26-4BC7-9CB2-9510C9C4A564}" type="sibTrans" cxnId="{15DD408A-8593-4A77-ABCB-A2F054D3890C}">
      <dgm:prSet/>
      <dgm:spPr/>
      <dgm:t>
        <a:bodyPr/>
        <a:lstStyle/>
        <a:p>
          <a:pPr latinLnBrk="1"/>
          <a:endParaRPr lang="ko-KR" altLang="en-US"/>
        </a:p>
      </dgm:t>
    </dgm:pt>
    <dgm:pt modelId="{DB3864CD-87DA-4D02-8412-F417F016C36E}">
      <dgm:prSet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pPr algn="ctr" latinLnBrk="1"/>
          <a:r>
            <a:rPr lang="ko-KR" altLang="en-US" dirty="0" err="1" smtClean="0">
              <a:latin typeface="HY견고딕" panose="02030600000101010101" pitchFamily="18" charset="-127"/>
              <a:ea typeface="HY견고딕" panose="02030600000101010101" pitchFamily="18" charset="-127"/>
            </a:rPr>
            <a:t>이동수신</a:t>
          </a:r>
          <a:r>
            <a:rPr lang="ko-KR" altLang="en-US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 불가능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080BCCC7-D379-43D6-9A1D-48AC9D7B1E35}" type="parTrans" cxnId="{72F265C9-234A-420C-B267-376938CDB5C5}">
      <dgm:prSet/>
      <dgm:spPr/>
      <dgm:t>
        <a:bodyPr/>
        <a:lstStyle/>
        <a:p>
          <a:pPr latinLnBrk="1"/>
          <a:endParaRPr lang="ko-KR" altLang="en-US"/>
        </a:p>
      </dgm:t>
    </dgm:pt>
    <dgm:pt modelId="{7771C530-1B03-4669-B464-35C239C51E73}" type="sibTrans" cxnId="{72F265C9-234A-420C-B267-376938CDB5C5}">
      <dgm:prSet/>
      <dgm:spPr>
        <a:solidFill>
          <a:schemeClr val="tx1">
            <a:lumMod val="85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A14EDE99-5DEB-43DA-8B91-EC3C56252D40}">
      <dgm:prSet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pPr algn="ctr" latinLnBrk="1"/>
          <a:r>
            <a: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DAB </a:t>
          </a:r>
          <a:r>
            <a:rPr lang="ko-KR" altLang="en-US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도입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E2E549DB-EC50-4B79-83F8-667A4BC141FC}" type="parTrans" cxnId="{471F7A4D-BBC4-4A6B-AB1E-D067A0191C62}">
      <dgm:prSet/>
      <dgm:spPr/>
      <dgm:t>
        <a:bodyPr/>
        <a:lstStyle/>
        <a:p>
          <a:pPr latinLnBrk="1"/>
          <a:endParaRPr lang="ko-KR" altLang="en-US"/>
        </a:p>
      </dgm:t>
    </dgm:pt>
    <dgm:pt modelId="{43F90A26-8B99-4F0B-A4CC-6C2D64DB4F51}" type="sibTrans" cxnId="{471F7A4D-BBC4-4A6B-AB1E-D067A0191C62}">
      <dgm:prSet/>
      <dgm:spPr>
        <a:solidFill>
          <a:schemeClr val="tx1">
            <a:lumMod val="85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36C34C4-4FF0-4C98-945F-86AD904C92A6}" type="pres">
      <dgm:prSet presAssocID="{01BABD88-D018-4909-AFA1-1DD9E0982AB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3D71E5-B003-4CEC-BE8E-C357F70D8727}" type="pres">
      <dgm:prSet presAssocID="{01BABD88-D018-4909-AFA1-1DD9E0982AB7}" presName="dummyMaxCanvas" presStyleCnt="0">
        <dgm:presLayoutVars/>
      </dgm:prSet>
      <dgm:spPr/>
    </dgm:pt>
    <dgm:pt modelId="{8B503A1B-100D-4615-A424-FCC3D8DDA06D}" type="pres">
      <dgm:prSet presAssocID="{01BABD88-D018-4909-AFA1-1DD9E0982AB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F761A9-031D-47ED-8D89-8165F494F835}" type="pres">
      <dgm:prSet presAssocID="{01BABD88-D018-4909-AFA1-1DD9E0982AB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2A70EA-956B-40DE-B4D2-919721FD604D}" type="pres">
      <dgm:prSet presAssocID="{01BABD88-D018-4909-AFA1-1DD9E0982AB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0C8B6D-6C18-41E6-A512-BE27AA43EED5}" type="pres">
      <dgm:prSet presAssocID="{01BABD88-D018-4909-AFA1-1DD9E0982AB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48B6C5-5AC2-492F-A5DB-7FA8EC8FF296}" type="pres">
      <dgm:prSet presAssocID="{01BABD88-D018-4909-AFA1-1DD9E0982AB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CF6F60-BB74-42F7-944F-E7715BF7A580}" type="pres">
      <dgm:prSet presAssocID="{01BABD88-D018-4909-AFA1-1DD9E0982AB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9DE098-1F8E-4C75-854F-FDDAC93198FB}" type="pres">
      <dgm:prSet presAssocID="{01BABD88-D018-4909-AFA1-1DD9E0982AB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718440-D6A0-4811-A526-D36B5FC94668}" type="pres">
      <dgm:prSet presAssocID="{01BABD88-D018-4909-AFA1-1DD9E0982AB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FA2882-05F1-4891-804F-97B9D215E50A}" type="pres">
      <dgm:prSet presAssocID="{01BABD88-D018-4909-AFA1-1DD9E0982AB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5DE815-3DB7-4E24-9D03-396F02B1FFDF}" type="pres">
      <dgm:prSet presAssocID="{01BABD88-D018-4909-AFA1-1DD9E0982AB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B1F538-DAA8-4973-91B1-F4F0E171C06F}" type="pres">
      <dgm:prSet presAssocID="{01BABD88-D018-4909-AFA1-1DD9E0982AB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0C5A78-8EE7-4A1F-95A7-D6695BF64CD5}" type="pres">
      <dgm:prSet presAssocID="{01BABD88-D018-4909-AFA1-1DD9E0982AB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576599-6DFD-49BC-B2CB-C896D16A1ECF}" type="pres">
      <dgm:prSet presAssocID="{01BABD88-D018-4909-AFA1-1DD9E0982AB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C13BCB-5DBA-402C-8890-6469C73F96CE}" type="pres">
      <dgm:prSet presAssocID="{01BABD88-D018-4909-AFA1-1DD9E0982AB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A617E18-B6DC-49DE-85DC-4A61213FAA05}" type="presOf" srcId="{7771C530-1B03-4669-B464-35C239C51E73}" destId="{8C9DE098-1F8E-4C75-854F-FDDAC93198FB}" srcOrd="0" destOrd="0" presId="urn:microsoft.com/office/officeart/2005/8/layout/vProcess5"/>
    <dgm:cxn modelId="{0CDA7EFC-A595-4777-B523-B141E18EEB1A}" type="presOf" srcId="{E8F07F7C-B07F-4356-A66E-3E6B2D829E21}" destId="{EA5DE815-3DB7-4E24-9D03-396F02B1FFDF}" srcOrd="1" destOrd="0" presId="urn:microsoft.com/office/officeart/2005/8/layout/vProcess5"/>
    <dgm:cxn modelId="{818A1101-3A85-47C6-AB7B-5B2ECA53E819}" type="presOf" srcId="{9CA075C2-EDC3-4CA9-9BEA-FC6301767F72}" destId="{8948B6C5-5AC2-492F-A5DB-7FA8EC8FF296}" srcOrd="0" destOrd="0" presId="urn:microsoft.com/office/officeart/2005/8/layout/vProcess5"/>
    <dgm:cxn modelId="{FB3AF017-2669-43E3-B57A-307457C871D8}" type="presOf" srcId="{E8F07F7C-B07F-4356-A66E-3E6B2D829E21}" destId="{8B503A1B-100D-4615-A424-FCC3D8DDA06D}" srcOrd="0" destOrd="0" presId="urn:microsoft.com/office/officeart/2005/8/layout/vProcess5"/>
    <dgm:cxn modelId="{CF27A59F-829C-4418-A397-3D81C2758F25}" type="presOf" srcId="{7FF2DF53-F37B-478E-8770-D8B39031BBAB}" destId="{FB0C8B6D-6C18-41E6-A512-BE27AA43EED5}" srcOrd="0" destOrd="0" presId="urn:microsoft.com/office/officeart/2005/8/layout/vProcess5"/>
    <dgm:cxn modelId="{635DC531-09F6-4CFD-84F6-6B0C5C570307}" type="presOf" srcId="{9CA075C2-EDC3-4CA9-9BEA-FC6301767F72}" destId="{5CC13BCB-5DBA-402C-8890-6469C73F96CE}" srcOrd="1" destOrd="0" presId="urn:microsoft.com/office/officeart/2005/8/layout/vProcess5"/>
    <dgm:cxn modelId="{EC1BA5BA-DED1-46F8-91F2-8049A61BBFF0}" srcId="{01BABD88-D018-4909-AFA1-1DD9E0982AB7}" destId="{7FF2DF53-F37B-478E-8770-D8B39031BBAB}" srcOrd="3" destOrd="0" parTransId="{A77DD715-E503-429B-AD6C-2770070FF69E}" sibTransId="{F6B39758-136E-4070-A805-6C24E7883CA4}"/>
    <dgm:cxn modelId="{72F265C9-234A-420C-B267-376938CDB5C5}" srcId="{01BABD88-D018-4909-AFA1-1DD9E0982AB7}" destId="{DB3864CD-87DA-4D02-8412-F417F016C36E}" srcOrd="1" destOrd="0" parTransId="{080BCCC7-D379-43D6-9A1D-48AC9D7B1E35}" sibTransId="{7771C530-1B03-4669-B464-35C239C51E73}"/>
    <dgm:cxn modelId="{759F1A6F-9E60-491F-9526-782D2CDE64A7}" type="presOf" srcId="{DB3864CD-87DA-4D02-8412-F417F016C36E}" destId="{9FF761A9-031D-47ED-8D89-8165F494F835}" srcOrd="0" destOrd="0" presId="urn:microsoft.com/office/officeart/2005/8/layout/vProcess5"/>
    <dgm:cxn modelId="{D646CA5A-679C-401E-9405-CF7C2ED5D1BF}" type="presOf" srcId="{B0E94E9C-01CD-4CDB-BE55-DDE990193BB0}" destId="{14CF6F60-BB74-42F7-944F-E7715BF7A580}" srcOrd="0" destOrd="0" presId="urn:microsoft.com/office/officeart/2005/8/layout/vProcess5"/>
    <dgm:cxn modelId="{92397AD6-C61A-49C6-9348-502274FD12EA}" type="presOf" srcId="{F6B39758-136E-4070-A805-6C24E7883CA4}" destId="{07FA2882-05F1-4891-804F-97B9D215E50A}" srcOrd="0" destOrd="0" presId="urn:microsoft.com/office/officeart/2005/8/layout/vProcess5"/>
    <dgm:cxn modelId="{181FAE5D-1D36-42E1-9C50-CAE997523890}" type="presOf" srcId="{7FF2DF53-F37B-478E-8770-D8B39031BBAB}" destId="{F1576599-6DFD-49BC-B2CB-C896D16A1ECF}" srcOrd="1" destOrd="0" presId="urn:microsoft.com/office/officeart/2005/8/layout/vProcess5"/>
    <dgm:cxn modelId="{2E8DF034-1370-4CEB-86E9-A0A57516E344}" type="presOf" srcId="{DB3864CD-87DA-4D02-8412-F417F016C36E}" destId="{25B1F538-DAA8-4973-91B1-F4F0E171C06F}" srcOrd="1" destOrd="0" presId="urn:microsoft.com/office/officeart/2005/8/layout/vProcess5"/>
    <dgm:cxn modelId="{0446D11C-F3F0-4A0B-91C2-15F5EB7AD1BD}" srcId="{01BABD88-D018-4909-AFA1-1DD9E0982AB7}" destId="{E8F07F7C-B07F-4356-A66E-3E6B2D829E21}" srcOrd="0" destOrd="0" parTransId="{F3C38F19-7F16-44A5-BF0E-549E0456C82F}" sibTransId="{B0E94E9C-01CD-4CDB-BE55-DDE990193BB0}"/>
    <dgm:cxn modelId="{471F7A4D-BBC4-4A6B-AB1E-D067A0191C62}" srcId="{01BABD88-D018-4909-AFA1-1DD9E0982AB7}" destId="{A14EDE99-5DEB-43DA-8B91-EC3C56252D40}" srcOrd="2" destOrd="0" parTransId="{E2E549DB-EC50-4B79-83F8-667A4BC141FC}" sibTransId="{43F90A26-8B99-4F0B-A4CC-6C2D64DB4F51}"/>
    <dgm:cxn modelId="{24496944-18CE-4C3D-AF49-39ECBA72A09E}" type="presOf" srcId="{A14EDE99-5DEB-43DA-8B91-EC3C56252D40}" destId="{442A70EA-956B-40DE-B4D2-919721FD604D}" srcOrd="0" destOrd="0" presId="urn:microsoft.com/office/officeart/2005/8/layout/vProcess5"/>
    <dgm:cxn modelId="{E0A605B9-8FBC-48B1-92C2-FF91E4B7BBA8}" type="presOf" srcId="{01BABD88-D018-4909-AFA1-1DD9E0982AB7}" destId="{D36C34C4-4FF0-4C98-945F-86AD904C92A6}" srcOrd="0" destOrd="0" presId="urn:microsoft.com/office/officeart/2005/8/layout/vProcess5"/>
    <dgm:cxn modelId="{CD112587-DF67-4E92-941B-8A915BCE7666}" type="presOf" srcId="{A14EDE99-5DEB-43DA-8B91-EC3C56252D40}" destId="{E90C5A78-8EE7-4A1F-95A7-D6695BF64CD5}" srcOrd="1" destOrd="0" presId="urn:microsoft.com/office/officeart/2005/8/layout/vProcess5"/>
    <dgm:cxn modelId="{15DD408A-8593-4A77-ABCB-A2F054D3890C}" srcId="{01BABD88-D018-4909-AFA1-1DD9E0982AB7}" destId="{9CA075C2-EDC3-4CA9-9BEA-FC6301767F72}" srcOrd="4" destOrd="0" parTransId="{545C8A84-61E2-453A-8B6F-6DDF03D964CB}" sibTransId="{62B697BE-1F26-4BC7-9CB2-9510C9C4A564}"/>
    <dgm:cxn modelId="{83D23B43-74E9-4205-860D-79CCC05E0B2E}" type="presOf" srcId="{43F90A26-8B99-4F0B-A4CC-6C2D64DB4F51}" destId="{9E718440-D6A0-4811-A526-D36B5FC94668}" srcOrd="0" destOrd="0" presId="urn:microsoft.com/office/officeart/2005/8/layout/vProcess5"/>
    <dgm:cxn modelId="{BCFEF0CA-E861-415D-9E2A-C32877A436BC}" type="presParOf" srcId="{D36C34C4-4FF0-4C98-945F-86AD904C92A6}" destId="{193D71E5-B003-4CEC-BE8E-C357F70D8727}" srcOrd="0" destOrd="0" presId="urn:microsoft.com/office/officeart/2005/8/layout/vProcess5"/>
    <dgm:cxn modelId="{65749CC4-A734-444F-9C63-66750B848460}" type="presParOf" srcId="{D36C34C4-4FF0-4C98-945F-86AD904C92A6}" destId="{8B503A1B-100D-4615-A424-FCC3D8DDA06D}" srcOrd="1" destOrd="0" presId="urn:microsoft.com/office/officeart/2005/8/layout/vProcess5"/>
    <dgm:cxn modelId="{E6E99104-6481-44E9-9BD5-2D7BB5B4F1FD}" type="presParOf" srcId="{D36C34C4-4FF0-4C98-945F-86AD904C92A6}" destId="{9FF761A9-031D-47ED-8D89-8165F494F835}" srcOrd="2" destOrd="0" presId="urn:microsoft.com/office/officeart/2005/8/layout/vProcess5"/>
    <dgm:cxn modelId="{E33DC931-EFFB-451A-BBBD-BF20ED4B6B9A}" type="presParOf" srcId="{D36C34C4-4FF0-4C98-945F-86AD904C92A6}" destId="{442A70EA-956B-40DE-B4D2-919721FD604D}" srcOrd="3" destOrd="0" presId="urn:microsoft.com/office/officeart/2005/8/layout/vProcess5"/>
    <dgm:cxn modelId="{565802B0-72B0-47A9-9810-FDFEA5ED8C3E}" type="presParOf" srcId="{D36C34C4-4FF0-4C98-945F-86AD904C92A6}" destId="{FB0C8B6D-6C18-41E6-A512-BE27AA43EED5}" srcOrd="4" destOrd="0" presId="urn:microsoft.com/office/officeart/2005/8/layout/vProcess5"/>
    <dgm:cxn modelId="{19FDD54D-6841-475D-9135-E4281F02E511}" type="presParOf" srcId="{D36C34C4-4FF0-4C98-945F-86AD904C92A6}" destId="{8948B6C5-5AC2-492F-A5DB-7FA8EC8FF296}" srcOrd="5" destOrd="0" presId="urn:microsoft.com/office/officeart/2005/8/layout/vProcess5"/>
    <dgm:cxn modelId="{D2C75B91-F5E5-4087-B070-145732B96EB1}" type="presParOf" srcId="{D36C34C4-4FF0-4C98-945F-86AD904C92A6}" destId="{14CF6F60-BB74-42F7-944F-E7715BF7A580}" srcOrd="6" destOrd="0" presId="urn:microsoft.com/office/officeart/2005/8/layout/vProcess5"/>
    <dgm:cxn modelId="{CBE9B53A-B2E0-490E-93DF-FF12764C1033}" type="presParOf" srcId="{D36C34C4-4FF0-4C98-945F-86AD904C92A6}" destId="{8C9DE098-1F8E-4C75-854F-FDDAC93198FB}" srcOrd="7" destOrd="0" presId="urn:microsoft.com/office/officeart/2005/8/layout/vProcess5"/>
    <dgm:cxn modelId="{ED4B2ED9-B2EA-4E79-84F7-69E0E106638F}" type="presParOf" srcId="{D36C34C4-4FF0-4C98-945F-86AD904C92A6}" destId="{9E718440-D6A0-4811-A526-D36B5FC94668}" srcOrd="8" destOrd="0" presId="urn:microsoft.com/office/officeart/2005/8/layout/vProcess5"/>
    <dgm:cxn modelId="{BC62DA1B-3D24-43A2-A704-D197A2AA377A}" type="presParOf" srcId="{D36C34C4-4FF0-4C98-945F-86AD904C92A6}" destId="{07FA2882-05F1-4891-804F-97B9D215E50A}" srcOrd="9" destOrd="0" presId="urn:microsoft.com/office/officeart/2005/8/layout/vProcess5"/>
    <dgm:cxn modelId="{9B1455F5-E0BE-4258-85DC-399150CEA045}" type="presParOf" srcId="{D36C34C4-4FF0-4C98-945F-86AD904C92A6}" destId="{EA5DE815-3DB7-4E24-9D03-396F02B1FFDF}" srcOrd="10" destOrd="0" presId="urn:microsoft.com/office/officeart/2005/8/layout/vProcess5"/>
    <dgm:cxn modelId="{099008DB-4DFF-450D-A12C-79A79B03D87F}" type="presParOf" srcId="{D36C34C4-4FF0-4C98-945F-86AD904C92A6}" destId="{25B1F538-DAA8-4973-91B1-F4F0E171C06F}" srcOrd="11" destOrd="0" presId="urn:microsoft.com/office/officeart/2005/8/layout/vProcess5"/>
    <dgm:cxn modelId="{544F308E-4518-4CCF-9D3C-1B2432989619}" type="presParOf" srcId="{D36C34C4-4FF0-4C98-945F-86AD904C92A6}" destId="{E90C5A78-8EE7-4A1F-95A7-D6695BF64CD5}" srcOrd="12" destOrd="0" presId="urn:microsoft.com/office/officeart/2005/8/layout/vProcess5"/>
    <dgm:cxn modelId="{7AB7B635-3A67-45D3-9AC9-19E9121A3C01}" type="presParOf" srcId="{D36C34C4-4FF0-4C98-945F-86AD904C92A6}" destId="{F1576599-6DFD-49BC-B2CB-C896D16A1ECF}" srcOrd="13" destOrd="0" presId="urn:microsoft.com/office/officeart/2005/8/layout/vProcess5"/>
    <dgm:cxn modelId="{C6870066-2CA2-4E10-9C37-99782A5FDF5D}" type="presParOf" srcId="{D36C34C4-4FF0-4C98-945F-86AD904C92A6}" destId="{5CC13BCB-5DBA-402C-8890-6469C73F96C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76523-3834-4253-A7D4-2C5999D6311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AF036EF-15E9-4D3C-B5EE-2BF44987A440}">
      <dgm:prSet phldrT="[텍스트]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DMB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DB8D3ACC-7B61-4B41-A481-F503B2CEFE2B}" type="parTrans" cxnId="{CEBD2BD1-FAE8-4472-9F20-89E15DB91E10}">
      <dgm:prSet/>
      <dgm:spPr/>
      <dgm:t>
        <a:bodyPr/>
        <a:lstStyle/>
        <a:p>
          <a:pPr latinLnBrk="1"/>
          <a:endParaRPr lang="ko-KR" altLang="en-US"/>
        </a:p>
      </dgm:t>
    </dgm:pt>
    <dgm:pt modelId="{F3BEE0A5-87CB-481F-B132-1EE9FACCC454}" type="sibTrans" cxnId="{CEBD2BD1-FAE8-4472-9F20-89E15DB91E10}">
      <dgm:prSet/>
      <dgm:spPr/>
      <dgm:t>
        <a:bodyPr/>
        <a:lstStyle/>
        <a:p>
          <a:pPr latinLnBrk="1"/>
          <a:endParaRPr lang="ko-KR" altLang="en-US"/>
        </a:p>
      </dgm:t>
    </dgm:pt>
    <dgm:pt modelId="{1948F5F3-1598-4BA9-8A70-029AEA22FF63}">
      <dgm:prSet phldrT="[텍스트]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err="1" smtClean="0">
              <a:latin typeface="HY견고딕" panose="02030600000101010101" pitchFamily="18" charset="-127"/>
              <a:ea typeface="HY견고딕" panose="02030600000101010101" pitchFamily="18" charset="-127"/>
            </a:rPr>
            <a:t>지상파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9CB99A9-691D-4DEE-8F81-6BC0B140B75B}" type="parTrans" cxnId="{C29C6A2D-1C48-4B73-97A5-C63E28309E4E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4BB3ECC-EAF8-42B1-BB02-ADE7B8D7F642}" type="sibTrans" cxnId="{C29C6A2D-1C48-4B73-97A5-C63E28309E4E}">
      <dgm:prSet/>
      <dgm:spPr/>
      <dgm:t>
        <a:bodyPr/>
        <a:lstStyle/>
        <a:p>
          <a:pPr latinLnBrk="1"/>
          <a:endParaRPr lang="ko-KR" altLang="en-US"/>
        </a:p>
      </dgm:t>
    </dgm:pt>
    <dgm:pt modelId="{7208D31D-4DBE-4FB2-A68E-996197AB6B83}">
      <dgm:prSet phldrT="[텍스트]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dirty="0" err="1" smtClean="0">
              <a:latin typeface="HY견고딕" panose="02030600000101010101" pitchFamily="18" charset="-127"/>
              <a:ea typeface="HY견고딕" panose="02030600000101010101" pitchFamily="18" charset="-127"/>
            </a:rPr>
            <a:t>위성파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EB81091C-A4A3-4420-AEE7-BA4AD87351CB}" type="parTrans" cxnId="{123F39BD-BFF7-49A7-A350-594E1A8FD26C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FEF0942-61A7-4534-81B3-8E6163C27260}" type="sibTrans" cxnId="{123F39BD-BFF7-49A7-A350-594E1A8FD26C}">
      <dgm:prSet/>
      <dgm:spPr/>
      <dgm:t>
        <a:bodyPr/>
        <a:lstStyle/>
        <a:p>
          <a:pPr latinLnBrk="1"/>
          <a:endParaRPr lang="ko-KR" altLang="en-US"/>
        </a:p>
      </dgm:t>
    </dgm:pt>
    <dgm:pt modelId="{0918B830-A8D9-41E6-A18F-33E742F570BF}" type="pres">
      <dgm:prSet presAssocID="{0F176523-3834-4253-A7D4-2C5999D631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533E29-29A7-46CA-8919-6C6D9F064B59}" type="pres">
      <dgm:prSet presAssocID="{0AF036EF-15E9-4D3C-B5EE-2BF44987A440}" presName="hierRoot1" presStyleCnt="0">
        <dgm:presLayoutVars>
          <dgm:hierBranch val="init"/>
        </dgm:presLayoutVars>
      </dgm:prSet>
      <dgm:spPr/>
    </dgm:pt>
    <dgm:pt modelId="{05E71539-F2E1-41C4-BAA5-E0939295450A}" type="pres">
      <dgm:prSet presAssocID="{0AF036EF-15E9-4D3C-B5EE-2BF44987A440}" presName="rootComposite1" presStyleCnt="0"/>
      <dgm:spPr/>
    </dgm:pt>
    <dgm:pt modelId="{32FB6D58-1FA5-4AE7-A3BD-87DF204CE72F}" type="pres">
      <dgm:prSet presAssocID="{0AF036EF-15E9-4D3C-B5EE-2BF44987A4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F2D65F-CF28-4929-B187-C68B52796941}" type="pres">
      <dgm:prSet presAssocID="{0AF036EF-15E9-4D3C-B5EE-2BF44987A440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FC107886-052E-4C88-864E-08043B73EE2C}" type="pres">
      <dgm:prSet presAssocID="{0AF036EF-15E9-4D3C-B5EE-2BF44987A440}" presName="hierChild2" presStyleCnt="0"/>
      <dgm:spPr/>
    </dgm:pt>
    <dgm:pt modelId="{00651B4A-7ADB-4A1C-8A65-E91CF3203C4C}" type="pres">
      <dgm:prSet presAssocID="{29CB99A9-691D-4DEE-8F81-6BC0B140B75B}" presName="Name37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62C04B4-A3F4-4D37-8C31-103E9F1D57E5}" type="pres">
      <dgm:prSet presAssocID="{1948F5F3-1598-4BA9-8A70-029AEA22FF63}" presName="hierRoot2" presStyleCnt="0">
        <dgm:presLayoutVars>
          <dgm:hierBranch val="init"/>
        </dgm:presLayoutVars>
      </dgm:prSet>
      <dgm:spPr/>
    </dgm:pt>
    <dgm:pt modelId="{007DE316-630C-4F41-A93F-5E0B0CE7E928}" type="pres">
      <dgm:prSet presAssocID="{1948F5F3-1598-4BA9-8A70-029AEA22FF63}" presName="rootComposite" presStyleCnt="0"/>
      <dgm:spPr/>
    </dgm:pt>
    <dgm:pt modelId="{A98E3D32-98D5-460F-9E9F-D4F0D2E46D16}" type="pres">
      <dgm:prSet presAssocID="{1948F5F3-1598-4BA9-8A70-029AEA22FF63}" presName="rootText" presStyleLbl="node2" presStyleIdx="0" presStyleCnt="2" custLinFactNeighborX="-56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3521E3-2DB6-472E-A44E-C96A3C031E98}" type="pres">
      <dgm:prSet presAssocID="{1948F5F3-1598-4BA9-8A70-029AEA22FF63}" presName="rootConnector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682AF02-38E2-4C6D-89BB-BDAAA5B59B27}" type="pres">
      <dgm:prSet presAssocID="{1948F5F3-1598-4BA9-8A70-029AEA22FF63}" presName="hierChild4" presStyleCnt="0"/>
      <dgm:spPr/>
    </dgm:pt>
    <dgm:pt modelId="{D87A8283-71D4-4AC9-AACE-E33BC1072DD8}" type="pres">
      <dgm:prSet presAssocID="{1948F5F3-1598-4BA9-8A70-029AEA22FF63}" presName="hierChild5" presStyleCnt="0"/>
      <dgm:spPr/>
    </dgm:pt>
    <dgm:pt modelId="{B928AEFA-530C-4FF0-8234-04EF2C35C36C}" type="pres">
      <dgm:prSet presAssocID="{EB81091C-A4A3-4420-AEE7-BA4AD87351CB}" presName="Name37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3B3C89E-A9DF-4F11-8D41-0C76E16BF6B5}" type="pres">
      <dgm:prSet presAssocID="{7208D31D-4DBE-4FB2-A68E-996197AB6B83}" presName="hierRoot2" presStyleCnt="0">
        <dgm:presLayoutVars>
          <dgm:hierBranch val="init"/>
        </dgm:presLayoutVars>
      </dgm:prSet>
      <dgm:spPr/>
    </dgm:pt>
    <dgm:pt modelId="{26F6A98B-7FAE-4FD9-8BF6-272CBB9E8A9C}" type="pres">
      <dgm:prSet presAssocID="{7208D31D-4DBE-4FB2-A68E-996197AB6B83}" presName="rootComposite" presStyleCnt="0"/>
      <dgm:spPr/>
    </dgm:pt>
    <dgm:pt modelId="{A00F7633-55F5-4549-B7D1-7706385148B5}" type="pres">
      <dgm:prSet presAssocID="{7208D31D-4DBE-4FB2-A68E-996197AB6B8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C3FFCE-1632-494E-900C-A78D7D61926B}" type="pres">
      <dgm:prSet presAssocID="{7208D31D-4DBE-4FB2-A68E-996197AB6B83}" presName="rootConnector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A3A01F6-AF5D-4608-BB39-6B6CDBD430DC}" type="pres">
      <dgm:prSet presAssocID="{7208D31D-4DBE-4FB2-A68E-996197AB6B83}" presName="hierChild4" presStyleCnt="0"/>
      <dgm:spPr/>
    </dgm:pt>
    <dgm:pt modelId="{06793855-383E-451E-9A00-9A6841B80A6B}" type="pres">
      <dgm:prSet presAssocID="{7208D31D-4DBE-4FB2-A68E-996197AB6B83}" presName="hierChild5" presStyleCnt="0"/>
      <dgm:spPr/>
    </dgm:pt>
    <dgm:pt modelId="{74BC7E01-FBD4-4E0C-B11F-E4744C65C899}" type="pres">
      <dgm:prSet presAssocID="{0AF036EF-15E9-4D3C-B5EE-2BF44987A440}" presName="hierChild3" presStyleCnt="0"/>
      <dgm:spPr/>
    </dgm:pt>
  </dgm:ptLst>
  <dgm:cxnLst>
    <dgm:cxn modelId="{CEBD2BD1-FAE8-4472-9F20-89E15DB91E10}" srcId="{0F176523-3834-4253-A7D4-2C5999D63115}" destId="{0AF036EF-15E9-4D3C-B5EE-2BF44987A440}" srcOrd="0" destOrd="0" parTransId="{DB8D3ACC-7B61-4B41-A481-F503B2CEFE2B}" sibTransId="{F3BEE0A5-87CB-481F-B132-1EE9FACCC454}"/>
    <dgm:cxn modelId="{5B7F28BB-FABB-43B8-9907-EA406753D930}" type="presOf" srcId="{EB81091C-A4A3-4420-AEE7-BA4AD87351CB}" destId="{B928AEFA-530C-4FF0-8234-04EF2C35C36C}" srcOrd="0" destOrd="0" presId="urn:microsoft.com/office/officeart/2005/8/layout/orgChart1"/>
    <dgm:cxn modelId="{4BEEAC7B-7154-4F05-9D6A-FE7BAA96D59F}" type="presOf" srcId="{29CB99A9-691D-4DEE-8F81-6BC0B140B75B}" destId="{00651B4A-7ADB-4A1C-8A65-E91CF3203C4C}" srcOrd="0" destOrd="0" presId="urn:microsoft.com/office/officeart/2005/8/layout/orgChart1"/>
    <dgm:cxn modelId="{E9C802FE-B38C-49FF-ADE9-758FDC5FEA74}" type="presOf" srcId="{1948F5F3-1598-4BA9-8A70-029AEA22FF63}" destId="{A98E3D32-98D5-460F-9E9F-D4F0D2E46D16}" srcOrd="0" destOrd="0" presId="urn:microsoft.com/office/officeart/2005/8/layout/orgChart1"/>
    <dgm:cxn modelId="{157F5799-A570-4557-ACB8-EEA243E2FBD0}" type="presOf" srcId="{7208D31D-4DBE-4FB2-A68E-996197AB6B83}" destId="{B2C3FFCE-1632-494E-900C-A78D7D61926B}" srcOrd="1" destOrd="0" presId="urn:microsoft.com/office/officeart/2005/8/layout/orgChart1"/>
    <dgm:cxn modelId="{F3F11673-BEDA-45FD-AA60-9545B6DD7886}" type="presOf" srcId="{0AF036EF-15E9-4D3C-B5EE-2BF44987A440}" destId="{32FB6D58-1FA5-4AE7-A3BD-87DF204CE72F}" srcOrd="0" destOrd="0" presId="urn:microsoft.com/office/officeart/2005/8/layout/orgChart1"/>
    <dgm:cxn modelId="{1C6007DB-2305-47E7-B77A-0B8971C480C1}" type="presOf" srcId="{0AF036EF-15E9-4D3C-B5EE-2BF44987A440}" destId="{6CF2D65F-CF28-4929-B187-C68B52796941}" srcOrd="1" destOrd="0" presId="urn:microsoft.com/office/officeart/2005/8/layout/orgChart1"/>
    <dgm:cxn modelId="{123F39BD-BFF7-49A7-A350-594E1A8FD26C}" srcId="{0AF036EF-15E9-4D3C-B5EE-2BF44987A440}" destId="{7208D31D-4DBE-4FB2-A68E-996197AB6B83}" srcOrd="1" destOrd="0" parTransId="{EB81091C-A4A3-4420-AEE7-BA4AD87351CB}" sibTransId="{BFEF0942-61A7-4534-81B3-8E6163C27260}"/>
    <dgm:cxn modelId="{31CA8BED-E16B-4B75-8B04-BC7670A356EF}" type="presOf" srcId="{7208D31D-4DBE-4FB2-A68E-996197AB6B83}" destId="{A00F7633-55F5-4549-B7D1-7706385148B5}" srcOrd="0" destOrd="0" presId="urn:microsoft.com/office/officeart/2005/8/layout/orgChart1"/>
    <dgm:cxn modelId="{F3E2AD39-3DC6-4D9B-A98A-93241BF5ACB6}" type="presOf" srcId="{1948F5F3-1598-4BA9-8A70-029AEA22FF63}" destId="{7B3521E3-2DB6-472E-A44E-C96A3C031E98}" srcOrd="1" destOrd="0" presId="urn:microsoft.com/office/officeart/2005/8/layout/orgChart1"/>
    <dgm:cxn modelId="{C29C6A2D-1C48-4B73-97A5-C63E28309E4E}" srcId="{0AF036EF-15E9-4D3C-B5EE-2BF44987A440}" destId="{1948F5F3-1598-4BA9-8A70-029AEA22FF63}" srcOrd="0" destOrd="0" parTransId="{29CB99A9-691D-4DEE-8F81-6BC0B140B75B}" sibTransId="{64BB3ECC-EAF8-42B1-BB02-ADE7B8D7F642}"/>
    <dgm:cxn modelId="{53149619-B8FE-4B25-86D6-1AD9257AAB4E}" type="presOf" srcId="{0F176523-3834-4253-A7D4-2C5999D63115}" destId="{0918B830-A8D9-41E6-A18F-33E742F570BF}" srcOrd="0" destOrd="0" presId="urn:microsoft.com/office/officeart/2005/8/layout/orgChart1"/>
    <dgm:cxn modelId="{D4618D7A-3269-4573-8A51-AFFE079C03AE}" type="presParOf" srcId="{0918B830-A8D9-41E6-A18F-33E742F570BF}" destId="{DE533E29-29A7-46CA-8919-6C6D9F064B59}" srcOrd="0" destOrd="0" presId="urn:microsoft.com/office/officeart/2005/8/layout/orgChart1"/>
    <dgm:cxn modelId="{49E27A9C-2438-400D-B985-563EBF2D108E}" type="presParOf" srcId="{DE533E29-29A7-46CA-8919-6C6D9F064B59}" destId="{05E71539-F2E1-41C4-BAA5-E0939295450A}" srcOrd="0" destOrd="0" presId="urn:microsoft.com/office/officeart/2005/8/layout/orgChart1"/>
    <dgm:cxn modelId="{02B57D55-EFD6-4BDA-801D-28DC641F42F1}" type="presParOf" srcId="{05E71539-F2E1-41C4-BAA5-E0939295450A}" destId="{32FB6D58-1FA5-4AE7-A3BD-87DF204CE72F}" srcOrd="0" destOrd="0" presId="urn:microsoft.com/office/officeart/2005/8/layout/orgChart1"/>
    <dgm:cxn modelId="{A28D2F54-2966-42F3-86EB-47BFEB972E7A}" type="presParOf" srcId="{05E71539-F2E1-41C4-BAA5-E0939295450A}" destId="{6CF2D65F-CF28-4929-B187-C68B52796941}" srcOrd="1" destOrd="0" presId="urn:microsoft.com/office/officeart/2005/8/layout/orgChart1"/>
    <dgm:cxn modelId="{50FF2F3C-E345-443E-A127-BE198610FE46}" type="presParOf" srcId="{DE533E29-29A7-46CA-8919-6C6D9F064B59}" destId="{FC107886-052E-4C88-864E-08043B73EE2C}" srcOrd="1" destOrd="0" presId="urn:microsoft.com/office/officeart/2005/8/layout/orgChart1"/>
    <dgm:cxn modelId="{B0B21504-F0CD-4A46-9C1D-62FFEF40929B}" type="presParOf" srcId="{FC107886-052E-4C88-864E-08043B73EE2C}" destId="{00651B4A-7ADB-4A1C-8A65-E91CF3203C4C}" srcOrd="0" destOrd="0" presId="urn:microsoft.com/office/officeart/2005/8/layout/orgChart1"/>
    <dgm:cxn modelId="{01C189B2-62BC-4115-9EF0-95D24AB2E195}" type="presParOf" srcId="{FC107886-052E-4C88-864E-08043B73EE2C}" destId="{962C04B4-A3F4-4D37-8C31-103E9F1D57E5}" srcOrd="1" destOrd="0" presId="urn:microsoft.com/office/officeart/2005/8/layout/orgChart1"/>
    <dgm:cxn modelId="{7477CF8C-F39A-4615-B49C-6496DC5EF1B1}" type="presParOf" srcId="{962C04B4-A3F4-4D37-8C31-103E9F1D57E5}" destId="{007DE316-630C-4F41-A93F-5E0B0CE7E928}" srcOrd="0" destOrd="0" presId="urn:microsoft.com/office/officeart/2005/8/layout/orgChart1"/>
    <dgm:cxn modelId="{6B1E2F2E-C4A4-4B8B-8E60-8D45314713D7}" type="presParOf" srcId="{007DE316-630C-4F41-A93F-5E0B0CE7E928}" destId="{A98E3D32-98D5-460F-9E9F-D4F0D2E46D16}" srcOrd="0" destOrd="0" presId="urn:microsoft.com/office/officeart/2005/8/layout/orgChart1"/>
    <dgm:cxn modelId="{D0340F93-34D4-45AC-A7CF-93643747CC58}" type="presParOf" srcId="{007DE316-630C-4F41-A93F-5E0B0CE7E928}" destId="{7B3521E3-2DB6-472E-A44E-C96A3C031E98}" srcOrd="1" destOrd="0" presId="urn:microsoft.com/office/officeart/2005/8/layout/orgChart1"/>
    <dgm:cxn modelId="{A10EA0A1-8322-4FFC-A882-2657ED5ACA21}" type="presParOf" srcId="{962C04B4-A3F4-4D37-8C31-103E9F1D57E5}" destId="{9682AF02-38E2-4C6D-89BB-BDAAA5B59B27}" srcOrd="1" destOrd="0" presId="urn:microsoft.com/office/officeart/2005/8/layout/orgChart1"/>
    <dgm:cxn modelId="{BA17C6EB-5FCE-406C-AA4F-63CB83341FA9}" type="presParOf" srcId="{962C04B4-A3F4-4D37-8C31-103E9F1D57E5}" destId="{D87A8283-71D4-4AC9-AACE-E33BC1072DD8}" srcOrd="2" destOrd="0" presId="urn:microsoft.com/office/officeart/2005/8/layout/orgChart1"/>
    <dgm:cxn modelId="{9B8E377B-6AB4-44B1-90EC-93942953B311}" type="presParOf" srcId="{FC107886-052E-4C88-864E-08043B73EE2C}" destId="{B928AEFA-530C-4FF0-8234-04EF2C35C36C}" srcOrd="2" destOrd="0" presId="urn:microsoft.com/office/officeart/2005/8/layout/orgChart1"/>
    <dgm:cxn modelId="{9856FD21-3FE2-48FF-879E-0EB39FA5E22A}" type="presParOf" srcId="{FC107886-052E-4C88-864E-08043B73EE2C}" destId="{73B3C89E-A9DF-4F11-8D41-0C76E16BF6B5}" srcOrd="3" destOrd="0" presId="urn:microsoft.com/office/officeart/2005/8/layout/orgChart1"/>
    <dgm:cxn modelId="{E337D2CF-85B3-4D1A-BB41-2640FCAB6464}" type="presParOf" srcId="{73B3C89E-A9DF-4F11-8D41-0C76E16BF6B5}" destId="{26F6A98B-7FAE-4FD9-8BF6-272CBB9E8A9C}" srcOrd="0" destOrd="0" presId="urn:microsoft.com/office/officeart/2005/8/layout/orgChart1"/>
    <dgm:cxn modelId="{93CBB576-1656-42B2-82DF-76386C04BF95}" type="presParOf" srcId="{26F6A98B-7FAE-4FD9-8BF6-272CBB9E8A9C}" destId="{A00F7633-55F5-4549-B7D1-7706385148B5}" srcOrd="0" destOrd="0" presId="urn:microsoft.com/office/officeart/2005/8/layout/orgChart1"/>
    <dgm:cxn modelId="{3E1086F8-DE91-41E7-93BD-5FC79A1DDE05}" type="presParOf" srcId="{26F6A98B-7FAE-4FD9-8BF6-272CBB9E8A9C}" destId="{B2C3FFCE-1632-494E-900C-A78D7D61926B}" srcOrd="1" destOrd="0" presId="urn:microsoft.com/office/officeart/2005/8/layout/orgChart1"/>
    <dgm:cxn modelId="{5F15F019-5600-4198-88B4-E91F3A75B6ED}" type="presParOf" srcId="{73B3C89E-A9DF-4F11-8D41-0C76E16BF6B5}" destId="{6A3A01F6-AF5D-4608-BB39-6B6CDBD430DC}" srcOrd="1" destOrd="0" presId="urn:microsoft.com/office/officeart/2005/8/layout/orgChart1"/>
    <dgm:cxn modelId="{BC3AE4BE-53D8-4418-9478-CE4B1014F5C8}" type="presParOf" srcId="{73B3C89E-A9DF-4F11-8D41-0C76E16BF6B5}" destId="{06793855-383E-451E-9A00-9A6841B80A6B}" srcOrd="2" destOrd="0" presId="urn:microsoft.com/office/officeart/2005/8/layout/orgChart1"/>
    <dgm:cxn modelId="{FED9BBEA-3B32-4C4D-8BEE-0822A61FEDCD}" type="presParOf" srcId="{DE533E29-29A7-46CA-8919-6C6D9F064B59}" destId="{74BC7E01-FBD4-4E0C-B11F-E4744C65C89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ADD15F-99EB-413A-B279-B6D6DDA8604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D9B457F-1D87-48ED-B24E-7521C62CA41A}">
      <dgm:prSet phldrT="[텍스트]" custT="1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sz="36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음영 지역</a:t>
          </a:r>
          <a:endParaRPr lang="ko-KR" altLang="en-US" sz="36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94FE4707-E212-4275-AA18-C4A6330F55F7}" type="parTrans" cxnId="{47886150-54CF-437C-9E9C-142FADF168B7}">
      <dgm:prSet/>
      <dgm:spPr/>
      <dgm:t>
        <a:bodyPr/>
        <a:lstStyle/>
        <a:p>
          <a:pPr latinLnBrk="1"/>
          <a:endParaRPr lang="ko-KR" altLang="en-US"/>
        </a:p>
      </dgm:t>
    </dgm:pt>
    <dgm:pt modelId="{374AC0CA-CA9A-4D5B-A6A2-FB59C5D6CBA0}" type="sibTrans" cxnId="{47886150-54CF-437C-9E9C-142FADF168B7}">
      <dgm:prSet/>
      <dgm:spPr/>
      <dgm:t>
        <a:bodyPr/>
        <a:lstStyle/>
        <a:p>
          <a:pPr latinLnBrk="1"/>
          <a:endParaRPr lang="ko-KR" altLang="en-US"/>
        </a:p>
      </dgm:t>
    </dgm:pt>
    <dgm:pt modelId="{513BC653-2DC0-43EF-9CFD-83610A2E5914}">
      <dgm:prSet phldrT="[텍스트]" custT="1"/>
      <dgm:spPr>
        <a:solidFill>
          <a:srgbClr val="202022"/>
        </a:solidFill>
      </dgm:spPr>
      <dgm:t>
        <a:bodyPr/>
        <a:lstStyle/>
        <a:p>
          <a:pPr latinLnBrk="1"/>
          <a:r>
            <a:rPr lang="ko-KR" altLang="en-US" sz="36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낮은 이용률</a:t>
          </a:r>
          <a:endParaRPr lang="ko-KR" altLang="en-US" sz="36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5AB79111-84D6-4E5E-AAD1-94155C7505B2}" type="parTrans" cxnId="{45255128-9CD4-4DBC-AB5F-A7FCE034450B}">
      <dgm:prSet/>
      <dgm:spPr/>
      <dgm:t>
        <a:bodyPr/>
        <a:lstStyle/>
        <a:p>
          <a:pPr latinLnBrk="1"/>
          <a:endParaRPr lang="ko-KR" altLang="en-US"/>
        </a:p>
      </dgm:t>
    </dgm:pt>
    <dgm:pt modelId="{9AC4AB24-8650-4068-BC1C-04F2160452AF}" type="sibTrans" cxnId="{45255128-9CD4-4DBC-AB5F-A7FCE034450B}">
      <dgm:prSet/>
      <dgm:spPr/>
      <dgm:t>
        <a:bodyPr/>
        <a:lstStyle/>
        <a:p>
          <a:pPr latinLnBrk="1"/>
          <a:endParaRPr lang="ko-KR" altLang="en-US"/>
        </a:p>
      </dgm:t>
    </dgm:pt>
    <dgm:pt modelId="{0443216E-64B4-438A-A6A7-4ECA93A3DDC9}">
      <dgm:prSet phldrT="[텍스트]" custT="1"/>
      <dgm:spPr>
        <a:solidFill>
          <a:srgbClr val="202022"/>
        </a:solidFill>
      </dgm:spPr>
      <dgm:t>
        <a:bodyPr/>
        <a:lstStyle/>
        <a:p>
          <a:pPr latinLnBrk="1"/>
          <a:r>
            <a:rPr lang="ko-KR" altLang="en-US" sz="36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컨텐츠 감소</a:t>
          </a:r>
          <a:endParaRPr lang="ko-KR" altLang="en-US" sz="36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304AA558-EFEC-473C-840E-1B54B476B8C3}" type="parTrans" cxnId="{23B86258-8A22-4F02-AF5E-48E5D86DFAD5}">
      <dgm:prSet/>
      <dgm:spPr/>
      <dgm:t>
        <a:bodyPr/>
        <a:lstStyle/>
        <a:p>
          <a:pPr latinLnBrk="1"/>
          <a:endParaRPr lang="ko-KR" altLang="en-US"/>
        </a:p>
      </dgm:t>
    </dgm:pt>
    <dgm:pt modelId="{0CBD826F-04A9-4047-9D11-5BD3348664E2}" type="sibTrans" cxnId="{23B86258-8A22-4F02-AF5E-48E5D86DFAD5}">
      <dgm:prSet/>
      <dgm:spPr/>
      <dgm:t>
        <a:bodyPr/>
        <a:lstStyle/>
        <a:p>
          <a:pPr latinLnBrk="1"/>
          <a:endParaRPr lang="ko-KR" altLang="en-US"/>
        </a:p>
      </dgm:t>
    </dgm:pt>
    <dgm:pt modelId="{6670B48E-0E53-4C8F-8A30-41AAEE93943A}">
      <dgm:prSet phldrT="[텍스트]" custT="1"/>
      <dgm:spPr>
        <a:solidFill>
          <a:srgbClr val="202022"/>
        </a:solidFill>
      </dgm:spPr>
      <dgm:t>
        <a:bodyPr/>
        <a:lstStyle/>
        <a:p>
          <a:pPr latinLnBrk="1"/>
          <a:r>
            <a:rPr lang="en-US" altLang="ko-KR" sz="36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DMB  </a:t>
          </a:r>
          <a:r>
            <a:rPr lang="ko-KR" altLang="en-US" sz="36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시청 금지법</a:t>
          </a:r>
          <a:endParaRPr lang="ko-KR" altLang="en-US" sz="36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CFDF5406-AAB7-4228-9367-03A2AFED1254}" type="parTrans" cxnId="{BA5A0C77-B0A7-47A8-8A9A-8475D27E091F}">
      <dgm:prSet/>
      <dgm:spPr/>
      <dgm:t>
        <a:bodyPr/>
        <a:lstStyle/>
        <a:p>
          <a:pPr latinLnBrk="1"/>
          <a:endParaRPr lang="ko-KR" altLang="en-US"/>
        </a:p>
      </dgm:t>
    </dgm:pt>
    <dgm:pt modelId="{20BAE8B5-A433-4747-89AA-46A076AD13FD}" type="sibTrans" cxnId="{BA5A0C77-B0A7-47A8-8A9A-8475D27E091F}">
      <dgm:prSet/>
      <dgm:spPr/>
      <dgm:t>
        <a:bodyPr/>
        <a:lstStyle/>
        <a:p>
          <a:pPr latinLnBrk="1"/>
          <a:endParaRPr lang="ko-KR" altLang="en-US"/>
        </a:p>
      </dgm:t>
    </dgm:pt>
    <dgm:pt modelId="{830C2D8D-9DA0-403E-A179-241B2C1514DA}" type="pres">
      <dgm:prSet presAssocID="{ADADD15F-99EB-413A-B279-B6D6DDA8604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FCE2F5-24BB-40C5-933C-A94975B9A9AA}" type="pres">
      <dgm:prSet presAssocID="{ADADD15F-99EB-413A-B279-B6D6DDA86049}" presName="diamond" presStyleLbl="bgShp" presStyleIdx="0" presStyleCnt="1"/>
      <dgm:spPr>
        <a:solidFill>
          <a:schemeClr val="bg1">
            <a:lumMod val="65000"/>
            <a:lumOff val="35000"/>
          </a:schemeClr>
        </a:solidFill>
      </dgm:spPr>
    </dgm:pt>
    <dgm:pt modelId="{B41DBD51-9B16-4669-BF94-3321FC61BF45}" type="pres">
      <dgm:prSet presAssocID="{ADADD15F-99EB-413A-B279-B6D6DDA86049}" presName="quad1" presStyleLbl="node1" presStyleIdx="0" presStyleCnt="4" custScaleX="211161" custLinFactNeighborX="-59290" custLinFactNeighborY="-95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507985-FFC1-495D-AEF2-A5288E4BEE1A}" type="pres">
      <dgm:prSet presAssocID="{ADADD15F-99EB-413A-B279-B6D6DDA86049}" presName="quad2" presStyleLbl="node1" presStyleIdx="1" presStyleCnt="4" custScaleX="211161" custLinFactNeighborX="59290" custLinFactNeighborY="-95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6B5C58-06D0-4EDF-A249-3769BD6AEA99}" type="pres">
      <dgm:prSet presAssocID="{ADADD15F-99EB-413A-B279-B6D6DDA86049}" presName="quad3" presStyleLbl="node1" presStyleIdx="2" presStyleCnt="4" custScaleX="211161" custLinFactNeighborX="-59290" custLinFactNeighborY="95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266B6B-2462-42F7-831E-4DBBAD38C0A7}" type="pres">
      <dgm:prSet presAssocID="{ADADD15F-99EB-413A-B279-B6D6DDA86049}" presName="quad4" presStyleLbl="node1" presStyleIdx="3" presStyleCnt="4" custScaleX="211161" custLinFactNeighborX="59290" custLinFactNeighborY="95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7886150-54CF-437C-9E9C-142FADF168B7}" srcId="{ADADD15F-99EB-413A-B279-B6D6DDA86049}" destId="{9D9B457F-1D87-48ED-B24E-7521C62CA41A}" srcOrd="0" destOrd="0" parTransId="{94FE4707-E212-4275-AA18-C4A6330F55F7}" sibTransId="{374AC0CA-CA9A-4D5B-A6A2-FB59C5D6CBA0}"/>
    <dgm:cxn modelId="{BA7D9D45-6350-4CD6-ACB4-AA3BC9803F11}" type="presOf" srcId="{0443216E-64B4-438A-A6A7-4ECA93A3DDC9}" destId="{EC6B5C58-06D0-4EDF-A249-3769BD6AEA99}" srcOrd="0" destOrd="0" presId="urn:microsoft.com/office/officeart/2005/8/layout/matrix3"/>
    <dgm:cxn modelId="{1A398168-CEAA-4C0A-ACC9-5A7B2C6501AE}" type="presOf" srcId="{513BC653-2DC0-43EF-9CFD-83610A2E5914}" destId="{C3507985-FFC1-495D-AEF2-A5288E4BEE1A}" srcOrd="0" destOrd="0" presId="urn:microsoft.com/office/officeart/2005/8/layout/matrix3"/>
    <dgm:cxn modelId="{E5DE6E3D-A2FA-48CA-A4DA-F47552882732}" type="presOf" srcId="{6670B48E-0E53-4C8F-8A30-41AAEE93943A}" destId="{4C266B6B-2462-42F7-831E-4DBBAD38C0A7}" srcOrd="0" destOrd="0" presId="urn:microsoft.com/office/officeart/2005/8/layout/matrix3"/>
    <dgm:cxn modelId="{FE7FF0EF-8D13-4375-AD26-89BC026E590F}" type="presOf" srcId="{ADADD15F-99EB-413A-B279-B6D6DDA86049}" destId="{830C2D8D-9DA0-403E-A179-241B2C1514DA}" srcOrd="0" destOrd="0" presId="urn:microsoft.com/office/officeart/2005/8/layout/matrix3"/>
    <dgm:cxn modelId="{71DBE172-8D0F-4DA2-9C51-A867B684FCE2}" type="presOf" srcId="{9D9B457F-1D87-48ED-B24E-7521C62CA41A}" destId="{B41DBD51-9B16-4669-BF94-3321FC61BF45}" srcOrd="0" destOrd="0" presId="urn:microsoft.com/office/officeart/2005/8/layout/matrix3"/>
    <dgm:cxn modelId="{BA5A0C77-B0A7-47A8-8A9A-8475D27E091F}" srcId="{ADADD15F-99EB-413A-B279-B6D6DDA86049}" destId="{6670B48E-0E53-4C8F-8A30-41AAEE93943A}" srcOrd="3" destOrd="0" parTransId="{CFDF5406-AAB7-4228-9367-03A2AFED1254}" sibTransId="{20BAE8B5-A433-4747-89AA-46A076AD13FD}"/>
    <dgm:cxn modelId="{45255128-9CD4-4DBC-AB5F-A7FCE034450B}" srcId="{ADADD15F-99EB-413A-B279-B6D6DDA86049}" destId="{513BC653-2DC0-43EF-9CFD-83610A2E5914}" srcOrd="1" destOrd="0" parTransId="{5AB79111-84D6-4E5E-AAD1-94155C7505B2}" sibTransId="{9AC4AB24-8650-4068-BC1C-04F2160452AF}"/>
    <dgm:cxn modelId="{23B86258-8A22-4F02-AF5E-48E5D86DFAD5}" srcId="{ADADD15F-99EB-413A-B279-B6D6DDA86049}" destId="{0443216E-64B4-438A-A6A7-4ECA93A3DDC9}" srcOrd="2" destOrd="0" parTransId="{304AA558-EFEC-473C-840E-1B54B476B8C3}" sibTransId="{0CBD826F-04A9-4047-9D11-5BD3348664E2}"/>
    <dgm:cxn modelId="{41E0F9A1-0D67-46B7-A0D4-5E5DDB77E30D}" type="presParOf" srcId="{830C2D8D-9DA0-403E-A179-241B2C1514DA}" destId="{84FCE2F5-24BB-40C5-933C-A94975B9A9AA}" srcOrd="0" destOrd="0" presId="urn:microsoft.com/office/officeart/2005/8/layout/matrix3"/>
    <dgm:cxn modelId="{1E0F59E8-02B6-4C61-85B4-AD9F9E9C1A60}" type="presParOf" srcId="{830C2D8D-9DA0-403E-A179-241B2C1514DA}" destId="{B41DBD51-9B16-4669-BF94-3321FC61BF45}" srcOrd="1" destOrd="0" presId="urn:microsoft.com/office/officeart/2005/8/layout/matrix3"/>
    <dgm:cxn modelId="{08653167-C6C7-416A-8675-C4FE589F816A}" type="presParOf" srcId="{830C2D8D-9DA0-403E-A179-241B2C1514DA}" destId="{C3507985-FFC1-495D-AEF2-A5288E4BEE1A}" srcOrd="2" destOrd="0" presId="urn:microsoft.com/office/officeart/2005/8/layout/matrix3"/>
    <dgm:cxn modelId="{1FD2DB46-6CF0-4D00-B7AC-6575BD71E343}" type="presParOf" srcId="{830C2D8D-9DA0-403E-A179-241B2C1514DA}" destId="{EC6B5C58-06D0-4EDF-A249-3769BD6AEA99}" srcOrd="3" destOrd="0" presId="urn:microsoft.com/office/officeart/2005/8/layout/matrix3"/>
    <dgm:cxn modelId="{155B39E9-9D84-4450-9405-EFDB889CAC4E}" type="presParOf" srcId="{830C2D8D-9DA0-403E-A179-241B2C1514DA}" destId="{4C266B6B-2462-42F7-831E-4DBBAD38C0A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4D8449-FE46-4D00-BCBD-17613558CD6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640FB39-9A06-450F-B057-80EB0E52562E}">
      <dgm:prSet phldrT="[텍스트]" custT="1"/>
      <dgm:spPr>
        <a:solidFill>
          <a:srgbClr val="202022"/>
        </a:solidFill>
      </dgm:spPr>
      <dgm:t>
        <a:bodyPr/>
        <a:lstStyle/>
        <a:p>
          <a:pPr latinLnBrk="1"/>
          <a:r>
            <a:rPr lang="ko-KR" altLang="en-US" sz="40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스포츠 중계</a:t>
          </a:r>
          <a:endParaRPr lang="ko-KR" altLang="en-US" sz="40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A94316A1-9ECF-4C78-8349-3FDB08387457}" type="parTrans" cxnId="{30BBC2DA-96F0-4A01-B89F-B3EB866723B4}">
      <dgm:prSet/>
      <dgm:spPr/>
      <dgm:t>
        <a:bodyPr/>
        <a:lstStyle/>
        <a:p>
          <a:pPr latinLnBrk="1"/>
          <a:endParaRPr lang="ko-KR" altLang="en-US"/>
        </a:p>
      </dgm:t>
    </dgm:pt>
    <dgm:pt modelId="{AB0DBEC9-8849-450F-8F30-761ED3AE09D6}" type="sibTrans" cxnId="{30BBC2DA-96F0-4A01-B89F-B3EB866723B4}">
      <dgm:prSet/>
      <dgm:spPr/>
      <dgm:t>
        <a:bodyPr/>
        <a:lstStyle/>
        <a:p>
          <a:pPr latinLnBrk="1"/>
          <a:endParaRPr lang="ko-KR" altLang="en-US"/>
        </a:p>
      </dgm:t>
    </dgm:pt>
    <dgm:pt modelId="{07DC4231-7FF0-4330-901C-C9726953C795}">
      <dgm:prSet phldrT="[텍스트]" custT="1"/>
      <dgm:spPr>
        <a:solidFill>
          <a:srgbClr val="202022"/>
        </a:solidFill>
      </dgm:spPr>
      <dgm:t>
        <a:bodyPr/>
        <a:lstStyle/>
        <a:p>
          <a:pPr latinLnBrk="1"/>
          <a:r>
            <a:rPr lang="ko-KR" altLang="en-US" sz="44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홈쇼핑 진출</a:t>
          </a:r>
          <a:endParaRPr lang="ko-KR" altLang="en-US" sz="44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0EA36238-FB8C-4781-A6A2-0FC84DB64398}" type="parTrans" cxnId="{672FC754-FE14-4096-BF23-DECBE85C9065}">
      <dgm:prSet/>
      <dgm:spPr/>
      <dgm:t>
        <a:bodyPr/>
        <a:lstStyle/>
        <a:p>
          <a:pPr latinLnBrk="1"/>
          <a:endParaRPr lang="ko-KR" altLang="en-US"/>
        </a:p>
      </dgm:t>
    </dgm:pt>
    <dgm:pt modelId="{2216F4D9-18CC-4B60-B07F-E218EA6EF918}" type="sibTrans" cxnId="{672FC754-FE14-4096-BF23-DECBE85C9065}">
      <dgm:prSet/>
      <dgm:spPr/>
      <dgm:t>
        <a:bodyPr/>
        <a:lstStyle/>
        <a:p>
          <a:pPr latinLnBrk="1"/>
          <a:endParaRPr lang="ko-KR" altLang="en-US"/>
        </a:p>
      </dgm:t>
    </dgm:pt>
    <dgm:pt modelId="{CE6FE9A3-2A1A-413E-99F8-E56CC145333D}">
      <dgm:prSet phldrT="[텍스트]"/>
      <dgm:spPr>
        <a:solidFill>
          <a:srgbClr val="202022"/>
        </a:solidFill>
      </dgm:spPr>
      <dgm:t>
        <a:bodyPr/>
        <a:lstStyle/>
        <a:p>
          <a:pPr latinLnBrk="1"/>
          <a:r>
            <a:rPr lang="ko-KR" altLang="en-US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스마트 </a:t>
          </a:r>
          <a:r>
            <a: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DMB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3D00F1D5-18DF-496C-9008-E05E7CE7A048}" type="parTrans" cxnId="{BDB08095-CE61-4AFA-8AE3-7082192CB693}">
      <dgm:prSet/>
      <dgm:spPr/>
      <dgm:t>
        <a:bodyPr/>
        <a:lstStyle/>
        <a:p>
          <a:pPr latinLnBrk="1"/>
          <a:endParaRPr lang="ko-KR" altLang="en-US"/>
        </a:p>
      </dgm:t>
    </dgm:pt>
    <dgm:pt modelId="{D39D2595-8A54-4F76-82E4-80868D1A538C}" type="sibTrans" cxnId="{BDB08095-CE61-4AFA-8AE3-7082192CB693}">
      <dgm:prSet/>
      <dgm:spPr/>
      <dgm:t>
        <a:bodyPr/>
        <a:lstStyle/>
        <a:p>
          <a:pPr latinLnBrk="1"/>
          <a:endParaRPr lang="ko-KR" altLang="en-US"/>
        </a:p>
      </dgm:t>
    </dgm:pt>
    <dgm:pt modelId="{2EC70C0B-2FBC-40EF-869F-09D5523EEFE1}">
      <dgm:prSet phldrT="[텍스트]"/>
      <dgm:spPr>
        <a:solidFill>
          <a:srgbClr val="202022"/>
        </a:solidFill>
      </dgm:spPr>
      <dgm:t>
        <a:bodyPr/>
        <a:lstStyle/>
        <a:p>
          <a:pPr latinLnBrk="1"/>
          <a:r>
            <a:rPr lang="ko-KR" altLang="en-US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고화질 </a:t>
          </a:r>
          <a:r>
            <a: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DMB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0F17D1F4-1F8D-468A-BCE2-41C5CDAA4021}" type="parTrans" cxnId="{38406344-D2D7-4A13-B0DF-431BAD94904E}">
      <dgm:prSet/>
      <dgm:spPr/>
      <dgm:t>
        <a:bodyPr/>
        <a:lstStyle/>
        <a:p>
          <a:pPr latinLnBrk="1"/>
          <a:endParaRPr lang="ko-KR" altLang="en-US"/>
        </a:p>
      </dgm:t>
    </dgm:pt>
    <dgm:pt modelId="{B4869A8C-3CC6-4788-8CBE-4C1DBFF9C987}" type="sibTrans" cxnId="{38406344-D2D7-4A13-B0DF-431BAD94904E}">
      <dgm:prSet/>
      <dgm:spPr/>
      <dgm:t>
        <a:bodyPr/>
        <a:lstStyle/>
        <a:p>
          <a:pPr latinLnBrk="1"/>
          <a:endParaRPr lang="ko-KR" altLang="en-US"/>
        </a:p>
      </dgm:t>
    </dgm:pt>
    <dgm:pt modelId="{278AF882-EB8F-4EE8-8916-F2F6A1A3E160}">
      <dgm:prSet phldrT="[텍스트]"/>
      <dgm:spPr>
        <a:solidFill>
          <a:srgbClr val="202022"/>
        </a:solidFill>
      </dgm:spPr>
      <dgm:t>
        <a:bodyPr/>
        <a:lstStyle/>
        <a:p>
          <a:pPr latinLnBrk="1"/>
          <a:r>
            <a:rPr lang="ko-KR" altLang="en-US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재난방송 의무화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81ED790D-FDFF-4426-976E-CFA2358C3996}" type="parTrans" cxnId="{1010AA80-B943-4F0F-9215-DF1E6C0ACB60}">
      <dgm:prSet/>
      <dgm:spPr/>
      <dgm:t>
        <a:bodyPr/>
        <a:lstStyle/>
        <a:p>
          <a:pPr latinLnBrk="1"/>
          <a:endParaRPr lang="ko-KR" altLang="en-US"/>
        </a:p>
      </dgm:t>
    </dgm:pt>
    <dgm:pt modelId="{93F58F20-9D89-49A5-A88A-5F259FDFA267}" type="sibTrans" cxnId="{1010AA80-B943-4F0F-9215-DF1E6C0ACB60}">
      <dgm:prSet/>
      <dgm:spPr/>
      <dgm:t>
        <a:bodyPr/>
        <a:lstStyle/>
        <a:p>
          <a:pPr latinLnBrk="1"/>
          <a:endParaRPr lang="ko-KR" altLang="en-US"/>
        </a:p>
      </dgm:t>
    </dgm:pt>
    <dgm:pt modelId="{A7922AB6-5598-428A-B140-CA5AB68240C7}">
      <dgm:prSet/>
      <dgm:spPr>
        <a:solidFill>
          <a:srgbClr val="202022"/>
        </a:solidFill>
      </dgm:spPr>
      <dgm:t>
        <a:bodyPr/>
        <a:lstStyle/>
        <a:p>
          <a:pPr latinLnBrk="1"/>
          <a:r>
            <a:rPr lang="ko-KR" altLang="en-US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해외진출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F9A4559-1F2A-4543-A56F-3164B93A26C2}" type="parTrans" cxnId="{8F956508-553C-464F-BFD6-A07BAE01CC20}">
      <dgm:prSet/>
      <dgm:spPr/>
      <dgm:t>
        <a:bodyPr/>
        <a:lstStyle/>
        <a:p>
          <a:pPr latinLnBrk="1"/>
          <a:endParaRPr lang="ko-KR" altLang="en-US"/>
        </a:p>
      </dgm:t>
    </dgm:pt>
    <dgm:pt modelId="{1FCFBB98-5965-4F69-9DCB-C5D4EC9BEA33}" type="sibTrans" cxnId="{8F956508-553C-464F-BFD6-A07BAE01CC20}">
      <dgm:prSet/>
      <dgm:spPr/>
      <dgm:t>
        <a:bodyPr/>
        <a:lstStyle/>
        <a:p>
          <a:pPr latinLnBrk="1"/>
          <a:endParaRPr lang="ko-KR" altLang="en-US"/>
        </a:p>
      </dgm:t>
    </dgm:pt>
    <dgm:pt modelId="{2D997EF4-9992-4922-8FE0-853E6F4363C5}" type="pres">
      <dgm:prSet presAssocID="{654D8449-FE46-4D00-BCBD-17613558CD6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9A0FDB-AC29-4F2A-9304-A5ED832C4143}" type="pres">
      <dgm:prSet presAssocID="{E640FB39-9A06-450F-B057-80EB0E52562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568449-B4B6-4CA5-879B-62A3F9586099}" type="pres">
      <dgm:prSet presAssocID="{AB0DBEC9-8849-450F-8F30-761ED3AE09D6}" presName="sibTrans" presStyleCnt="0"/>
      <dgm:spPr/>
    </dgm:pt>
    <dgm:pt modelId="{201416A2-235B-400B-B84C-3CE81F628AF9}" type="pres">
      <dgm:prSet presAssocID="{07DC4231-7FF0-4330-901C-C9726953C79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203422-2272-4CA9-8DC9-A0F522AC2F76}" type="pres">
      <dgm:prSet presAssocID="{2216F4D9-18CC-4B60-B07F-E218EA6EF918}" presName="sibTrans" presStyleCnt="0"/>
      <dgm:spPr/>
    </dgm:pt>
    <dgm:pt modelId="{62994090-6C66-41CE-BE6B-7068DA1382E4}" type="pres">
      <dgm:prSet presAssocID="{CE6FE9A3-2A1A-413E-99F8-E56CC145333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E7AD75-A1A3-40CF-BBEC-E3A5E9141145}" type="pres">
      <dgm:prSet presAssocID="{D39D2595-8A54-4F76-82E4-80868D1A538C}" presName="sibTrans" presStyleCnt="0"/>
      <dgm:spPr/>
    </dgm:pt>
    <dgm:pt modelId="{06AF21D6-E2F7-4ABE-A113-758573E647DF}" type="pres">
      <dgm:prSet presAssocID="{2EC70C0B-2FBC-40EF-869F-09D5523EEFE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389983-4D8F-4DAE-8F36-9F065806E5D5}" type="pres">
      <dgm:prSet presAssocID="{B4869A8C-3CC6-4788-8CBE-4C1DBFF9C987}" presName="sibTrans" presStyleCnt="0"/>
      <dgm:spPr/>
    </dgm:pt>
    <dgm:pt modelId="{8A8B5B93-7E0A-4AB8-AC4B-AB5AF656AE27}" type="pres">
      <dgm:prSet presAssocID="{278AF882-EB8F-4EE8-8916-F2F6A1A3E16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6CA7C4-71C5-4657-A47E-0899BF559EDC}" type="pres">
      <dgm:prSet presAssocID="{93F58F20-9D89-49A5-A88A-5F259FDFA267}" presName="sibTrans" presStyleCnt="0"/>
      <dgm:spPr/>
    </dgm:pt>
    <dgm:pt modelId="{6D6A61AE-B43F-4832-9A29-C7F8825E9CD4}" type="pres">
      <dgm:prSet presAssocID="{A7922AB6-5598-428A-B140-CA5AB68240C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A34DAF-94F1-4D17-99F6-468996B66CD8}" type="presOf" srcId="{CE6FE9A3-2A1A-413E-99F8-E56CC145333D}" destId="{62994090-6C66-41CE-BE6B-7068DA1382E4}" srcOrd="0" destOrd="0" presId="urn:microsoft.com/office/officeart/2005/8/layout/default"/>
    <dgm:cxn modelId="{973A5402-6D46-4E65-940D-27E1F8971B48}" type="presOf" srcId="{A7922AB6-5598-428A-B140-CA5AB68240C7}" destId="{6D6A61AE-B43F-4832-9A29-C7F8825E9CD4}" srcOrd="0" destOrd="0" presId="urn:microsoft.com/office/officeart/2005/8/layout/default"/>
    <dgm:cxn modelId="{38406344-D2D7-4A13-B0DF-431BAD94904E}" srcId="{654D8449-FE46-4D00-BCBD-17613558CD68}" destId="{2EC70C0B-2FBC-40EF-869F-09D5523EEFE1}" srcOrd="3" destOrd="0" parTransId="{0F17D1F4-1F8D-468A-BCE2-41C5CDAA4021}" sibTransId="{B4869A8C-3CC6-4788-8CBE-4C1DBFF9C987}"/>
    <dgm:cxn modelId="{30BBC2DA-96F0-4A01-B89F-B3EB866723B4}" srcId="{654D8449-FE46-4D00-BCBD-17613558CD68}" destId="{E640FB39-9A06-450F-B057-80EB0E52562E}" srcOrd="0" destOrd="0" parTransId="{A94316A1-9ECF-4C78-8349-3FDB08387457}" sibTransId="{AB0DBEC9-8849-450F-8F30-761ED3AE09D6}"/>
    <dgm:cxn modelId="{341C8F61-FD05-4523-8BCE-76D8A1A1AC6D}" type="presOf" srcId="{278AF882-EB8F-4EE8-8916-F2F6A1A3E160}" destId="{8A8B5B93-7E0A-4AB8-AC4B-AB5AF656AE27}" srcOrd="0" destOrd="0" presId="urn:microsoft.com/office/officeart/2005/8/layout/default"/>
    <dgm:cxn modelId="{CEED0606-5003-4ED6-9B95-0D2B4F747E62}" type="presOf" srcId="{2EC70C0B-2FBC-40EF-869F-09D5523EEFE1}" destId="{06AF21D6-E2F7-4ABE-A113-758573E647DF}" srcOrd="0" destOrd="0" presId="urn:microsoft.com/office/officeart/2005/8/layout/default"/>
    <dgm:cxn modelId="{1010AA80-B943-4F0F-9215-DF1E6C0ACB60}" srcId="{654D8449-FE46-4D00-BCBD-17613558CD68}" destId="{278AF882-EB8F-4EE8-8916-F2F6A1A3E160}" srcOrd="4" destOrd="0" parTransId="{81ED790D-FDFF-4426-976E-CFA2358C3996}" sibTransId="{93F58F20-9D89-49A5-A88A-5F259FDFA267}"/>
    <dgm:cxn modelId="{BDB08095-CE61-4AFA-8AE3-7082192CB693}" srcId="{654D8449-FE46-4D00-BCBD-17613558CD68}" destId="{CE6FE9A3-2A1A-413E-99F8-E56CC145333D}" srcOrd="2" destOrd="0" parTransId="{3D00F1D5-18DF-496C-9008-E05E7CE7A048}" sibTransId="{D39D2595-8A54-4F76-82E4-80868D1A538C}"/>
    <dgm:cxn modelId="{5DAFDF87-857D-4375-A744-E5269C17B7BA}" type="presOf" srcId="{654D8449-FE46-4D00-BCBD-17613558CD68}" destId="{2D997EF4-9992-4922-8FE0-853E6F4363C5}" srcOrd="0" destOrd="0" presId="urn:microsoft.com/office/officeart/2005/8/layout/default"/>
    <dgm:cxn modelId="{8F956508-553C-464F-BFD6-A07BAE01CC20}" srcId="{654D8449-FE46-4D00-BCBD-17613558CD68}" destId="{A7922AB6-5598-428A-B140-CA5AB68240C7}" srcOrd="5" destOrd="0" parTransId="{2F9A4559-1F2A-4543-A56F-3164B93A26C2}" sibTransId="{1FCFBB98-5965-4F69-9DCB-C5D4EC9BEA33}"/>
    <dgm:cxn modelId="{D8DCD871-E9AB-4341-B481-B6006AA8B112}" type="presOf" srcId="{07DC4231-7FF0-4330-901C-C9726953C795}" destId="{201416A2-235B-400B-B84C-3CE81F628AF9}" srcOrd="0" destOrd="0" presId="urn:microsoft.com/office/officeart/2005/8/layout/default"/>
    <dgm:cxn modelId="{672FC754-FE14-4096-BF23-DECBE85C9065}" srcId="{654D8449-FE46-4D00-BCBD-17613558CD68}" destId="{07DC4231-7FF0-4330-901C-C9726953C795}" srcOrd="1" destOrd="0" parTransId="{0EA36238-FB8C-4781-A6A2-0FC84DB64398}" sibTransId="{2216F4D9-18CC-4B60-B07F-E218EA6EF918}"/>
    <dgm:cxn modelId="{AA2BA083-DCE8-45E0-B438-10B40F707135}" type="presOf" srcId="{E640FB39-9A06-450F-B057-80EB0E52562E}" destId="{8A9A0FDB-AC29-4F2A-9304-A5ED832C4143}" srcOrd="0" destOrd="0" presId="urn:microsoft.com/office/officeart/2005/8/layout/default"/>
    <dgm:cxn modelId="{CE1D65DF-799E-46CF-9B11-12196B492C48}" type="presParOf" srcId="{2D997EF4-9992-4922-8FE0-853E6F4363C5}" destId="{8A9A0FDB-AC29-4F2A-9304-A5ED832C4143}" srcOrd="0" destOrd="0" presId="urn:microsoft.com/office/officeart/2005/8/layout/default"/>
    <dgm:cxn modelId="{9E4C16DE-7FD4-4389-BF71-4E0242C4F8EF}" type="presParOf" srcId="{2D997EF4-9992-4922-8FE0-853E6F4363C5}" destId="{FD568449-B4B6-4CA5-879B-62A3F9586099}" srcOrd="1" destOrd="0" presId="urn:microsoft.com/office/officeart/2005/8/layout/default"/>
    <dgm:cxn modelId="{94323647-0538-4DF6-88DC-F04D450E28E4}" type="presParOf" srcId="{2D997EF4-9992-4922-8FE0-853E6F4363C5}" destId="{201416A2-235B-400B-B84C-3CE81F628AF9}" srcOrd="2" destOrd="0" presId="urn:microsoft.com/office/officeart/2005/8/layout/default"/>
    <dgm:cxn modelId="{E3A62E8B-7DBA-4B31-BF55-03F577CACF40}" type="presParOf" srcId="{2D997EF4-9992-4922-8FE0-853E6F4363C5}" destId="{99203422-2272-4CA9-8DC9-A0F522AC2F76}" srcOrd="3" destOrd="0" presId="urn:microsoft.com/office/officeart/2005/8/layout/default"/>
    <dgm:cxn modelId="{E520E185-9FF5-463D-8E90-B6065C252314}" type="presParOf" srcId="{2D997EF4-9992-4922-8FE0-853E6F4363C5}" destId="{62994090-6C66-41CE-BE6B-7068DA1382E4}" srcOrd="4" destOrd="0" presId="urn:microsoft.com/office/officeart/2005/8/layout/default"/>
    <dgm:cxn modelId="{C1AF04F3-F082-4203-8264-21C2C1588F73}" type="presParOf" srcId="{2D997EF4-9992-4922-8FE0-853E6F4363C5}" destId="{27E7AD75-A1A3-40CF-BBEC-E3A5E9141145}" srcOrd="5" destOrd="0" presId="urn:microsoft.com/office/officeart/2005/8/layout/default"/>
    <dgm:cxn modelId="{013C6156-A9A8-4F53-BAAE-D5E75172BD68}" type="presParOf" srcId="{2D997EF4-9992-4922-8FE0-853E6F4363C5}" destId="{06AF21D6-E2F7-4ABE-A113-758573E647DF}" srcOrd="6" destOrd="0" presId="urn:microsoft.com/office/officeart/2005/8/layout/default"/>
    <dgm:cxn modelId="{D821B80D-9CE6-44B0-B3AB-FDA52A9521C6}" type="presParOf" srcId="{2D997EF4-9992-4922-8FE0-853E6F4363C5}" destId="{82389983-4D8F-4DAE-8F36-9F065806E5D5}" srcOrd="7" destOrd="0" presId="urn:microsoft.com/office/officeart/2005/8/layout/default"/>
    <dgm:cxn modelId="{D2B2A2DA-083F-4495-B847-EB6DF4DE2F32}" type="presParOf" srcId="{2D997EF4-9992-4922-8FE0-853E6F4363C5}" destId="{8A8B5B93-7E0A-4AB8-AC4B-AB5AF656AE27}" srcOrd="8" destOrd="0" presId="urn:microsoft.com/office/officeart/2005/8/layout/default"/>
    <dgm:cxn modelId="{A4A2BD1E-F5A2-4249-A377-B6DDA917B526}" type="presParOf" srcId="{2D997EF4-9992-4922-8FE0-853E6F4363C5}" destId="{AD6CA7C4-71C5-4657-A47E-0899BF559EDC}" srcOrd="9" destOrd="0" presId="urn:microsoft.com/office/officeart/2005/8/layout/default"/>
    <dgm:cxn modelId="{C0DDC3B6-4348-4665-9334-29137CBF8246}" type="presParOf" srcId="{2D997EF4-9992-4922-8FE0-853E6F4363C5}" destId="{6D6A61AE-B43F-4832-9A29-C7F8825E9CD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03A1B-100D-4615-A424-FCC3D8DDA06D}">
      <dsp:nvSpPr>
        <dsp:cNvPr id="0" name=""/>
        <dsp:cNvSpPr/>
      </dsp:nvSpPr>
      <dsp:spPr>
        <a:xfrm>
          <a:off x="0" y="0"/>
          <a:ext cx="8307324" cy="814300"/>
        </a:xfrm>
        <a:prstGeom prst="roundRect">
          <a:avLst>
            <a:gd name="adj" fmla="val 10000"/>
          </a:avLst>
        </a:prstGeom>
        <a:solidFill>
          <a:schemeClr val="bg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ATSC</a:t>
          </a:r>
          <a:r>
            <a:rPr lang="ko-KR" altLang="en-US" sz="3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의 사용</a:t>
          </a:r>
          <a:endParaRPr lang="ko-KR" altLang="en-US" sz="34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23850" y="23850"/>
        <a:ext cx="7333357" cy="766600"/>
      </dsp:txXfrm>
    </dsp:sp>
    <dsp:sp modelId="{9FF761A9-031D-47ED-8D89-8165F494F835}">
      <dsp:nvSpPr>
        <dsp:cNvPr id="0" name=""/>
        <dsp:cNvSpPr/>
      </dsp:nvSpPr>
      <dsp:spPr>
        <a:xfrm>
          <a:off x="620352" y="927398"/>
          <a:ext cx="8307324" cy="814300"/>
        </a:xfrm>
        <a:prstGeom prst="roundRect">
          <a:avLst>
            <a:gd name="adj" fmla="val 10000"/>
          </a:avLst>
        </a:prstGeom>
        <a:solidFill>
          <a:schemeClr val="bg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err="1" smtClean="0">
              <a:latin typeface="HY견고딕" panose="02030600000101010101" pitchFamily="18" charset="-127"/>
              <a:ea typeface="HY견고딕" panose="02030600000101010101" pitchFamily="18" charset="-127"/>
            </a:rPr>
            <a:t>이동수신</a:t>
          </a:r>
          <a:r>
            <a:rPr lang="ko-KR" altLang="en-US" sz="3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 불가능</a:t>
          </a:r>
          <a:endParaRPr lang="ko-KR" altLang="en-US" sz="34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644202" y="951248"/>
        <a:ext cx="7109976" cy="766600"/>
      </dsp:txXfrm>
    </dsp:sp>
    <dsp:sp modelId="{442A70EA-956B-40DE-B4D2-919721FD604D}">
      <dsp:nvSpPr>
        <dsp:cNvPr id="0" name=""/>
        <dsp:cNvSpPr/>
      </dsp:nvSpPr>
      <dsp:spPr>
        <a:xfrm>
          <a:off x="1240704" y="1854796"/>
          <a:ext cx="8307324" cy="814300"/>
        </a:xfrm>
        <a:prstGeom prst="roundRect">
          <a:avLst>
            <a:gd name="adj" fmla="val 10000"/>
          </a:avLst>
        </a:prstGeom>
        <a:solidFill>
          <a:schemeClr val="bg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DAB </a:t>
          </a:r>
          <a:r>
            <a:rPr lang="ko-KR" altLang="en-US" sz="3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도입</a:t>
          </a:r>
          <a:endParaRPr lang="ko-KR" altLang="en-US" sz="34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1264554" y="1878646"/>
        <a:ext cx="7109976" cy="766600"/>
      </dsp:txXfrm>
    </dsp:sp>
    <dsp:sp modelId="{FB0C8B6D-6C18-41E6-A512-BE27AA43EED5}">
      <dsp:nvSpPr>
        <dsp:cNvPr id="0" name=""/>
        <dsp:cNvSpPr/>
      </dsp:nvSpPr>
      <dsp:spPr>
        <a:xfrm>
          <a:off x="1861056" y="2782194"/>
          <a:ext cx="8307324" cy="814300"/>
        </a:xfrm>
        <a:prstGeom prst="roundRect">
          <a:avLst>
            <a:gd name="adj" fmla="val 10000"/>
          </a:avLst>
        </a:prstGeom>
        <a:solidFill>
          <a:schemeClr val="bg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TV</a:t>
          </a:r>
          <a:r>
            <a:rPr lang="ko-KR" altLang="en-US" sz="3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수신 기술 삽입</a:t>
          </a:r>
          <a:endParaRPr lang="ko-KR" altLang="en-US" sz="34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1884906" y="2806044"/>
        <a:ext cx="7109976" cy="766600"/>
      </dsp:txXfrm>
    </dsp:sp>
    <dsp:sp modelId="{8948B6C5-5AC2-492F-A5DB-7FA8EC8FF296}">
      <dsp:nvSpPr>
        <dsp:cNvPr id="0" name=""/>
        <dsp:cNvSpPr/>
      </dsp:nvSpPr>
      <dsp:spPr>
        <a:xfrm>
          <a:off x="2481408" y="3709593"/>
          <a:ext cx="8307324" cy="814300"/>
        </a:xfrm>
        <a:prstGeom prst="roundRect">
          <a:avLst>
            <a:gd name="adj" fmla="val 10000"/>
          </a:avLst>
        </a:prstGeom>
        <a:solidFill>
          <a:schemeClr val="bg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DMB </a:t>
          </a:r>
          <a:r>
            <a:rPr lang="ko-KR" altLang="en-US" sz="3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완성</a:t>
          </a:r>
          <a:endParaRPr lang="ko-KR" altLang="en-US" sz="34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2505258" y="3733443"/>
        <a:ext cx="7109976" cy="766600"/>
      </dsp:txXfrm>
    </dsp:sp>
    <dsp:sp modelId="{14CF6F60-BB74-42F7-944F-E7715BF7A580}">
      <dsp:nvSpPr>
        <dsp:cNvPr id="0" name=""/>
        <dsp:cNvSpPr/>
      </dsp:nvSpPr>
      <dsp:spPr>
        <a:xfrm>
          <a:off x="7778028" y="594892"/>
          <a:ext cx="529295" cy="529295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lumMod val="85000"/>
            <a:alpha val="90000"/>
          </a:schemeClr>
        </a:solidFill>
        <a:ln w="15875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7897119" y="594892"/>
        <a:ext cx="291113" cy="398294"/>
      </dsp:txXfrm>
    </dsp:sp>
    <dsp:sp modelId="{8C9DE098-1F8E-4C75-854F-FDDAC93198FB}">
      <dsp:nvSpPr>
        <dsp:cNvPr id="0" name=""/>
        <dsp:cNvSpPr/>
      </dsp:nvSpPr>
      <dsp:spPr>
        <a:xfrm>
          <a:off x="8398380" y="1522290"/>
          <a:ext cx="529295" cy="529295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lumMod val="85000"/>
            <a:alpha val="90000"/>
          </a:schemeClr>
        </a:solidFill>
        <a:ln w="15875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8517471" y="1522290"/>
        <a:ext cx="291113" cy="398294"/>
      </dsp:txXfrm>
    </dsp:sp>
    <dsp:sp modelId="{9E718440-D6A0-4811-A526-D36B5FC94668}">
      <dsp:nvSpPr>
        <dsp:cNvPr id="0" name=""/>
        <dsp:cNvSpPr/>
      </dsp:nvSpPr>
      <dsp:spPr>
        <a:xfrm>
          <a:off x="9018733" y="2436116"/>
          <a:ext cx="529295" cy="529295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lumMod val="85000"/>
            <a:alpha val="90000"/>
          </a:schemeClr>
        </a:solidFill>
        <a:ln w="15875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9137824" y="2436116"/>
        <a:ext cx="291113" cy="398294"/>
      </dsp:txXfrm>
    </dsp:sp>
    <dsp:sp modelId="{07FA2882-05F1-4891-804F-97B9D215E50A}">
      <dsp:nvSpPr>
        <dsp:cNvPr id="0" name=""/>
        <dsp:cNvSpPr/>
      </dsp:nvSpPr>
      <dsp:spPr>
        <a:xfrm>
          <a:off x="9639085" y="3372562"/>
          <a:ext cx="529295" cy="529295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lumMod val="85000"/>
            <a:alpha val="90000"/>
          </a:schemeClr>
        </a:solidFill>
        <a:ln w="15875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9758176" y="3372562"/>
        <a:ext cx="291113" cy="398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8AEFA-530C-4FF0-8234-04EF2C35C36C}">
      <dsp:nvSpPr>
        <dsp:cNvPr id="0" name=""/>
        <dsp:cNvSpPr/>
      </dsp:nvSpPr>
      <dsp:spPr>
        <a:xfrm>
          <a:off x="4622799" y="2520261"/>
          <a:ext cx="2529814" cy="878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058"/>
              </a:lnTo>
              <a:lnTo>
                <a:pt x="2529814" y="439058"/>
              </a:lnTo>
              <a:lnTo>
                <a:pt x="2529814" y="87811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651B4A-7ADB-4A1C-8A65-E91CF3203C4C}">
      <dsp:nvSpPr>
        <dsp:cNvPr id="0" name=""/>
        <dsp:cNvSpPr/>
      </dsp:nvSpPr>
      <dsp:spPr>
        <a:xfrm>
          <a:off x="2090756" y="2520261"/>
          <a:ext cx="2532043" cy="878117"/>
        </a:xfrm>
        <a:custGeom>
          <a:avLst/>
          <a:gdLst/>
          <a:ahLst/>
          <a:cxnLst/>
          <a:rect l="0" t="0" r="0" b="0"/>
          <a:pathLst>
            <a:path>
              <a:moveTo>
                <a:pt x="2532043" y="0"/>
              </a:moveTo>
              <a:lnTo>
                <a:pt x="2532043" y="439058"/>
              </a:lnTo>
              <a:lnTo>
                <a:pt x="0" y="439058"/>
              </a:lnTo>
              <a:lnTo>
                <a:pt x="0" y="87811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B6D58-1FA5-4AE7-A3BD-87DF204CE72F}">
      <dsp:nvSpPr>
        <dsp:cNvPr id="0" name=""/>
        <dsp:cNvSpPr/>
      </dsp:nvSpPr>
      <dsp:spPr>
        <a:xfrm>
          <a:off x="2532043" y="429505"/>
          <a:ext cx="4181512" cy="2090756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DMB</a:t>
          </a:r>
          <a:endParaRPr lang="ko-KR" altLang="en-US" sz="65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2532043" y="429505"/>
        <a:ext cx="4181512" cy="2090756"/>
      </dsp:txXfrm>
    </dsp:sp>
    <dsp:sp modelId="{A98E3D32-98D5-460F-9E9F-D4F0D2E46D16}">
      <dsp:nvSpPr>
        <dsp:cNvPr id="0" name=""/>
        <dsp:cNvSpPr/>
      </dsp:nvSpPr>
      <dsp:spPr>
        <a:xfrm>
          <a:off x="0" y="3398378"/>
          <a:ext cx="4181512" cy="2090756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err="1" smtClean="0">
              <a:latin typeface="HY견고딕" panose="02030600000101010101" pitchFamily="18" charset="-127"/>
              <a:ea typeface="HY견고딕" panose="02030600000101010101" pitchFamily="18" charset="-127"/>
            </a:rPr>
            <a:t>지상파</a:t>
          </a:r>
          <a:endParaRPr lang="ko-KR" altLang="en-US" sz="65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0" y="3398378"/>
        <a:ext cx="4181512" cy="2090756"/>
      </dsp:txXfrm>
    </dsp:sp>
    <dsp:sp modelId="{A00F7633-55F5-4549-B7D1-7706385148B5}">
      <dsp:nvSpPr>
        <dsp:cNvPr id="0" name=""/>
        <dsp:cNvSpPr/>
      </dsp:nvSpPr>
      <dsp:spPr>
        <a:xfrm>
          <a:off x="5061858" y="3398378"/>
          <a:ext cx="4181512" cy="2090756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err="1" smtClean="0">
              <a:latin typeface="HY견고딕" panose="02030600000101010101" pitchFamily="18" charset="-127"/>
              <a:ea typeface="HY견고딕" panose="02030600000101010101" pitchFamily="18" charset="-127"/>
            </a:rPr>
            <a:t>위성파</a:t>
          </a:r>
          <a:endParaRPr lang="ko-KR" altLang="en-US" sz="65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5061858" y="3398378"/>
        <a:ext cx="4181512" cy="2090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CE2F5-24BB-40C5-933C-A94975B9A9AA}">
      <dsp:nvSpPr>
        <dsp:cNvPr id="0" name=""/>
        <dsp:cNvSpPr/>
      </dsp:nvSpPr>
      <dsp:spPr>
        <a:xfrm>
          <a:off x="2340000" y="0"/>
          <a:ext cx="6120000" cy="6120000"/>
        </a:xfrm>
        <a:prstGeom prst="diamond">
          <a:avLst/>
        </a:prstGeom>
        <a:solidFill>
          <a:schemeClr val="bg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DBD51-9B16-4669-BF94-3321FC61BF45}">
      <dsp:nvSpPr>
        <dsp:cNvPr id="0" name=""/>
        <dsp:cNvSpPr/>
      </dsp:nvSpPr>
      <dsp:spPr>
        <a:xfrm>
          <a:off x="179670" y="353723"/>
          <a:ext cx="5039990" cy="2386800"/>
        </a:xfrm>
        <a:prstGeom prst="round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음영 지역</a:t>
          </a:r>
          <a:endParaRPr lang="ko-KR" altLang="en-US" sz="3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296184" y="470237"/>
        <a:ext cx="4806962" cy="2153772"/>
      </dsp:txXfrm>
    </dsp:sp>
    <dsp:sp modelId="{C3507985-FFC1-495D-AEF2-A5288E4BEE1A}">
      <dsp:nvSpPr>
        <dsp:cNvPr id="0" name=""/>
        <dsp:cNvSpPr/>
      </dsp:nvSpPr>
      <dsp:spPr>
        <a:xfrm>
          <a:off x="5580338" y="353723"/>
          <a:ext cx="5039990" cy="2386800"/>
        </a:xfrm>
        <a:prstGeom prst="roundRect">
          <a:avLst/>
        </a:prstGeom>
        <a:solidFill>
          <a:srgbClr val="20202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낮은 이용률</a:t>
          </a:r>
          <a:endParaRPr lang="ko-KR" altLang="en-US" sz="3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5696852" y="470237"/>
        <a:ext cx="4806962" cy="2153772"/>
      </dsp:txXfrm>
    </dsp:sp>
    <dsp:sp modelId="{EC6B5C58-06D0-4EDF-A249-3769BD6AEA99}">
      <dsp:nvSpPr>
        <dsp:cNvPr id="0" name=""/>
        <dsp:cNvSpPr/>
      </dsp:nvSpPr>
      <dsp:spPr>
        <a:xfrm>
          <a:off x="179670" y="3379476"/>
          <a:ext cx="5039990" cy="2386800"/>
        </a:xfrm>
        <a:prstGeom prst="roundRect">
          <a:avLst/>
        </a:prstGeom>
        <a:solidFill>
          <a:srgbClr val="20202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컨텐츠 감소</a:t>
          </a:r>
          <a:endParaRPr lang="ko-KR" altLang="en-US" sz="3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296184" y="3495990"/>
        <a:ext cx="4806962" cy="2153772"/>
      </dsp:txXfrm>
    </dsp:sp>
    <dsp:sp modelId="{4C266B6B-2462-42F7-831E-4DBBAD38C0A7}">
      <dsp:nvSpPr>
        <dsp:cNvPr id="0" name=""/>
        <dsp:cNvSpPr/>
      </dsp:nvSpPr>
      <dsp:spPr>
        <a:xfrm>
          <a:off x="5580338" y="3379476"/>
          <a:ext cx="5039990" cy="2386800"/>
        </a:xfrm>
        <a:prstGeom prst="roundRect">
          <a:avLst/>
        </a:prstGeom>
        <a:solidFill>
          <a:srgbClr val="20202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DMB  </a:t>
          </a:r>
          <a:r>
            <a:rPr lang="ko-KR" altLang="en-US" sz="36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시청 금지법</a:t>
          </a:r>
          <a:endParaRPr lang="ko-KR" altLang="en-US" sz="3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5696852" y="3495990"/>
        <a:ext cx="4806962" cy="21537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A0FDB-AC29-4F2A-9304-A5ED832C4143}">
      <dsp:nvSpPr>
        <dsp:cNvPr id="0" name=""/>
        <dsp:cNvSpPr/>
      </dsp:nvSpPr>
      <dsp:spPr>
        <a:xfrm>
          <a:off x="0" y="728634"/>
          <a:ext cx="3047229" cy="1828337"/>
        </a:xfrm>
        <a:prstGeom prst="rect">
          <a:avLst/>
        </a:prstGeom>
        <a:solidFill>
          <a:srgbClr val="20202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스포츠 중계</a:t>
          </a:r>
          <a:endParaRPr lang="ko-KR" altLang="en-US" sz="40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0" y="728634"/>
        <a:ext cx="3047229" cy="1828337"/>
      </dsp:txXfrm>
    </dsp:sp>
    <dsp:sp modelId="{201416A2-235B-400B-B84C-3CE81F628AF9}">
      <dsp:nvSpPr>
        <dsp:cNvPr id="0" name=""/>
        <dsp:cNvSpPr/>
      </dsp:nvSpPr>
      <dsp:spPr>
        <a:xfrm>
          <a:off x="3351952" y="728634"/>
          <a:ext cx="3047229" cy="1828337"/>
        </a:xfrm>
        <a:prstGeom prst="rect">
          <a:avLst/>
        </a:prstGeom>
        <a:solidFill>
          <a:srgbClr val="20202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홈쇼핑 진출</a:t>
          </a:r>
          <a:endParaRPr lang="ko-KR" altLang="en-US" sz="44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3351952" y="728634"/>
        <a:ext cx="3047229" cy="1828337"/>
      </dsp:txXfrm>
    </dsp:sp>
    <dsp:sp modelId="{62994090-6C66-41CE-BE6B-7068DA1382E4}">
      <dsp:nvSpPr>
        <dsp:cNvPr id="0" name=""/>
        <dsp:cNvSpPr/>
      </dsp:nvSpPr>
      <dsp:spPr>
        <a:xfrm>
          <a:off x="6703905" y="728634"/>
          <a:ext cx="3047229" cy="1828337"/>
        </a:xfrm>
        <a:prstGeom prst="rect">
          <a:avLst/>
        </a:prstGeom>
        <a:solidFill>
          <a:srgbClr val="20202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8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스마트 </a:t>
          </a:r>
          <a:r>
            <a:rPr lang="en-US" altLang="ko-KR" sz="48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DMB</a:t>
          </a:r>
          <a:endParaRPr lang="ko-KR" altLang="en-US" sz="48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6703905" y="728634"/>
        <a:ext cx="3047229" cy="1828337"/>
      </dsp:txXfrm>
    </dsp:sp>
    <dsp:sp modelId="{06AF21D6-E2F7-4ABE-A113-758573E647DF}">
      <dsp:nvSpPr>
        <dsp:cNvPr id="0" name=""/>
        <dsp:cNvSpPr/>
      </dsp:nvSpPr>
      <dsp:spPr>
        <a:xfrm>
          <a:off x="0" y="2861694"/>
          <a:ext cx="3047229" cy="1828337"/>
        </a:xfrm>
        <a:prstGeom prst="rect">
          <a:avLst/>
        </a:prstGeom>
        <a:solidFill>
          <a:srgbClr val="20202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8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고화질 </a:t>
          </a:r>
          <a:r>
            <a:rPr lang="en-US" altLang="ko-KR" sz="48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DMB</a:t>
          </a:r>
          <a:endParaRPr lang="ko-KR" altLang="en-US" sz="48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0" y="2861694"/>
        <a:ext cx="3047229" cy="1828337"/>
      </dsp:txXfrm>
    </dsp:sp>
    <dsp:sp modelId="{8A8B5B93-7E0A-4AB8-AC4B-AB5AF656AE27}">
      <dsp:nvSpPr>
        <dsp:cNvPr id="0" name=""/>
        <dsp:cNvSpPr/>
      </dsp:nvSpPr>
      <dsp:spPr>
        <a:xfrm>
          <a:off x="3351952" y="2861694"/>
          <a:ext cx="3047229" cy="1828337"/>
        </a:xfrm>
        <a:prstGeom prst="rect">
          <a:avLst/>
        </a:prstGeom>
        <a:solidFill>
          <a:srgbClr val="20202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8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재난방송 의무화</a:t>
          </a:r>
          <a:endParaRPr lang="ko-KR" altLang="en-US" sz="48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3351952" y="2861694"/>
        <a:ext cx="3047229" cy="1828337"/>
      </dsp:txXfrm>
    </dsp:sp>
    <dsp:sp modelId="{6D6A61AE-B43F-4832-9A29-C7F8825E9CD4}">
      <dsp:nvSpPr>
        <dsp:cNvPr id="0" name=""/>
        <dsp:cNvSpPr/>
      </dsp:nvSpPr>
      <dsp:spPr>
        <a:xfrm>
          <a:off x="6703905" y="2861694"/>
          <a:ext cx="3047229" cy="1828337"/>
        </a:xfrm>
        <a:prstGeom prst="rect">
          <a:avLst/>
        </a:prstGeom>
        <a:solidFill>
          <a:srgbClr val="20202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8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해외진출</a:t>
          </a:r>
          <a:endParaRPr lang="ko-KR" altLang="en-US" sz="48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6703905" y="2861694"/>
        <a:ext cx="3047229" cy="1828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21F25-C63F-4415-9410-33448F763278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smtClean="0"/>
              <a:t>&amp;[</a:t>
            </a:r>
            <a:r>
              <a:rPr lang="ko-KR" altLang="en-US" smtClean="0"/>
              <a:t>전체 페이지 수</a:t>
            </a:r>
            <a:r>
              <a:rPr lang="en-US" altLang="ko-KR" smtClean="0"/>
              <a:t>]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11B68-966B-46FE-83EC-65711D6D5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1677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5B1FC-76C9-439B-854B-BB317B616F23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smtClean="0"/>
              <a:t>&amp;[</a:t>
            </a:r>
            <a:r>
              <a:rPr lang="ko-KR" altLang="en-US" smtClean="0"/>
              <a:t>전체 페이지 수</a:t>
            </a:r>
            <a:r>
              <a:rPr lang="en-US" altLang="ko-KR" smtClean="0"/>
              <a:t>]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A0D46-CAA6-4406-8715-8EFAC7959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9188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86FD-A589-44F1-8F6B-F17B80CA054D}" type="datetime1">
              <a:rPr lang="en-US" altLang="ko-KR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34DA-872E-4808-899A-20106FB0F8A0}" type="datetime1">
              <a:rPr lang="en-US" altLang="ko-KR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BF4-6869-4F78-8E2B-7BBA81833B30}" type="datetime1">
              <a:rPr lang="en-US" altLang="ko-KR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D980-5A89-44B4-806D-1873C5EE90D8}" type="datetime1">
              <a:rPr lang="en-US" altLang="ko-KR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FC5-9228-4FBF-9157-73F9C3EAE9F3}" type="datetime1">
              <a:rPr lang="en-US" altLang="ko-KR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8327-8405-4A9A-BD82-54E28B3D42B7}" type="datetime1">
              <a:rPr lang="en-US" altLang="ko-KR" smtClean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3267-717B-41CD-8909-F5E41B2900BD}" type="datetime1">
              <a:rPr lang="en-US" altLang="ko-KR" smtClean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0A34-669A-4E0F-9D96-D8DA93AE26D2}" type="datetime1">
              <a:rPr lang="en-US" altLang="ko-KR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4555-2401-4B19-A296-3988B8F4335B}" type="datetime1">
              <a:rPr lang="en-US" altLang="ko-KR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C04A-94F3-4384-8B70-E4EE02674753}" type="datetime1">
              <a:rPr lang="en-US" altLang="ko-KR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4DE5-5FB4-429A-A81E-AA65AC9844F0}" type="datetime1">
              <a:rPr lang="en-US" altLang="ko-KR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6035-F8E8-45D6-A7C7-7F67AC4D6FDE}" type="datetime1">
              <a:rPr lang="en-US" altLang="ko-KR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F2A2-5CA5-4B2C-A364-5C576C3BE436}" type="datetime1">
              <a:rPr lang="en-US" altLang="ko-KR" smtClean="0"/>
              <a:t>5/8/2016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EA0-11F1-48BF-AEE4-363B70856BEC}" type="datetime1">
              <a:rPr lang="en-US" altLang="ko-KR" smtClean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675F-A31B-4FB8-9176-E9E59B6E9BDD}" type="datetime1">
              <a:rPr lang="en-US" altLang="ko-KR" smtClean="0"/>
              <a:t>5/8/2016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97DA-546D-4EFC-B625-8646CEFA90BC}" type="datetime1">
              <a:rPr lang="en-US" altLang="ko-KR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EB97-F971-4B07-BA45-520E233ADF77}" type="datetime1">
              <a:rPr lang="en-US" altLang="ko-KR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C3BD66E-5A02-4B92-A3CB-566A7DB88AF5}" type="datetime1">
              <a:rPr lang="en-US" altLang="ko-KR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hf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eekly.khan.co.kr/khnm.html?mode=view&amp;artid=201509151731021&amp;code=114" TargetMode="External"/><Relationship Id="rId3" Type="http://schemas.openxmlformats.org/officeDocument/2006/relationships/hyperlink" Target="http://www.mediaus.co.kr/news/articleView.html?idxno=51677" TargetMode="External"/><Relationship Id="rId7" Type="http://schemas.openxmlformats.org/officeDocument/2006/relationships/hyperlink" Target="http://news.naver.com/main/read.nhn?mode=LSD&amp;mid=sec&amp;sid1=114&amp;oid=006&amp;aid=0000007720" TargetMode="External"/><Relationship Id="rId2" Type="http://schemas.openxmlformats.org/officeDocument/2006/relationships/hyperlink" Target="http://review.cetizen.com/1165/view/23/1165/rview/5/4064/spec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tnews.com/20150810000298" TargetMode="External"/><Relationship Id="rId5" Type="http://schemas.openxmlformats.org/officeDocument/2006/relationships/hyperlink" Target="http://www.kbench.com/?q=node/138368" TargetMode="External"/><Relationship Id="rId4" Type="http://schemas.openxmlformats.org/officeDocument/2006/relationships/hyperlink" Target="http://www.edaily.co.kr/news/NewsRead.edy?SCD=JE31&amp;newsid=01095526606225040&amp;DCD=A00503" TargetMode="External"/><Relationship Id="rId9" Type="http://schemas.openxmlformats.org/officeDocument/2006/relationships/hyperlink" Target="http://media.daum.net/economic/clusterview?newsId=20120704090703748&amp;clusterId=61197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019300"/>
            <a:ext cx="10353762" cy="2819400"/>
          </a:xfrm>
        </p:spPr>
        <p:txBody>
          <a:bodyPr anchor="ctr">
            <a:normAutofit/>
          </a:bodyPr>
          <a:lstStyle/>
          <a:p>
            <a:r>
              <a:rPr lang="ko-KR" altLang="en-US" sz="8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지상파</a:t>
            </a:r>
            <a:r>
              <a:rPr lang="en-US" altLang="ko-KR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8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위성 </a:t>
            </a:r>
            <a:r>
              <a:rPr lang="en-US" altLang="ko-KR" sz="8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DMB</a:t>
            </a:r>
            <a:endParaRPr lang="ko-KR" altLang="en-US" sz="8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443355" y="4838700"/>
            <a:ext cx="2824201" cy="364177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ko-KR" altLang="en-US" dirty="0" smtClean="0"/>
              <a:t>신승환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조학현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오은석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2051" y="5657644"/>
            <a:ext cx="4984287" cy="225631"/>
          </a:xfrm>
        </p:spPr>
        <p:txBody>
          <a:bodyPr>
            <a:no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http://hdmbc.imbc.com/transmission/tv/index.html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100" y="1399381"/>
            <a:ext cx="7349799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4050" y="5653210"/>
            <a:ext cx="6163899" cy="215736"/>
          </a:xfrm>
        </p:spPr>
        <p:txBody>
          <a:bodyPr>
            <a:no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출처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 http://review.cetizen.com/1237/view/23/1237/rview/5/4427/special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35" y="1399381"/>
            <a:ext cx="5634930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무료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지상파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실시간 방영 가능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단점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난시청역에서는 원활히 시청 불가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화질이 낮음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체감상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위성파에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비해 채널 수 적음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601682"/>
            <a:ext cx="10353762" cy="5654635"/>
          </a:xfrm>
        </p:spPr>
        <p:txBody>
          <a:bodyPr>
            <a:normAutofit/>
          </a:bodyPr>
          <a:lstStyle/>
          <a:p>
            <a:r>
              <a:rPr lang="ko-KR" altLang="en-US" sz="6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위성파</a:t>
            </a:r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DMB</a:t>
            </a:r>
            <a:endParaRPr lang="ko-KR" altLang="en-US" sz="6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높은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수신률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상대적으로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풍부한 컨텐츠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단점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유료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지상파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실시간 방영 불가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0601" y="5548787"/>
            <a:ext cx="7030797" cy="334488"/>
          </a:xfrm>
        </p:spPr>
        <p:txBody>
          <a:bodyPr>
            <a:norm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출처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http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://msb.yonsei.ac.kr/w_page/webzine/mobile_forum/pdf/2007/2_3_DMB.pdf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12" y="1691489"/>
            <a:ext cx="6408975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3678" y="5618932"/>
            <a:ext cx="9924641" cy="264343"/>
          </a:xfrm>
        </p:spPr>
        <p:txBody>
          <a:bodyPr>
            <a:no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http://blog.naver.com/PostView.nhn?blogId=hjo0075&amp;logNo=150002528304&amp;redirect=Dlog&amp;widgetTypeCall=true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75" y="1358250"/>
            <a:ext cx="6212249" cy="414150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2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672935"/>
            <a:ext cx="10353762" cy="5512130"/>
          </a:xfrm>
        </p:spPr>
        <p:txBody>
          <a:bodyPr>
            <a:normAutofit/>
          </a:bodyPr>
          <a:lstStyle/>
          <a:p>
            <a:r>
              <a:rPr lang="ko-KR" altLang="en-US" sz="6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위성파</a:t>
            </a:r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DMB</a:t>
            </a:r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위기</a:t>
            </a:r>
            <a:endParaRPr lang="ko-KR" altLang="en-US" sz="6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9119" y="1155192"/>
            <a:ext cx="10353762" cy="4547616"/>
          </a:xfrm>
        </p:spPr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유료 특성상 가입자 수가 적음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중계기 설치 수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증가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가입자 확보를 위해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6000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원 할인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지상파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재전송 합의 실패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지원 단말기 감소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최후의 스마트폰 기종이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T*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옴니아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후속기종인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옴니아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II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지상파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DMB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갈아탐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2010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야구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경기 동시 중계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2011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지상파도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야구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경기 동시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중계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2012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31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 지원 종료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463216"/>
            <a:ext cx="10353762" cy="5931568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DMB</a:t>
            </a:r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한계</a:t>
            </a:r>
            <a:endParaRPr lang="ko-KR" altLang="en-US" sz="6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779813"/>
            <a:ext cx="10353762" cy="5298374"/>
          </a:xfrm>
        </p:spPr>
        <p:txBody>
          <a:bodyPr>
            <a:normAutofit/>
          </a:bodyPr>
          <a:lstStyle/>
          <a:p>
            <a:r>
              <a:rPr lang="en-US" altLang="ko-KR" sz="9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DMB?</a:t>
            </a:r>
            <a:endParaRPr lang="ko-KR" altLang="en-US" sz="9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3961"/>
              </p:ext>
            </p:extLst>
          </p:nvPr>
        </p:nvGraphicFramePr>
        <p:xfrm>
          <a:off x="696000" y="369000"/>
          <a:ext cx="10800000" cy="61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9119" y="610926"/>
            <a:ext cx="10353762" cy="5636147"/>
          </a:xfrm>
        </p:spPr>
        <p:txBody>
          <a:bodyPr anchor="ctr"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2015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12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월 기준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지하공간 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3026</a:t>
            </a:r>
            <a:r>
              <a:rPr lang="ko-KR" altLang="en-US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개 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중 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2528</a:t>
            </a:r>
            <a:r>
              <a:rPr lang="ko-KR" altLang="en-US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83.5%)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에서 디지털멀티미디어방송의 </a:t>
            </a:r>
            <a:r>
              <a:rPr lang="ko-KR" altLang="en-US" dirty="0" err="1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수신상태</a:t>
            </a:r>
            <a:r>
              <a:rPr lang="ko-KR" altLang="en-US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불량</a:t>
            </a:r>
            <a:endParaRPr lang="en-US" altLang="ko-KR" dirty="0" smtClean="0"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2013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이후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지상파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아날로그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TV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송출 중단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출력을 높이면 아날로그 케이블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TV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전파간섭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9119" y="1010623"/>
            <a:ext cx="10353762" cy="4836753"/>
          </a:xfrm>
        </p:spPr>
        <p:txBody>
          <a:bodyPr anchor="ctr"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2011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기준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응답자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12%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만이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DMB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수신장비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구매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향후에 사용하지 않을 것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스마트폰의 시대가 도래하였다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모바일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IPTV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스크린의 발달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myK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B TV mobile,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olleh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TV now, U+TV,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pooq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티빙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3G/LTE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9119" y="863785"/>
            <a:ext cx="10353762" cy="5130429"/>
          </a:xfrm>
        </p:spPr>
        <p:txBody>
          <a:bodyPr anchor="ctr"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2012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년까지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700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억원 적자 누적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광고매출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236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2013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월 기준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광고매출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80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억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재전송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재방송 외에 자체 컨텐츠 축소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“재난방송으로 </a:t>
            </a:r>
            <a:r>
              <a:rPr lang="ko-KR" altLang="en-US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활용되 온 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라디오 등에 대해서는 결합 판매로 수익을 보전해주면서 같은 </a:t>
            </a:r>
            <a:r>
              <a:rPr lang="ko-KR" altLang="en-US" dirty="0" err="1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재난방송인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DMB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를 외면한다는 것은 말이 </a:t>
            </a:r>
            <a:r>
              <a:rPr lang="ko-KR" altLang="en-US" dirty="0" err="1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안된다”며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“최소한 라디오와 같은 정도의 제도적 지원과 기회가 주어져야 한다”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4300233" y="4904513"/>
            <a:ext cx="3591533" cy="178125"/>
          </a:xfrm>
        </p:spPr>
        <p:txBody>
          <a:bodyPr>
            <a:no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http://news1.kr/articles/?1382293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내용 개체 틀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32" y="1730907"/>
            <a:ext cx="10231936" cy="2923410"/>
          </a:xfr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2012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r>
              <a:rPr lang="en-US" altLang="ko-KR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트럭 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운전사가 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DMB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에 빠져서 </a:t>
            </a:r>
            <a:r>
              <a:rPr lang="ko-KR" altLang="en-US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앞에서 훈련 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중이던 사이클 선수단을 치어 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명의 </a:t>
            </a:r>
            <a:r>
              <a:rPr lang="ko-KR" altLang="en-US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사상자를 냄</a:t>
            </a:r>
            <a:endParaRPr lang="en-US" altLang="ko-KR" dirty="0" smtClean="0"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2012</a:t>
            </a:r>
            <a:r>
              <a:rPr lang="ko-KR" altLang="en-US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년 런던 올림픽 </a:t>
            </a:r>
            <a:r>
              <a:rPr lang="ko-KR" altLang="en-US" dirty="0" err="1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출전자도</a:t>
            </a:r>
            <a:r>
              <a:rPr lang="ko-KR" altLang="en-US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있었다</a:t>
            </a:r>
            <a:endParaRPr lang="en-US" altLang="ko-KR" dirty="0" smtClean="0"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2012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운전 중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DMB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시청 처벌 규정 마련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2013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월부터 자</a:t>
            </a:r>
            <a:r>
              <a:rPr lang="ko-KR" altLang="en-US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전거 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만원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오토바이 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만원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승용차 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만원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승합차는 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만원의 범칙금과 벌점 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15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524222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현재</a:t>
            </a:r>
            <a:r>
              <a:rPr lang="en-US" altLang="ko-KR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6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0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301605144"/>
              </p:ext>
            </p:extLst>
          </p:nvPr>
        </p:nvGraphicFramePr>
        <p:xfrm>
          <a:off x="1220432" y="719666"/>
          <a:ext cx="975113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2013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년에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DMB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신호와 데이터통신을 결합한 스마트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DMB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기술공개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320×240(QVGA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급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화소를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640×480(VGA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급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화소로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상승</a:t>
            </a:r>
            <a:endParaRPr lang="en-US" altLang="ko-KR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9119" y="1399624"/>
            <a:ext cx="10353762" cy="4058751"/>
          </a:xfrm>
        </p:spPr>
        <p:txBody>
          <a:bodyPr anchor="ctr"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2014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28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고화질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DMB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기술 계발에 성공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월부터 </a:t>
            </a:r>
            <a:r>
              <a:rPr lang="ko-KR" altLang="en-US" dirty="0" err="1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지상파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DMB 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방송을 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HD 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화질로 송출할 </a:t>
            </a:r>
            <a:r>
              <a:rPr lang="ko-KR" altLang="en-US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계획</a:t>
            </a:r>
            <a:endParaRPr lang="en-US" altLang="ko-KR" dirty="0" smtClean="0"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“휴대폰에 탑재된 </a:t>
            </a:r>
            <a:r>
              <a:rPr lang="ko-KR" altLang="en-US" dirty="0" err="1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지상파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DMB 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화질을 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HD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로 높이고 비용은 삼성전자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, LG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전자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팬택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등 국내 스마트폰 제조사가 부담하는 방안을 논의하고 있다”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9119" y="2514599"/>
            <a:ext cx="10353762" cy="21702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Digital media broadcasting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약자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유럽의 디지털 오디오 방송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(DAB)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동영상 전송 기술을 추가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유럽은 디지털 비디오 방송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(DVB),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미국은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ATSC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방식을 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피쳐폰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시절 대세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9119" y="1399624"/>
            <a:ext cx="10353762" cy="4058751"/>
          </a:xfrm>
        </p:spPr>
        <p:txBody>
          <a:bodyPr anchor="ctr"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세월 호 참사 이후인 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2014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년 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DMB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재난방송 의무화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의결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세월호</a:t>
            </a:r>
            <a:r>
              <a:rPr lang="ko-KR" altLang="en-US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침몰사고 당일 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진도 </a:t>
            </a:r>
            <a:r>
              <a:rPr lang="ko-KR" altLang="en-US" dirty="0" err="1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팽목항에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DMB </a:t>
            </a:r>
            <a:r>
              <a:rPr lang="ko-KR" altLang="en-US" dirty="0" err="1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중계차량을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급파해 난시청 지역인 현장에 </a:t>
            </a:r>
            <a:r>
              <a:rPr lang="en-US" altLang="ko-KR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DMB</a:t>
            </a:r>
            <a:r>
              <a:rPr lang="ko-KR" altLang="en-US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재난방송 실시</a:t>
            </a:r>
            <a:endParaRPr lang="en-US" altLang="ko-KR" dirty="0"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‘선박 안전사고 시 행동요령</a:t>
            </a:r>
            <a:r>
              <a:rPr lang="en-US" altLang="ko-KR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을 제작</a:t>
            </a:r>
            <a:r>
              <a:rPr lang="en-US" altLang="ko-KR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수도권 및 전국에 수시 </a:t>
            </a:r>
            <a:r>
              <a:rPr lang="ko-KR" altLang="en-US" dirty="0" smtClean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방영</a:t>
            </a:r>
            <a:endParaRPr lang="en-US" altLang="ko-KR" dirty="0" smtClean="0"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“재난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dirty="0" err="1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긴급방송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수신 </a:t>
            </a:r>
            <a:r>
              <a:rPr lang="ko-KR" altLang="en-US" dirty="0" err="1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장애지역을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최소화하기 위해 공동주택 등 건축물 지하에 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DMB </a:t>
            </a:r>
            <a:r>
              <a:rPr lang="ko-KR" altLang="en-US" dirty="0" err="1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수신장비를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의무적으로 설치하도록 </a:t>
            </a:r>
            <a:r>
              <a:rPr lang="ko-KR" altLang="en-US" dirty="0" err="1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규정했다”며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“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DMB </a:t>
            </a:r>
            <a:r>
              <a:rPr lang="ko-KR" altLang="en-US" dirty="0" err="1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신호처리기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중계기 등 관련 장비</a:t>
            </a:r>
            <a:r>
              <a:rPr lang="en-US" altLang="ko-KR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설비 수요가 대폭 증가할 것”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9119" y="1399624"/>
            <a:ext cx="10353762" cy="4058751"/>
          </a:xfrm>
        </p:spPr>
        <p:txBody>
          <a:bodyPr anchor="ctr"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2007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ITU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국제 표준 선정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유럽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바티칸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이탈리아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노르웨이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프랑스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네덜란드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아시아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몽골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말레이시아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라오스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중국 일부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인도네시아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일부</a:t>
            </a:r>
            <a:endParaRPr lang="en-US" altLang="ko-KR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아프리카 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가나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남아프리카 공화국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북아메리카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캐나다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일부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오타와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벤쿠버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몬트리올 등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남아메리카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멕시코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1413164"/>
            <a:ext cx="10353762" cy="4031671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참고 사이트</a:t>
            </a:r>
            <a:endParaRPr lang="ko-KR" altLang="en-US" sz="6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849087"/>
            <a:ext cx="10353762" cy="4942114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review.cetizen.com/1165/view/23/1165/rview/5/4064/special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리뷰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http://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www.mediaus.co.kr/news/articleView.html?idxno=51677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수신불량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4"/>
              </a:rPr>
              <a:t>http://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4"/>
              </a:rPr>
              <a:t>www.edaily.co.kr/news/NewsRead.edy?SCD=JE31&amp;newsid=01095526606225040&amp;DCD=A00503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지원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5"/>
              </a:rPr>
              <a:t>http://www.kbench.com/?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5"/>
              </a:rPr>
              <a:t>q=node/138368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고화질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6"/>
              </a:rPr>
              <a:t>http://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6"/>
              </a:rPr>
              <a:t>www.etnews.com/20150810000298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재난방송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7"/>
              </a:rPr>
              <a:t>http://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7"/>
              </a:rPr>
              <a:t>news.naver.com/main/read.nhn?mode=LSD&amp;mid=sec&amp;sid1=114&amp;oid=006&amp;aid=0000007720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지상파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재전송 논란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8"/>
              </a:rPr>
              <a:t>http://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8"/>
              </a:rPr>
              <a:t>weekly.khan.co.kr/khnm.html?mode=view&amp;artid=201509151731021&amp;code=114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재전송 관련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9"/>
              </a:rPr>
              <a:t>http://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9"/>
              </a:rPr>
              <a:t>media.daum.net/economic/clusterview?newsId=20120704090703748&amp;clusterId=611979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위성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DMB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종료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39" y="576657"/>
            <a:ext cx="6767322" cy="570468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5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0725" y="2023533"/>
            <a:ext cx="9590550" cy="2810933"/>
          </a:xfrm>
        </p:spPr>
        <p:txBody>
          <a:bodyPr anchor="ctr">
            <a:normAutofit/>
          </a:bodyPr>
          <a:lstStyle/>
          <a:p>
            <a:r>
              <a:rPr lang="ko-KR" altLang="en-US" sz="9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만들어진 이유</a:t>
            </a:r>
            <a:r>
              <a:rPr lang="en-US" altLang="ko-KR" sz="9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9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875651887"/>
              </p:ext>
            </p:extLst>
          </p:nvPr>
        </p:nvGraphicFramePr>
        <p:xfrm>
          <a:off x="701633" y="1167053"/>
          <a:ext cx="10788733" cy="4523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720436"/>
            <a:ext cx="10353762" cy="5417127"/>
          </a:xfrm>
        </p:spPr>
        <p:txBody>
          <a:bodyPr>
            <a:normAutofit/>
          </a:bodyPr>
          <a:lstStyle/>
          <a:p>
            <a:r>
              <a:rPr lang="ko-KR" altLang="en-US" sz="9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r>
              <a:rPr lang="en-US" altLang="ko-KR" sz="9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9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068981246"/>
              </p:ext>
            </p:extLst>
          </p:nvPr>
        </p:nvGraphicFramePr>
        <p:xfrm>
          <a:off x="1473200" y="469680"/>
          <a:ext cx="9245600" cy="591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806532"/>
            <a:ext cx="10353762" cy="5244935"/>
          </a:xfrm>
        </p:spPr>
        <p:txBody>
          <a:bodyPr>
            <a:normAutofit/>
          </a:bodyPr>
          <a:lstStyle/>
          <a:p>
            <a:r>
              <a:rPr lang="ko-KR" altLang="en-US" sz="6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지상파</a:t>
            </a:r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DMB</a:t>
            </a:r>
            <a:endParaRPr lang="ko-KR" altLang="en-US" sz="6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999</TotalTime>
  <Words>610</Words>
  <Application>Microsoft Office PowerPoint</Application>
  <PresentationFormat>와이드스크린</PresentationFormat>
  <Paragraphs>133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Calisto MT</vt:lpstr>
      <vt:lpstr>HY견고딕</vt:lpstr>
      <vt:lpstr>돋움</vt:lpstr>
      <vt:lpstr>맑은 고딕</vt:lpstr>
      <vt:lpstr>Trebuchet MS</vt:lpstr>
      <vt:lpstr>Wingdings</vt:lpstr>
      <vt:lpstr>Wingdings 2</vt:lpstr>
      <vt:lpstr>슬레이트</vt:lpstr>
      <vt:lpstr>지상파/위성 DMB</vt:lpstr>
      <vt:lpstr>DMB?</vt:lpstr>
      <vt:lpstr>PowerPoint 프레젠테이션</vt:lpstr>
      <vt:lpstr>PowerPoint 프레젠테이션</vt:lpstr>
      <vt:lpstr>만들어진 이유?</vt:lpstr>
      <vt:lpstr>PowerPoint 프레젠테이션</vt:lpstr>
      <vt:lpstr>방식?</vt:lpstr>
      <vt:lpstr>PowerPoint 프레젠테이션</vt:lpstr>
      <vt:lpstr>지상파 DMB</vt:lpstr>
      <vt:lpstr>출처 : http://hdmbc.imbc.com/transmission/tv/index.html</vt:lpstr>
      <vt:lpstr>출처 : http://review.cetizen.com/1237/view/23/1237/rview/5/4427/special</vt:lpstr>
      <vt:lpstr>PowerPoint 프레젠테이션</vt:lpstr>
      <vt:lpstr>위성파 DMB</vt:lpstr>
      <vt:lpstr>PowerPoint 프레젠테이션</vt:lpstr>
      <vt:lpstr>출처 : http://msb.yonsei.ac.kr/w_page/webzine/mobile_forum/pdf/2007/2_3_DMB.pdf</vt:lpstr>
      <vt:lpstr>출처 : http://blog.naver.com/PostView.nhn?blogId=hjo0075&amp;logNo=150002528304&amp;redirect=Dlog&amp;widgetTypeCall=true</vt:lpstr>
      <vt:lpstr>위성파 DMB의 위기</vt:lpstr>
      <vt:lpstr>PowerPoint 프레젠테이션</vt:lpstr>
      <vt:lpstr>DMB의 한계</vt:lpstr>
      <vt:lpstr>PowerPoint 프레젠테이션</vt:lpstr>
      <vt:lpstr>PowerPoint 프레젠테이션</vt:lpstr>
      <vt:lpstr>PowerPoint 프레젠테이션</vt:lpstr>
      <vt:lpstr>PowerPoint 프레젠테이션</vt:lpstr>
      <vt:lpstr>출처 : http://news1.kr/articles/?1382293</vt:lpstr>
      <vt:lpstr>PowerPoint 프레젠테이션</vt:lpstr>
      <vt:lpstr>현재?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 사이트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지상파, 위성 DMB</dc:title>
  <dc:creator>nongsang shin</dc:creator>
  <cp:lastModifiedBy>nongsang shin</cp:lastModifiedBy>
  <cp:revision>61</cp:revision>
  <dcterms:created xsi:type="dcterms:W3CDTF">2016-05-06T09:32:21Z</dcterms:created>
  <dcterms:modified xsi:type="dcterms:W3CDTF">2016-05-08T09:21:21Z</dcterms:modified>
</cp:coreProperties>
</file>