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62" r:id="rId3"/>
    <p:sldId id="261" r:id="rId4"/>
    <p:sldId id="259" r:id="rId5"/>
    <p:sldId id="260" r:id="rId6"/>
    <p:sldId id="256" r:id="rId7"/>
    <p:sldId id="257" r:id="rId8"/>
    <p:sldId id="25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1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97FBF-39B6-4C3E-AE86-ECD4F79D0589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88EA4-F8AD-4A67-BA97-2CA1165FC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929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6EFF9-7366-4ED5-B0EF-6B3A108B8F6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798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6EFF9-7366-4ED5-B0EF-6B3A108B8F6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449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6EFF9-7366-4ED5-B0EF-6B3A108B8F6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495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4420-9AD5-4C5D-8A42-99770541665C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0753-2AA3-439A-8B09-FFBEED7D3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61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4420-9AD5-4C5D-8A42-99770541665C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0753-2AA3-439A-8B09-FFBEED7D3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32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4420-9AD5-4C5D-8A42-99770541665C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0753-2AA3-439A-8B09-FFBEED7D3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85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4420-9AD5-4C5D-8A42-99770541665C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0753-2AA3-439A-8B09-FFBEED7D3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70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4420-9AD5-4C5D-8A42-99770541665C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0753-2AA3-439A-8B09-FFBEED7D3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9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4420-9AD5-4C5D-8A42-99770541665C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0753-2AA3-439A-8B09-FFBEED7D3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56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4420-9AD5-4C5D-8A42-99770541665C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0753-2AA3-439A-8B09-FFBEED7D3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68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4420-9AD5-4C5D-8A42-99770541665C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0753-2AA3-439A-8B09-FFBEED7D3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45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4420-9AD5-4C5D-8A42-99770541665C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0753-2AA3-439A-8B09-FFBEED7D3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55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4420-9AD5-4C5D-8A42-99770541665C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0753-2AA3-439A-8B09-FFBEED7D3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44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4420-9AD5-4C5D-8A42-99770541665C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0753-2AA3-439A-8B09-FFBEED7D3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75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44420-9AD5-4C5D-8A42-99770541665C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90753-2AA3-439A-8B09-FFBEED7D3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54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5337" y="3122763"/>
            <a:ext cx="75998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bool </a:t>
            </a:r>
            <a:r>
              <a:rPr lang="en-US" altLang="ko-KR" dirty="0" err="1" smtClean="0"/>
              <a:t>CreateShadowImage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MaximageCount</a:t>
            </a:r>
            <a:r>
              <a:rPr lang="en-US" altLang="ko-KR" dirty="0" smtClean="0"/>
              <a:t>);</a:t>
            </a:r>
          </a:p>
          <a:p>
            <a:pPr marL="800100" lvl="1" indent="-342900">
              <a:buAutoNum type="arabicPeriod"/>
            </a:pPr>
            <a:r>
              <a:rPr lang="ko-KR" altLang="en-US" dirty="0" smtClean="0"/>
              <a:t>이미지를 </a:t>
            </a:r>
            <a:r>
              <a:rPr lang="en-US" altLang="ko-KR" dirty="0" err="1" smtClean="0"/>
              <a:t>png</a:t>
            </a:r>
            <a:r>
              <a:rPr lang="ko-KR" altLang="en-US" dirty="0" smtClean="0"/>
              <a:t>로 만들어 저장을 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만든이미지의</a:t>
            </a:r>
            <a:r>
              <a:rPr lang="ko-KR" altLang="en-US" dirty="0" smtClean="0"/>
              <a:t> 개수는 </a:t>
            </a:r>
            <a:r>
              <a:rPr lang="en-US" altLang="ko-KR" dirty="0" err="1" smtClean="0"/>
              <a:t>MaximageCount</a:t>
            </a:r>
            <a:r>
              <a:rPr lang="ko-KR" altLang="en-US" dirty="0" smtClean="0"/>
              <a:t>에 넘겨준다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POINT** </a:t>
            </a:r>
            <a:r>
              <a:rPr lang="en-US" altLang="ko-KR" dirty="0" err="1" smtClean="0"/>
              <a:t>getImageContours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);</a:t>
            </a:r>
          </a:p>
          <a:p>
            <a:pPr marL="800100" lvl="1" indent="-342900">
              <a:buAutoNum type="arabicPeriod"/>
            </a:pPr>
            <a:r>
              <a:rPr lang="en-US" altLang="ko-KR" dirty="0" err="1" smtClean="0"/>
              <a:t>Num</a:t>
            </a:r>
            <a:r>
              <a:rPr lang="ko-KR" altLang="en-US" dirty="0" smtClean="0"/>
              <a:t>에 따른 이미지의</a:t>
            </a:r>
            <a:r>
              <a:rPr lang="en-US" altLang="ko-KR" dirty="0"/>
              <a:t> </a:t>
            </a:r>
            <a:r>
              <a:rPr lang="en-US" altLang="ko-KR" dirty="0" smtClean="0"/>
              <a:t>contour list</a:t>
            </a:r>
            <a:r>
              <a:rPr lang="ko-KR" altLang="en-US" dirty="0" smtClean="0"/>
              <a:t>를 넘겨준다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POINT* </a:t>
            </a:r>
            <a:r>
              <a:rPr lang="en-US" altLang="ko-KR" dirty="0" err="1" smtClean="0"/>
              <a:t>getImageContoursCenter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);</a:t>
            </a:r>
          </a:p>
          <a:p>
            <a:pPr marL="800100" lvl="1" indent="-342900">
              <a:buAutoNum type="arabicPeriod"/>
            </a:pPr>
            <a:r>
              <a:rPr lang="en-US" altLang="ko-KR" dirty="0" err="1" smtClean="0"/>
              <a:t>Num</a:t>
            </a:r>
            <a:r>
              <a:rPr lang="ko-KR" altLang="en-US" dirty="0" smtClean="0"/>
              <a:t>에 따른 이미지의 </a:t>
            </a:r>
            <a:r>
              <a:rPr lang="en-US" altLang="ko-KR" dirty="0" err="1" smtClean="0"/>
              <a:t>contou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center list</a:t>
            </a:r>
            <a:r>
              <a:rPr lang="ko-KR" altLang="en-US" dirty="0" smtClean="0"/>
              <a:t>를 넘겨준다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POINT** </a:t>
            </a:r>
            <a:r>
              <a:rPr lang="en-US" altLang="ko-KR" dirty="0" err="1" smtClean="0"/>
              <a:t>getTouchContours</a:t>
            </a:r>
            <a:r>
              <a:rPr lang="en-US" altLang="ko-KR" dirty="0" smtClean="0"/>
              <a:t>();</a:t>
            </a:r>
          </a:p>
          <a:p>
            <a:pPr marL="800100" lvl="1" indent="-342900">
              <a:buFontTx/>
              <a:buAutoNum type="arabicPeriod"/>
            </a:pPr>
            <a:r>
              <a:rPr lang="ko-KR" altLang="en-US" dirty="0" err="1"/>
              <a:t>키넥트</a:t>
            </a:r>
            <a:r>
              <a:rPr lang="ko-KR" altLang="en-US" dirty="0"/>
              <a:t> 카메라의 데이터를 최신 상태를 가져온다</a:t>
            </a:r>
            <a:r>
              <a:rPr lang="en-US" altLang="ko-KR" dirty="0"/>
              <a:t>.(current frame)</a:t>
            </a:r>
          </a:p>
          <a:p>
            <a:pPr marL="800100" lvl="1" indent="-342900">
              <a:buAutoNum type="arabicPeriod"/>
            </a:pPr>
            <a:r>
              <a:rPr lang="ko-KR" altLang="en-US" dirty="0" smtClean="0"/>
              <a:t>현재 </a:t>
            </a:r>
            <a:r>
              <a:rPr lang="ko-KR" altLang="en-US" dirty="0" err="1" smtClean="0"/>
              <a:t>키넥트의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뎁스이미지에</a:t>
            </a:r>
            <a:r>
              <a:rPr lang="ko-KR" altLang="en-US" dirty="0" smtClean="0"/>
              <a:t> 따른 터치 이미지의 </a:t>
            </a:r>
            <a:r>
              <a:rPr lang="en-US" altLang="ko-KR" dirty="0" smtClean="0"/>
              <a:t>contour list</a:t>
            </a:r>
            <a:r>
              <a:rPr lang="ko-KR" altLang="en-US" dirty="0" smtClean="0"/>
              <a:t>를 넘겨준다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InitKinect</a:t>
            </a:r>
            <a:r>
              <a:rPr lang="en-US" altLang="ko-KR" dirty="0" smtClean="0"/>
              <a:t>();</a:t>
            </a:r>
          </a:p>
          <a:p>
            <a:pPr marL="800100" lvl="1" indent="-342900">
              <a:buAutoNum type="arabicPeriod"/>
            </a:pPr>
            <a:r>
              <a:rPr lang="en-US" altLang="ko-KR" dirty="0" smtClean="0"/>
              <a:t>Kinect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사용하기위한</a:t>
            </a:r>
            <a:r>
              <a:rPr lang="ko-KR" altLang="en-US" dirty="0" smtClean="0"/>
              <a:t> 초기화 작업을 해준다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285337" y="537440"/>
            <a:ext cx="66854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API</a:t>
            </a:r>
            <a:r>
              <a:rPr lang="ko-KR" altLang="en-US" dirty="0" smtClean="0"/>
              <a:t>회의 후 결정 부분</a:t>
            </a:r>
            <a:r>
              <a:rPr lang="en-US" altLang="ko-KR" dirty="0" smtClean="0"/>
              <a:t>.(</a:t>
            </a:r>
            <a:r>
              <a:rPr lang="ko-KR" altLang="en-US" dirty="0" err="1" smtClean="0"/>
              <a:t>키넥트</a:t>
            </a:r>
            <a:r>
              <a:rPr lang="ko-KR" altLang="en-US" dirty="0" smtClean="0"/>
              <a:t> 연동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이미지를 </a:t>
            </a:r>
            <a:r>
              <a:rPr lang="en-US" altLang="ko-KR" dirty="0" smtClean="0"/>
              <a:t>PNG</a:t>
            </a:r>
            <a:r>
              <a:rPr lang="ko-KR" altLang="en-US" dirty="0" smtClean="0"/>
              <a:t>로 저장하여 클라이언트가 그 이미지를 </a:t>
            </a:r>
            <a:r>
              <a:rPr lang="ko-KR" altLang="en-US" dirty="0" err="1" smtClean="0"/>
              <a:t>사용할수</a:t>
            </a:r>
            <a:r>
              <a:rPr lang="ko-KR" altLang="en-US" dirty="0" smtClean="0"/>
              <a:t> 있게 해준다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이미지의 데이터의 넓이나 높이는 클라이언트가 이미지 생성을 </a:t>
            </a:r>
            <a:r>
              <a:rPr lang="ko-KR" altLang="en-US" dirty="0" err="1" smtClean="0"/>
              <a:t>한후에</a:t>
            </a:r>
            <a:r>
              <a:rPr lang="ko-KR" altLang="en-US" dirty="0" smtClean="0"/>
              <a:t> 파악한다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따라서 넘버링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레이블링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한 이미지들을 하나씩 저장을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현재 상태로 </a:t>
            </a:r>
            <a:r>
              <a:rPr lang="ko-KR" altLang="en-US" dirty="0" err="1" smtClean="0"/>
              <a:t>파악할때</a:t>
            </a:r>
            <a:r>
              <a:rPr lang="ko-KR" altLang="en-US" dirty="0" smtClean="0"/>
              <a:t> 아마도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개를 넘기는 일은 </a:t>
            </a:r>
            <a:r>
              <a:rPr lang="ko-KR" altLang="en-US" dirty="0" err="1" smtClean="0"/>
              <a:t>없을거라</a:t>
            </a:r>
            <a:r>
              <a:rPr lang="ko-KR" altLang="en-US" dirty="0" smtClean="0"/>
              <a:t> 생각한다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테스트 후 검증이 필요</a:t>
            </a:r>
            <a:r>
              <a:rPr lang="en-US" altLang="ko-KR" dirty="0" smtClean="0"/>
              <a:t>).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507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2755" y="940279"/>
            <a:ext cx="75998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KinectAPI.h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void </a:t>
            </a:r>
            <a:r>
              <a:rPr lang="en-US" altLang="ko-KR" dirty="0" err="1" smtClean="0"/>
              <a:t>createimage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char* path);</a:t>
            </a:r>
          </a:p>
          <a:p>
            <a:r>
              <a:rPr lang="en-US" altLang="ko-KR" dirty="0" smtClean="0"/>
              <a:t>BYTE* </a:t>
            </a:r>
            <a:r>
              <a:rPr lang="en-US" altLang="ko-KR" dirty="0" err="1" smtClean="0"/>
              <a:t>getShadowimage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void </a:t>
            </a:r>
            <a:r>
              <a:rPr lang="en-US" altLang="ko-KR" dirty="0" err="1" smtClean="0"/>
              <a:t>updateContour</a:t>
            </a:r>
            <a:r>
              <a:rPr lang="en-US" altLang="ko-KR" dirty="0" smtClean="0"/>
              <a:t>();</a:t>
            </a:r>
          </a:p>
          <a:p>
            <a:endParaRPr lang="en-US" altLang="ko-KR" dirty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* </a:t>
            </a:r>
            <a:r>
              <a:rPr lang="en-US" altLang="ko-KR" dirty="0" err="1" smtClean="0"/>
              <a:t>getContourLen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POINT** </a:t>
            </a:r>
            <a:r>
              <a:rPr lang="en-US" altLang="ko-KR" dirty="0" err="1" smtClean="0"/>
              <a:t>getContours</a:t>
            </a:r>
            <a:r>
              <a:rPr lang="en-US" altLang="ko-KR" dirty="0" smtClean="0"/>
              <a:t>();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552755" y="4252822"/>
            <a:ext cx="6064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보내기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이미지 파일 출력하기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파이썬에</a:t>
            </a:r>
            <a:r>
              <a:rPr lang="ko-KR" altLang="en-US" dirty="0" smtClean="0"/>
              <a:t> 테스트 해보기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07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2755" y="940279"/>
            <a:ext cx="56761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Shadow image</a:t>
            </a:r>
          </a:p>
          <a:p>
            <a:r>
              <a:rPr lang="ko-KR" altLang="en-US" dirty="0" smtClean="0"/>
              <a:t>이미지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createimage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getimage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이미지 정보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getimagesize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(width, height)</a:t>
            </a:r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err="1" smtClean="0"/>
              <a:t>getcontours</a:t>
            </a:r>
            <a:r>
              <a:rPr lang="en-US" altLang="ko-KR" dirty="0" smtClean="0"/>
              <a:t>, POINT**</a:t>
            </a:r>
          </a:p>
          <a:p>
            <a:r>
              <a:rPr lang="en-US" altLang="ko-KR" dirty="0" err="1" smtClean="0"/>
              <a:t>getcontoursSize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 err="1" smtClean="0"/>
              <a:t>getcontoursLen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*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추가적으로 구현할 부분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r>
              <a:rPr lang="ko-KR" altLang="en-US" dirty="0" smtClean="0"/>
              <a:t>그림자 이미지 </a:t>
            </a:r>
            <a:r>
              <a:rPr lang="ko-KR" altLang="en-US" dirty="0" err="1" smtClean="0"/>
              <a:t>블랍처리하여</a:t>
            </a:r>
            <a:r>
              <a:rPr lang="ko-KR" altLang="en-US" dirty="0" smtClean="0"/>
              <a:t> 넘겨주기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레이블링</a:t>
            </a:r>
            <a:r>
              <a:rPr lang="en-US" altLang="ko-KR" dirty="0" smtClean="0"/>
              <a:t>).</a:t>
            </a:r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블랍처리된</a:t>
            </a:r>
            <a:r>
              <a:rPr lang="ko-KR" altLang="en-US" dirty="0" smtClean="0"/>
              <a:t> 객체의 수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객체들의 정보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94098" y="940279"/>
            <a:ext cx="45978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ouch image</a:t>
            </a:r>
          </a:p>
          <a:p>
            <a:r>
              <a:rPr lang="ko-KR" altLang="en-US" dirty="0" smtClean="0"/>
              <a:t>이미지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createimage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getimage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이미지 정보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getcontours</a:t>
            </a:r>
            <a:r>
              <a:rPr lang="en-US" altLang="ko-KR" dirty="0" smtClean="0"/>
              <a:t>, POINT**</a:t>
            </a:r>
          </a:p>
          <a:p>
            <a:r>
              <a:rPr lang="en-US" altLang="ko-KR" dirty="0" err="1" smtClean="0"/>
              <a:t>getcontoursSize</a:t>
            </a:r>
            <a:r>
              <a:rPr lang="en-US" altLang="ko-KR" dirty="0" smtClean="0"/>
              <a:t>, </a:t>
            </a:r>
          </a:p>
          <a:p>
            <a:r>
              <a:rPr lang="en-US" altLang="ko-KR" dirty="0" err="1" smtClean="0"/>
              <a:t>getcontoursLen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getcontoursCenter</a:t>
            </a:r>
            <a:r>
              <a:rPr lang="en-US" altLang="ko-KR" dirty="0" smtClean="0"/>
              <a:t> POINT*</a:t>
            </a:r>
          </a:p>
          <a:p>
            <a:r>
              <a:rPr lang="en-US" altLang="ko-KR" dirty="0" err="1" smtClean="0"/>
              <a:t>getcontoursCenterSize</a:t>
            </a:r>
            <a:r>
              <a:rPr lang="en-US" altLang="ko-KR" dirty="0" smtClean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762337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8411" y="457201"/>
            <a:ext cx="83469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Export&gt; mock up.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InitializeKinectManager</a:t>
            </a:r>
            <a:r>
              <a:rPr lang="en-US" altLang="ko-KR" dirty="0" smtClean="0"/>
              <a:t>(); // </a:t>
            </a:r>
            <a:r>
              <a:rPr lang="ko-KR" altLang="en-US" dirty="0" err="1" smtClean="0"/>
              <a:t>키넥트</a:t>
            </a:r>
            <a:r>
              <a:rPr lang="ko-KR" altLang="en-US" dirty="0" smtClean="0"/>
              <a:t> 센서 초기화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BYTE* </a:t>
            </a:r>
            <a:r>
              <a:rPr lang="en-US" altLang="ko-KR" dirty="0" err="1" smtClean="0"/>
              <a:t>getShadowImage</a:t>
            </a:r>
            <a:r>
              <a:rPr lang="en-US" altLang="ko-KR" dirty="0" smtClean="0"/>
              <a:t>(); // </a:t>
            </a:r>
            <a:r>
              <a:rPr lang="ko-KR" altLang="en-US" dirty="0" smtClean="0"/>
              <a:t>그림자 이미지 획득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getContoursSize</a:t>
            </a:r>
            <a:r>
              <a:rPr lang="en-US" altLang="ko-KR" dirty="0" smtClean="0"/>
              <a:t>();	// contour</a:t>
            </a:r>
            <a:r>
              <a:rPr lang="ko-KR" altLang="en-US" dirty="0" smtClean="0"/>
              <a:t>의 사이즈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Point* </a:t>
            </a:r>
            <a:r>
              <a:rPr lang="en-US" altLang="ko-KR" dirty="0" err="1" smtClean="0"/>
              <a:t>getContoursCenter</a:t>
            </a:r>
            <a:r>
              <a:rPr lang="en-US" altLang="ko-KR" dirty="0" smtClean="0"/>
              <a:t>(); // contour</a:t>
            </a:r>
            <a:r>
              <a:rPr lang="ko-KR" altLang="en-US" dirty="0" smtClean="0"/>
              <a:t>들의 중심점 리스트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Point** </a:t>
            </a:r>
            <a:r>
              <a:rPr lang="en-US" altLang="ko-KR" dirty="0" err="1" smtClean="0"/>
              <a:t>getContours</a:t>
            </a:r>
            <a:r>
              <a:rPr lang="en-US" altLang="ko-KR" dirty="0" smtClean="0"/>
              <a:t>();	// contour</a:t>
            </a:r>
            <a:r>
              <a:rPr lang="ko-KR" altLang="en-US" dirty="0" smtClean="0"/>
              <a:t>들을 담은 리스트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8411" y="4213654"/>
            <a:ext cx="6499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Other&gt;</a:t>
            </a:r>
            <a:r>
              <a:rPr lang="en-US" altLang="ko-KR" dirty="0"/>
              <a:t>(</a:t>
            </a:r>
            <a:r>
              <a:rPr lang="ko-KR" altLang="en-US" dirty="0" err="1"/>
              <a:t>조금더</a:t>
            </a:r>
            <a:r>
              <a:rPr lang="ko-KR" altLang="en-US" dirty="0"/>
              <a:t> 생각해보기</a:t>
            </a:r>
            <a:r>
              <a:rPr lang="en-US" altLang="ko-KR" dirty="0"/>
              <a:t>.)</a:t>
            </a:r>
            <a:endParaRPr lang="en-US" altLang="ko-KR" dirty="0" smtClean="0"/>
          </a:p>
          <a:p>
            <a:r>
              <a:rPr lang="en-US" altLang="ko-KR" dirty="0" err="1" smtClean="0"/>
              <a:t>FrameUpdate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부분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getRecentFrame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최근 이미지를 받아옴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받아온 이미지를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에게 넘겨줘서 이미지에 </a:t>
            </a:r>
            <a:r>
              <a:rPr lang="en-US" altLang="ko-KR" dirty="0" smtClean="0"/>
              <a:t>contour</a:t>
            </a:r>
            <a:r>
              <a:rPr lang="ko-KR" altLang="en-US" dirty="0" smtClean="0"/>
              <a:t>정보를 얻어오기</a:t>
            </a:r>
            <a:r>
              <a:rPr lang="en-US" altLang="ko-KR" dirty="0" smtClean="0"/>
              <a:t>. BYTE*</a:t>
            </a:r>
            <a:r>
              <a:rPr lang="ko-KR" altLang="en-US" dirty="0" smtClean="0"/>
              <a:t>로</a:t>
            </a:r>
            <a:r>
              <a:rPr lang="ko-KR" altLang="en-US" dirty="0"/>
              <a:t> </a:t>
            </a:r>
            <a:r>
              <a:rPr lang="ko-KR" altLang="en-US" dirty="0" smtClean="0"/>
              <a:t>받은 데이터를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에게 넘겨서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0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 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38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4489" y="467444"/>
            <a:ext cx="102997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KinectManager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i</a:t>
            </a:r>
            <a:r>
              <a:rPr lang="en-US" altLang="ko-KR" dirty="0" smtClean="0"/>
              <a:t>nt </a:t>
            </a:r>
            <a:r>
              <a:rPr lang="en-US" altLang="ko-KR" dirty="0" err="1"/>
              <a:t>i</a:t>
            </a:r>
            <a:r>
              <a:rPr lang="en-US" altLang="ko-KR" dirty="0" err="1" smtClean="0"/>
              <a:t>nit</a:t>
            </a:r>
            <a:r>
              <a:rPr lang="en-US" altLang="ko-KR" dirty="0" smtClean="0"/>
              <a:t>();	//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int update();	//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v</a:t>
            </a:r>
            <a:r>
              <a:rPr lang="en-US" altLang="ko-KR" dirty="0" smtClean="0"/>
              <a:t>oid </a:t>
            </a:r>
            <a:r>
              <a:rPr lang="en-US" altLang="ko-KR" dirty="0" err="1" smtClean="0"/>
              <a:t>getDepthImage</a:t>
            </a:r>
            <a:r>
              <a:rPr lang="en-US" altLang="ko-KR" dirty="0" smtClean="0"/>
              <a:t>(cv::Mat&amp; mat); //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void </a:t>
            </a:r>
            <a:r>
              <a:rPr lang="en-US" altLang="ko-KR" dirty="0" err="1" smtClean="0"/>
              <a:t>getContours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::vector&lt;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::vector&lt;cv::Point&gt;&gt;&amp; contours); //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void </a:t>
            </a:r>
            <a:r>
              <a:rPr lang="en-US" altLang="ko-KR" dirty="0" err="1" smtClean="0"/>
              <a:t>getContoursCenter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::vector&lt;cv::Point&gt;&amp; </a:t>
            </a:r>
            <a:r>
              <a:rPr lang="en-US" altLang="ko-KR" dirty="0" err="1" smtClean="0"/>
              <a:t>contoursCenter</a:t>
            </a:r>
            <a:r>
              <a:rPr lang="en-US" altLang="ko-KR" dirty="0" smtClean="0"/>
              <a:t>); //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void </a:t>
            </a:r>
            <a:r>
              <a:rPr lang="en-US" altLang="ko-KR" dirty="0" err="1" smtClean="0"/>
              <a:t>getShadowImage</a:t>
            </a:r>
            <a:r>
              <a:rPr lang="en-US" altLang="ko-KR" dirty="0" smtClean="0"/>
              <a:t>(cv::Mat mat); //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void </a:t>
            </a:r>
            <a:r>
              <a:rPr lang="en-US" altLang="ko-KR" dirty="0" err="1" smtClean="0"/>
              <a:t>getBlobData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BlobLabeling</a:t>
            </a:r>
            <a:r>
              <a:rPr lang="en-US" altLang="ko-KR" dirty="0" smtClean="0"/>
              <a:t>&amp; </a:t>
            </a:r>
            <a:r>
              <a:rPr lang="en-US" altLang="ko-KR" dirty="0" err="1" smtClean="0"/>
              <a:t>blobdata</a:t>
            </a:r>
            <a:r>
              <a:rPr lang="en-US" altLang="ko-KR" dirty="0" smtClean="0"/>
              <a:t>); //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void </a:t>
            </a:r>
            <a:r>
              <a:rPr lang="en-US" altLang="ko-KR" dirty="0" err="1" smtClean="0"/>
              <a:t>createShadowImage</a:t>
            </a:r>
            <a:r>
              <a:rPr lang="en-US" altLang="ko-KR" dirty="0" smtClean="0"/>
              <a:t>();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cv::Mat </a:t>
            </a:r>
            <a:r>
              <a:rPr lang="en-US" altLang="ko-KR" dirty="0" err="1" smtClean="0"/>
              <a:t>depthMat</a:t>
            </a:r>
            <a:r>
              <a:rPr lang="en-US" altLang="ko-KR" dirty="0" smtClean="0"/>
              <a:t> // 512 x 424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cv::Mat </a:t>
            </a:r>
            <a:r>
              <a:rPr lang="en-US" altLang="ko-KR" dirty="0" err="1" smtClean="0"/>
              <a:t>shadowMat</a:t>
            </a:r>
            <a:r>
              <a:rPr lang="en-US" altLang="ko-KR" dirty="0" smtClean="0"/>
              <a:t> //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CBlobLabeling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blobData</a:t>
            </a:r>
            <a:r>
              <a:rPr lang="en-US" altLang="ko-KR" dirty="0" smtClean="0"/>
              <a:t> //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std</a:t>
            </a:r>
            <a:r>
              <a:rPr lang="en-US" altLang="ko-KR" dirty="0"/>
              <a:t>::vector&lt; </a:t>
            </a:r>
            <a:r>
              <a:rPr lang="en-US" altLang="ko-KR" dirty="0" err="1"/>
              <a:t>std</a:t>
            </a:r>
            <a:r>
              <a:rPr lang="en-US" altLang="ko-KR" dirty="0"/>
              <a:t>::vector&lt; cv::Point&gt; &gt; contours</a:t>
            </a:r>
            <a:r>
              <a:rPr lang="en-US" altLang="ko-KR" dirty="0" smtClean="0"/>
              <a:t>; //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smtClean="0"/>
              <a:t>vector&lt; </a:t>
            </a:r>
            <a:r>
              <a:rPr lang="en-US" altLang="ko-KR" dirty="0"/>
              <a:t>cv::</a:t>
            </a:r>
            <a:r>
              <a:rPr lang="en-US" altLang="ko-KR" dirty="0" smtClean="0"/>
              <a:t>Point </a:t>
            </a:r>
            <a:r>
              <a:rPr lang="en-US" altLang="ko-KR" dirty="0"/>
              <a:t>&gt; </a:t>
            </a:r>
            <a:r>
              <a:rPr lang="en-US" altLang="ko-KR" dirty="0" err="1" smtClean="0"/>
              <a:t>contoursCenter</a:t>
            </a:r>
            <a:r>
              <a:rPr lang="en-US" altLang="ko-KR" dirty="0" smtClean="0"/>
              <a:t>; //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4489" y="4991759"/>
            <a:ext cx="6153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앞으로의 추가사항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고민사항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잘라낼 영역 설정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그림자의 이미지를 </a:t>
            </a:r>
            <a:r>
              <a:rPr lang="ko-KR" altLang="en-US" dirty="0" err="1" smtClean="0"/>
              <a:t>레이블링하여</a:t>
            </a:r>
            <a:r>
              <a:rPr lang="ko-KR" altLang="en-US" dirty="0" smtClean="0"/>
              <a:t> 이미지 리스트로 넘겨주기</a:t>
            </a:r>
            <a:r>
              <a:rPr lang="en-US" altLang="ko-KR" dirty="0" smtClean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터치 반응 영역설정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55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4489" y="467444"/>
            <a:ext cx="1029976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int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();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키넥트의</a:t>
            </a:r>
            <a:r>
              <a:rPr lang="ko-KR" altLang="en-US" dirty="0"/>
              <a:t> </a:t>
            </a:r>
            <a:r>
              <a:rPr lang="ko-KR" altLang="en-US" dirty="0" smtClean="0"/>
              <a:t>기본 초기화를 해준다</a:t>
            </a:r>
            <a:r>
              <a:rPr lang="en-US" altLang="ko-KR" dirty="0" smtClean="0"/>
              <a:t>.(</a:t>
            </a:r>
            <a:r>
              <a:rPr lang="en-US" altLang="ko-KR" dirty="0" err="1" smtClean="0"/>
              <a:t>sensor,reader,source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int update();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뎁스이미지</a:t>
            </a:r>
            <a:r>
              <a:rPr lang="ko-KR" altLang="en-US" dirty="0" smtClean="0"/>
              <a:t> 업데이트를 해준다</a:t>
            </a:r>
            <a:r>
              <a:rPr lang="en-US" altLang="ko-KR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void </a:t>
            </a:r>
            <a:r>
              <a:rPr lang="en-US" altLang="ko-KR" dirty="0" err="1" smtClean="0"/>
              <a:t>getDepthImage</a:t>
            </a:r>
            <a:r>
              <a:rPr lang="en-US" altLang="ko-KR" dirty="0" smtClean="0"/>
              <a:t>(cv::Mat&amp; mat);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인자값으로</a:t>
            </a:r>
            <a:r>
              <a:rPr lang="ko-KR" altLang="en-US" dirty="0" smtClean="0"/>
              <a:t> 들어온 </a:t>
            </a:r>
            <a:r>
              <a:rPr lang="en-US" altLang="ko-KR" dirty="0" smtClean="0"/>
              <a:t>mat</a:t>
            </a:r>
            <a:r>
              <a:rPr lang="ko-KR" altLang="en-US" dirty="0" smtClean="0"/>
              <a:t>에</a:t>
            </a:r>
            <a:r>
              <a:rPr lang="en-US" altLang="ko-KR" dirty="0"/>
              <a:t> </a:t>
            </a:r>
            <a:r>
              <a:rPr lang="ko-KR" altLang="en-US" dirty="0" err="1" smtClean="0"/>
              <a:t>뎁스</a:t>
            </a:r>
            <a:r>
              <a:rPr lang="ko-KR" altLang="en-US" dirty="0" smtClean="0"/>
              <a:t> 이미지를 넣어준다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void </a:t>
            </a:r>
            <a:r>
              <a:rPr lang="en-US" altLang="ko-KR" dirty="0" err="1" smtClean="0"/>
              <a:t>getContours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::vector&lt;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::vector&lt;cv::Point&gt;&gt;&amp; contours);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인자값으로</a:t>
            </a:r>
            <a:r>
              <a:rPr lang="ko-KR" altLang="en-US" dirty="0" smtClean="0"/>
              <a:t> 들어온</a:t>
            </a:r>
            <a:r>
              <a:rPr lang="en-US" altLang="ko-KR" dirty="0"/>
              <a:t> </a:t>
            </a:r>
            <a:r>
              <a:rPr lang="ko-KR" altLang="en-US" dirty="0" smtClean="0"/>
              <a:t>리스트를 채워 준다</a:t>
            </a:r>
            <a:r>
              <a:rPr lang="en-US" altLang="ko-KR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void </a:t>
            </a:r>
            <a:r>
              <a:rPr lang="en-US" altLang="ko-KR" dirty="0" err="1" smtClean="0"/>
              <a:t>getContoursCenter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::vector&lt;cv::Point&gt;&amp; </a:t>
            </a:r>
            <a:r>
              <a:rPr lang="en-US" altLang="ko-KR" dirty="0" err="1" smtClean="0"/>
              <a:t>contoursCenter</a:t>
            </a:r>
            <a:r>
              <a:rPr lang="en-US" altLang="ko-KR" dirty="0" smtClean="0"/>
              <a:t>);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인자값으로</a:t>
            </a:r>
            <a:r>
              <a:rPr lang="ko-KR" altLang="en-US" dirty="0" smtClean="0"/>
              <a:t> 들어온 리스트에</a:t>
            </a:r>
            <a:r>
              <a:rPr lang="en-US" altLang="ko-KR" dirty="0"/>
              <a:t> </a:t>
            </a:r>
            <a:r>
              <a:rPr lang="en-US" altLang="ko-KR" dirty="0" smtClean="0"/>
              <a:t>contours</a:t>
            </a:r>
            <a:r>
              <a:rPr lang="ko-KR" altLang="en-US" dirty="0" smtClean="0"/>
              <a:t>의 센터를 넣어준다</a:t>
            </a:r>
            <a:r>
              <a:rPr lang="en-US" altLang="ko-KR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void </a:t>
            </a:r>
            <a:r>
              <a:rPr lang="en-US" altLang="ko-KR" dirty="0" err="1" smtClean="0"/>
              <a:t>getShadowImage</a:t>
            </a:r>
            <a:r>
              <a:rPr lang="en-US" altLang="ko-KR" dirty="0" smtClean="0"/>
              <a:t>(cv::Mat mat);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인자값으로</a:t>
            </a:r>
            <a:r>
              <a:rPr lang="ko-KR" altLang="en-US" dirty="0" smtClean="0"/>
              <a:t> 들어온 </a:t>
            </a:r>
            <a:r>
              <a:rPr lang="en-US" altLang="ko-KR" dirty="0" smtClean="0"/>
              <a:t>mat</a:t>
            </a:r>
            <a:r>
              <a:rPr lang="ko-KR" altLang="en-US" dirty="0" smtClean="0"/>
              <a:t>에 그림자 이미지만 넣어준다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4403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4489" y="467444"/>
            <a:ext cx="102997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void </a:t>
            </a:r>
            <a:r>
              <a:rPr lang="en-US" altLang="ko-KR" dirty="0" err="1" smtClean="0"/>
              <a:t>getBlobData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BlobLabeling</a:t>
            </a:r>
            <a:r>
              <a:rPr lang="en-US" altLang="ko-KR" dirty="0" smtClean="0"/>
              <a:t>&amp; </a:t>
            </a:r>
            <a:r>
              <a:rPr lang="en-US" altLang="ko-KR" dirty="0" err="1" smtClean="0"/>
              <a:t>blobdata</a:t>
            </a:r>
            <a:r>
              <a:rPr lang="en-US" altLang="ko-KR" dirty="0" smtClean="0"/>
              <a:t>); //</a:t>
            </a:r>
            <a:r>
              <a:rPr lang="ko-KR" altLang="en-US" dirty="0" err="1" smtClean="0"/>
              <a:t>레이블링</a:t>
            </a:r>
            <a:r>
              <a:rPr lang="ko-KR" altLang="en-US" dirty="0" smtClean="0"/>
              <a:t> 시도의 유무 확인필요</a:t>
            </a:r>
            <a:r>
              <a:rPr lang="en-US" altLang="ko-KR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BlobLabeling</a:t>
            </a:r>
            <a:endParaRPr lang="en-US" altLang="ko-KR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레이블된</a:t>
            </a:r>
            <a:r>
              <a:rPr lang="ko-KR" altLang="en-US" dirty="0" smtClean="0"/>
              <a:t> 이미지의 개수를 포함</a:t>
            </a:r>
            <a:r>
              <a:rPr lang="en-US" altLang="ko-KR" dirty="0" smtClean="0"/>
              <a:t>. </a:t>
            </a:r>
            <a:r>
              <a:rPr lang="en-US" altLang="ko-KR" dirty="0"/>
              <a:t>i</a:t>
            </a:r>
            <a:r>
              <a:rPr lang="en-US" altLang="ko-KR" dirty="0" smtClean="0"/>
              <a:t>nt </a:t>
            </a:r>
            <a:r>
              <a:rPr lang="en-US" altLang="ko-KR" dirty="0" err="1" smtClean="0"/>
              <a:t>nblobs</a:t>
            </a:r>
            <a:endParaRPr lang="en-US" altLang="ko-KR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레이블된</a:t>
            </a:r>
            <a:r>
              <a:rPr lang="ko-KR" altLang="en-US" dirty="0" smtClean="0"/>
              <a:t> 이미지들의 정보 </a:t>
            </a:r>
            <a:r>
              <a:rPr lang="en-US" altLang="ko-KR" dirty="0" err="1" smtClean="0"/>
              <a:t>cvRect</a:t>
            </a:r>
            <a:r>
              <a:rPr lang="en-US" altLang="ko-KR" dirty="0" smtClean="0"/>
              <a:t>* </a:t>
            </a:r>
            <a:r>
              <a:rPr lang="en-US" altLang="ko-KR" dirty="0" err="1" smtClean="0"/>
              <a:t>rects</a:t>
            </a:r>
            <a:endParaRPr lang="en-US" altLang="ko-KR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</a:t>
            </a:r>
            <a:r>
              <a:rPr lang="en-US" altLang="ko-KR" dirty="0" smtClean="0"/>
              <a:t>oid </a:t>
            </a:r>
            <a:r>
              <a:rPr lang="en-US" altLang="ko-KR" dirty="0" err="1" smtClean="0"/>
              <a:t>createShadowImage</a:t>
            </a:r>
            <a:r>
              <a:rPr lang="en-US" altLang="ko-KR" dirty="0" smtClean="0"/>
              <a:t>(); //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그림자 이미지를 만든다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현재 </a:t>
            </a:r>
            <a:r>
              <a:rPr lang="ko-KR" altLang="en-US" dirty="0" err="1" smtClean="0"/>
              <a:t>뎁스맵</a:t>
            </a:r>
            <a:r>
              <a:rPr lang="ko-KR" altLang="en-US" dirty="0" smtClean="0"/>
              <a:t> 이미지로</a:t>
            </a:r>
            <a:r>
              <a:rPr lang="en-US" altLang="ko-KR" dirty="0" smtClean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그림자 이미지로 </a:t>
            </a:r>
            <a:r>
              <a:rPr lang="ko-KR" altLang="en-US" dirty="0" err="1" smtClean="0"/>
              <a:t>레이블링하여</a:t>
            </a:r>
            <a:r>
              <a:rPr lang="ko-KR" altLang="en-US" dirty="0" smtClean="0"/>
              <a:t> 데이터를 저장한다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0364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461</Words>
  <Application>Microsoft Office PowerPoint</Application>
  <PresentationFormat>와이드스크린</PresentationFormat>
  <Paragraphs>116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수정 전.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JungMin Cho</dc:creator>
  <cp:lastModifiedBy>JungMin Cho</cp:lastModifiedBy>
  <cp:revision>32</cp:revision>
  <dcterms:created xsi:type="dcterms:W3CDTF">2016-12-20T07:02:52Z</dcterms:created>
  <dcterms:modified xsi:type="dcterms:W3CDTF">2017-01-09T10:07:29Z</dcterms:modified>
</cp:coreProperties>
</file>