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3" r:id="rId8"/>
    <p:sldId id="262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A57C-09B0-43E6-AB46-35FACA136A6A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12CF-9790-4A57-86FE-175ECC363BF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A57C-09B0-43E6-AB46-35FACA136A6A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12CF-9790-4A57-86FE-175ECC363BF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A57C-09B0-43E6-AB46-35FACA136A6A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12CF-9790-4A57-86FE-175ECC363BF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A57C-09B0-43E6-AB46-35FACA136A6A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12CF-9790-4A57-86FE-175ECC363BF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A57C-09B0-43E6-AB46-35FACA136A6A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12CF-9790-4A57-86FE-175ECC363BF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A57C-09B0-43E6-AB46-35FACA136A6A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12CF-9790-4A57-86FE-175ECC363BF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A57C-09B0-43E6-AB46-35FACA136A6A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12CF-9790-4A57-86FE-175ECC363BF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A57C-09B0-43E6-AB46-35FACA136A6A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12CF-9790-4A57-86FE-175ECC363BF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A57C-09B0-43E6-AB46-35FACA136A6A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12CF-9790-4A57-86FE-175ECC363BF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A57C-09B0-43E6-AB46-35FACA136A6A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12CF-9790-4A57-86FE-175ECC363BF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A57C-09B0-43E6-AB46-35FACA136A6A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12CF-9790-4A57-86FE-175ECC363BF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AA57C-09B0-43E6-AB46-35FACA136A6A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212CF-9790-4A57-86FE-175ECC363BF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그림자 게임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UI</a:t>
            </a:r>
            <a:endParaRPr lang="ko-KR" altLang="en-US" dirty="0"/>
          </a:p>
        </p:txBody>
      </p:sp>
      <p:pic>
        <p:nvPicPr>
          <p:cNvPr id="1032" name="Picture 8" descr="C:\Users\user\Desktop\KakaoTalk_20161221_18020006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214554"/>
            <a:ext cx="7358114" cy="4191957"/>
          </a:xfrm>
          <a:prstGeom prst="rect">
            <a:avLst/>
          </a:prstGeom>
          <a:noFill/>
        </p:spPr>
      </p:pic>
      <p:pic>
        <p:nvPicPr>
          <p:cNvPr id="1033" name="Picture 9" descr="C:\Users\user\Desktop\그림자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4357694"/>
            <a:ext cx="2772655" cy="2076438"/>
          </a:xfrm>
          <a:prstGeom prst="rect">
            <a:avLst/>
          </a:prstGeom>
          <a:noFill/>
        </p:spPr>
      </p:pic>
      <p:sp>
        <p:nvSpPr>
          <p:cNvPr id="20" name="직사각형 19"/>
          <p:cNvSpPr/>
          <p:nvPr/>
        </p:nvSpPr>
        <p:spPr>
          <a:xfrm>
            <a:off x="3500430" y="2428868"/>
            <a:ext cx="857256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929058" y="4214818"/>
            <a:ext cx="1785950" cy="2000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500826" y="3786190"/>
            <a:ext cx="10715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캐릭터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아래쪽 화살표 23"/>
          <p:cNvSpPr/>
          <p:nvPr/>
        </p:nvSpPr>
        <p:spPr>
          <a:xfrm rot="2729979">
            <a:off x="5978668" y="4188243"/>
            <a:ext cx="285752" cy="8591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29190" y="2285992"/>
            <a:ext cx="21431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터치 하는 </a:t>
            </a:r>
            <a:r>
              <a:rPr lang="ko-KR" altLang="en-US" dirty="0" err="1" smtClean="0">
                <a:solidFill>
                  <a:schemeClr val="bg1"/>
                </a:solidFill>
              </a:rPr>
              <a:t>몬스터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오른쪽 화살표 26"/>
          <p:cNvSpPr/>
          <p:nvPr/>
        </p:nvSpPr>
        <p:spPr>
          <a:xfrm rot="9273710">
            <a:off x="4398133" y="2507712"/>
            <a:ext cx="431609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/>
              <a:t>테마 선택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smtClean="0"/>
              <a:t>준비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키넥트</a:t>
            </a:r>
            <a:r>
              <a:rPr lang="ko-KR" altLang="en-US" dirty="0" smtClean="0"/>
              <a:t> 카메라로 그림자 촬영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051" name="Picture 3" descr="C:\Users\user\Desktop\그림자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80" y="4786322"/>
            <a:ext cx="3214742" cy="2407516"/>
          </a:xfrm>
          <a:prstGeom prst="rect">
            <a:avLst/>
          </a:prstGeom>
          <a:noFill/>
        </p:spPr>
      </p:pic>
      <p:pic>
        <p:nvPicPr>
          <p:cNvPr id="2052" name="Picture 4" descr="C:\Users\user\Desktop\Kinec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6" y="2643182"/>
            <a:ext cx="2895619" cy="945691"/>
          </a:xfrm>
          <a:prstGeom prst="rect">
            <a:avLst/>
          </a:prstGeom>
          <a:noFill/>
        </p:spPr>
      </p:pic>
      <p:sp>
        <p:nvSpPr>
          <p:cNvPr id="8" name="아래쪽 화살표 7"/>
          <p:cNvSpPr/>
          <p:nvPr/>
        </p:nvSpPr>
        <p:spPr>
          <a:xfrm>
            <a:off x="6643702" y="3786190"/>
            <a:ext cx="428628" cy="928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039324" y="3786190"/>
            <a:ext cx="461665" cy="6429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 smtClean="0"/>
              <a:t>촬</a:t>
            </a:r>
            <a:r>
              <a:rPr lang="ko-KR" altLang="en-US" dirty="0"/>
              <a:t>영</a:t>
            </a:r>
          </a:p>
        </p:txBody>
      </p:sp>
      <p:pic>
        <p:nvPicPr>
          <p:cNvPr id="2055" name="Picture 7" descr="C:\Users\user\Desktop\할로윈 배경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2571744"/>
            <a:ext cx="4363332" cy="30368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플레이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42844" y="5143512"/>
            <a:ext cx="8786874" cy="1554155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ko-KR" altLang="en-US" dirty="0" smtClean="0"/>
              <a:t>배경에 나오는 박쥐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호박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유령을 아이들이 터치를 하게 됩니다</a:t>
            </a:r>
            <a:r>
              <a:rPr lang="en-US" altLang="ko-KR" dirty="0" smtClean="0"/>
              <a:t>. </a:t>
            </a:r>
          </a:p>
          <a:p>
            <a:pPr>
              <a:buNone/>
            </a:pPr>
            <a:r>
              <a:rPr lang="ko-KR" altLang="en-US" dirty="0" smtClean="0"/>
              <a:t>터치를 하면 터치한 것들이 사라지면서 사탕이 아래로 떨어지게 됩니다</a:t>
            </a:r>
            <a:r>
              <a:rPr lang="en-US" altLang="ko-KR" dirty="0" smtClean="0"/>
              <a:t>. </a:t>
            </a:r>
          </a:p>
        </p:txBody>
      </p:sp>
      <p:pic>
        <p:nvPicPr>
          <p:cNvPr id="3075" name="Picture 3" descr="C:\Users\user\Desktop\KakaoTalk_20161221_18020006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214554"/>
            <a:ext cx="4207109" cy="2509947"/>
          </a:xfrm>
          <a:prstGeom prst="rect">
            <a:avLst/>
          </a:prstGeom>
          <a:noFill/>
        </p:spPr>
      </p:pic>
      <p:pic>
        <p:nvPicPr>
          <p:cNvPr id="3076" name="Picture 4" descr="C:\Users\user\Desktop\그림자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3286124"/>
            <a:ext cx="2223640" cy="1665281"/>
          </a:xfrm>
          <a:prstGeom prst="rect">
            <a:avLst/>
          </a:prstGeom>
          <a:noFill/>
        </p:spPr>
      </p:pic>
      <p:pic>
        <p:nvPicPr>
          <p:cNvPr id="9" name="Picture 3" descr="C:\Users\user\Desktop\KakaoTalk_20161221_18020006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6314" y="2143116"/>
            <a:ext cx="4207109" cy="2509947"/>
          </a:xfrm>
          <a:prstGeom prst="rect">
            <a:avLst/>
          </a:prstGeom>
          <a:noFill/>
        </p:spPr>
      </p:pic>
      <p:pic>
        <p:nvPicPr>
          <p:cNvPr id="10" name="Picture 4" descr="C:\Users\user\Desktop\그림자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6446" y="3143248"/>
            <a:ext cx="2223640" cy="1665281"/>
          </a:xfrm>
          <a:prstGeom prst="rect">
            <a:avLst/>
          </a:prstGeom>
          <a:noFill/>
        </p:spPr>
      </p:pic>
      <p:pic>
        <p:nvPicPr>
          <p:cNvPr id="3077" name="Picture 5" descr="C:\Users\user\Desktop\손가락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0694" y="2714620"/>
            <a:ext cx="571504" cy="862614"/>
          </a:xfrm>
          <a:prstGeom prst="rect">
            <a:avLst/>
          </a:prstGeom>
          <a:noFill/>
        </p:spPr>
      </p:pic>
      <p:sp>
        <p:nvSpPr>
          <p:cNvPr id="12" name="오른쪽 화살표 11"/>
          <p:cNvSpPr/>
          <p:nvPr/>
        </p:nvSpPr>
        <p:spPr>
          <a:xfrm>
            <a:off x="4143372" y="3143248"/>
            <a:ext cx="785818" cy="571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플레이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0" y="5000636"/>
            <a:ext cx="8786874" cy="1554155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ko-KR" altLang="en-US" dirty="0" smtClean="0"/>
              <a:t>터치를 하면 터치한 것들이 사라지면서 사탕이 아래로 떨어지게 됩니다</a:t>
            </a:r>
            <a:r>
              <a:rPr lang="en-US" altLang="ko-KR" dirty="0" smtClean="0"/>
              <a:t>. </a:t>
            </a:r>
          </a:p>
          <a:p>
            <a:pPr>
              <a:buNone/>
            </a:pPr>
            <a:r>
              <a:rPr lang="ko-KR" altLang="en-US" dirty="0" smtClean="0"/>
              <a:t>플레이 시간이 지나면 사탕 바구니가 나오며 사탕 바구니 안에는 </a:t>
            </a:r>
            <a:r>
              <a:rPr lang="en-US" altLang="ko-KR" dirty="0" smtClean="0"/>
              <a:t>trick or treat </a:t>
            </a:r>
            <a:r>
              <a:rPr lang="ko-KR" altLang="en-US" dirty="0" smtClean="0"/>
              <a:t>라는 문구가 바구니 안에 생성</a:t>
            </a:r>
            <a:r>
              <a:rPr lang="en-US" altLang="ko-KR" dirty="0" smtClean="0"/>
              <a:t>!! </a:t>
            </a:r>
            <a:endParaRPr lang="ko-KR" altLang="en-US" dirty="0"/>
          </a:p>
        </p:txBody>
      </p:sp>
      <p:pic>
        <p:nvPicPr>
          <p:cNvPr id="4098" name="Picture 2" descr="C:\Users\user\Desktop\사탕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071678"/>
            <a:ext cx="4262427" cy="2857520"/>
          </a:xfrm>
          <a:prstGeom prst="rect">
            <a:avLst/>
          </a:prstGeom>
          <a:noFill/>
        </p:spPr>
      </p:pic>
      <p:pic>
        <p:nvPicPr>
          <p:cNvPr id="4099" name="Picture 3" descr="C:\Users\user\Desktop\그림자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3429000"/>
            <a:ext cx="1857388" cy="1500198"/>
          </a:xfrm>
          <a:prstGeom prst="rect">
            <a:avLst/>
          </a:prstGeom>
          <a:noFill/>
        </p:spPr>
      </p:pic>
      <p:pic>
        <p:nvPicPr>
          <p:cNvPr id="4100" name="Picture 4" descr="C:\Users\user\Desktop\손가락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71736" y="2500306"/>
            <a:ext cx="428628" cy="646960"/>
          </a:xfrm>
          <a:prstGeom prst="rect">
            <a:avLst/>
          </a:prstGeom>
          <a:noFill/>
        </p:spPr>
      </p:pic>
      <p:sp>
        <p:nvSpPr>
          <p:cNvPr id="8" name="오른쪽 화살표 7"/>
          <p:cNvSpPr/>
          <p:nvPr/>
        </p:nvSpPr>
        <p:spPr>
          <a:xfrm>
            <a:off x="4214810" y="3071810"/>
            <a:ext cx="500066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1" name="Picture 5" descr="C:\Users\user\Desktop\사탕 바구니 배경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86314" y="2071678"/>
            <a:ext cx="3960817" cy="275672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</p:nvPr>
        </p:nvGraphicFramePr>
        <p:xfrm>
          <a:off x="500034" y="2000240"/>
          <a:ext cx="8229600" cy="3357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6158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출현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이펙트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결과</a:t>
                      </a:r>
                      <a:endParaRPr lang="ko-KR" altLang="en-US" dirty="0"/>
                    </a:p>
                  </a:txBody>
                  <a:tcPr/>
                </a:tc>
              </a:tr>
              <a:tr h="10629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꽃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나비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플레이가 끝나면 꽃이 만발한다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10629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도토리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도토리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바구니를 들고 있는 다람쥐</a:t>
                      </a:r>
                      <a:endParaRPr lang="ko-KR" altLang="en-US" dirty="0"/>
                    </a:p>
                  </a:txBody>
                  <a:tcPr/>
                </a:tc>
              </a:tr>
              <a:tr h="6158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공룡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여러가지</a:t>
                      </a:r>
                      <a:r>
                        <a:rPr lang="ko-KR" altLang="en-US" dirty="0" smtClean="0"/>
                        <a:t> 공룡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공룡도감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endParaRPr lang="ko-KR" altLang="en-US" dirty="0"/>
          </a:p>
        </p:txBody>
      </p:sp>
      <p:pic>
        <p:nvPicPr>
          <p:cNvPr id="7" name="내용 개체 틀 6" descr="꽃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1928802"/>
            <a:ext cx="3328982" cy="4071965"/>
          </a:xfrm>
        </p:spPr>
      </p:pic>
      <p:pic>
        <p:nvPicPr>
          <p:cNvPr id="6" name="내용 개체 틀 5" descr="만발.jp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29190" y="1917922"/>
            <a:ext cx="3757610" cy="3890518"/>
          </a:xfrm>
        </p:spPr>
      </p:pic>
      <p:sp>
        <p:nvSpPr>
          <p:cNvPr id="8" name="오른쪽 화살표 7"/>
          <p:cNvSpPr/>
          <p:nvPr/>
        </p:nvSpPr>
        <p:spPr>
          <a:xfrm>
            <a:off x="3857620" y="3786190"/>
            <a:ext cx="928694" cy="571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endParaRPr lang="ko-KR" altLang="en-US" dirty="0"/>
          </a:p>
        </p:txBody>
      </p:sp>
      <p:pic>
        <p:nvPicPr>
          <p:cNvPr id="7" name="내용 개체 틀 6" descr="도토리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1643050"/>
            <a:ext cx="3614734" cy="4500594"/>
          </a:xfrm>
        </p:spPr>
      </p:pic>
      <p:pic>
        <p:nvPicPr>
          <p:cNvPr id="8" name="내용 개체 틀 7" descr="다람쥐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29190" y="1643050"/>
            <a:ext cx="3757610" cy="4572032"/>
          </a:xfrm>
        </p:spPr>
      </p:pic>
      <p:sp>
        <p:nvSpPr>
          <p:cNvPr id="9" name="오른쪽 화살표 8"/>
          <p:cNvSpPr/>
          <p:nvPr/>
        </p:nvSpPr>
        <p:spPr>
          <a:xfrm>
            <a:off x="4214810" y="3643314"/>
            <a:ext cx="642942" cy="71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endParaRPr lang="ko-KR" altLang="en-US" dirty="0"/>
          </a:p>
        </p:txBody>
      </p:sp>
      <p:pic>
        <p:nvPicPr>
          <p:cNvPr id="6" name="내용 개체 틀 5" descr="공룡시대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4282" y="1643050"/>
            <a:ext cx="3500462" cy="4429156"/>
          </a:xfrm>
        </p:spPr>
      </p:pic>
      <p:pic>
        <p:nvPicPr>
          <p:cNvPr id="8" name="내용 개체 틀 7" descr="사전.jp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57752" y="1600200"/>
            <a:ext cx="3714776" cy="4525963"/>
          </a:xfrm>
        </p:spPr>
      </p:pic>
      <p:sp>
        <p:nvSpPr>
          <p:cNvPr id="7" name="오른쪽 화살표 6"/>
          <p:cNvSpPr/>
          <p:nvPr/>
        </p:nvSpPr>
        <p:spPr>
          <a:xfrm>
            <a:off x="3857620" y="3714752"/>
            <a:ext cx="642942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109</Words>
  <Application>Microsoft Office PowerPoint</Application>
  <PresentationFormat>화면 슬라이드 쇼(4:3)</PresentationFormat>
  <Paragraphs>33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그림자 게임</vt:lpstr>
      <vt:lpstr>게임 소개</vt:lpstr>
      <vt:lpstr>게임 설명</vt:lpstr>
      <vt:lpstr>게임 설명</vt:lpstr>
      <vt:lpstr>게임 설명</vt:lpstr>
      <vt:lpstr>게임 컨셉</vt:lpstr>
      <vt:lpstr>게임 컨셉</vt:lpstr>
      <vt:lpstr>게임 컨셉</vt:lpstr>
      <vt:lpstr>게임 컨셉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그림자 게임</dc:title>
  <dc:creator>user</dc:creator>
  <cp:lastModifiedBy>user</cp:lastModifiedBy>
  <cp:revision>27</cp:revision>
  <dcterms:created xsi:type="dcterms:W3CDTF">2016-12-21T05:24:02Z</dcterms:created>
  <dcterms:modified xsi:type="dcterms:W3CDTF">2016-12-21T09:50:56Z</dcterms:modified>
</cp:coreProperties>
</file>