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26716B-BF94-407E-9FDA-8E58C96EA69C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EC8E909-BE16-44EF-9CA8-578D7FBF55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현장실습 중간보고서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24" y="4857760"/>
            <a:ext cx="7500990" cy="857256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b="1" dirty="0" smtClean="0">
                <a:latin typeface="+mn-ea"/>
              </a:rPr>
              <a:t>2012182022</a:t>
            </a:r>
          </a:p>
          <a:p>
            <a:pPr algn="r"/>
            <a:r>
              <a:rPr lang="ko-KR" altLang="en-US" b="1" dirty="0" smtClean="0">
                <a:latin typeface="+mn-ea"/>
              </a:rPr>
              <a:t>오은</a:t>
            </a:r>
            <a:r>
              <a:rPr lang="ko-KR" altLang="en-US" b="1" dirty="0" smtClean="0">
                <a:latin typeface="+mn-ea"/>
              </a:rPr>
              <a:t>석</a:t>
            </a:r>
            <a:endParaRPr lang="ko-KR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</a:rPr>
              <a:t>회사 명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err="1" smtClean="0">
                <a:latin typeface="+mn-ea"/>
              </a:rPr>
              <a:t>액티미디어</a:t>
            </a:r>
            <a:endParaRPr lang="en-US" altLang="ko-KR" b="1" dirty="0" smtClean="0"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회사 업무</a:t>
            </a:r>
            <a:r>
              <a:rPr lang="en-US" altLang="ko-KR" b="1" dirty="0" smtClean="0">
                <a:latin typeface="+mn-ea"/>
              </a:rPr>
              <a:t>: </a:t>
            </a:r>
          </a:p>
          <a:p>
            <a:pPr>
              <a:buNone/>
            </a:pPr>
            <a:r>
              <a:rPr lang="en-US" altLang="ko-KR" b="1" dirty="0" smtClean="0">
                <a:latin typeface="+mn-ea"/>
              </a:rPr>
              <a:t>-</a:t>
            </a:r>
            <a:r>
              <a:rPr lang="ko-KR" altLang="en-US" b="1" dirty="0" smtClean="0">
                <a:latin typeface="+mn-ea"/>
              </a:rPr>
              <a:t>자전거와 </a:t>
            </a:r>
            <a:r>
              <a:rPr lang="ko-KR" altLang="en-US" b="1" dirty="0" err="1" smtClean="0">
                <a:latin typeface="+mn-ea"/>
              </a:rPr>
              <a:t>드론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휴대폰과 같은 전자 기기 등을 이용하여 게임 엔진과 프로그래밍을 통해 여러 사람들이 즐길 수 있는 게임과 </a:t>
            </a:r>
            <a:r>
              <a:rPr lang="en-US" altLang="ko-KR" b="1" dirty="0" smtClean="0">
                <a:latin typeface="+mn-ea"/>
              </a:rPr>
              <a:t>IT</a:t>
            </a:r>
            <a:r>
              <a:rPr lang="ko-KR" altLang="en-US" b="1" dirty="0" smtClean="0">
                <a:latin typeface="+mn-ea"/>
              </a:rPr>
              <a:t>기기를 개발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기업 소개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+mn-ea"/>
              </a:rPr>
              <a:t>키넥트</a:t>
            </a:r>
            <a:r>
              <a:rPr lang="ko-KR" altLang="en-US" b="1" dirty="0" smtClean="0">
                <a:latin typeface="+mn-ea"/>
              </a:rPr>
              <a:t> 카메라를 이용하여 아이들이 즐길 수 있는 그림자 놀이를 기획한다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r>
              <a:rPr lang="ko-KR" altLang="en-US" b="1" dirty="0" err="1" smtClean="0">
                <a:latin typeface="+mn-ea"/>
              </a:rPr>
              <a:t>큐베이스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엘리멘트를</a:t>
            </a:r>
            <a:r>
              <a:rPr lang="ko-KR" altLang="en-US" b="1" dirty="0" smtClean="0">
                <a:latin typeface="+mn-ea"/>
              </a:rPr>
              <a:t> 이용하여 게임을 만드는데 필요한 </a:t>
            </a:r>
            <a:r>
              <a:rPr lang="en-US" altLang="ko-KR" b="1" dirty="0" smtClean="0">
                <a:latin typeface="+mn-ea"/>
              </a:rPr>
              <a:t>BGM(</a:t>
            </a:r>
            <a:r>
              <a:rPr lang="ko-KR" altLang="en-US" b="1" dirty="0" smtClean="0">
                <a:latin typeface="+mn-ea"/>
              </a:rPr>
              <a:t>백그라운드 뮤직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ko-KR" altLang="en-US" b="1" dirty="0" smtClean="0">
                <a:latin typeface="+mn-ea"/>
              </a:rPr>
              <a:t>을 수정하고 만든다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r>
              <a:rPr lang="ko-KR" altLang="en-US" b="1" dirty="0" smtClean="0">
                <a:latin typeface="+mn-ea"/>
              </a:rPr>
              <a:t>메인 프로그래머와 함께 만들고 있는 게임을 </a:t>
            </a:r>
            <a:r>
              <a:rPr lang="ko-KR" altLang="en-US" b="1" dirty="0" err="1" smtClean="0">
                <a:latin typeface="+mn-ea"/>
              </a:rPr>
              <a:t>파이썬으로</a:t>
            </a:r>
            <a:r>
              <a:rPr lang="ko-KR" altLang="en-US" b="1" dirty="0" smtClean="0">
                <a:latin typeface="+mn-ea"/>
              </a:rPr>
              <a:t> 프로그래밍하여 구현한다</a:t>
            </a:r>
            <a:r>
              <a:rPr lang="en-US" altLang="ko-KR" b="1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기간 중 수행한 업무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smtClean="0">
                <a:latin typeface="+mn-ea"/>
              </a:rPr>
              <a:t>2017.01.12 – </a:t>
            </a:r>
            <a:r>
              <a:rPr lang="ko-KR" altLang="en-US" b="1" dirty="0" smtClean="0">
                <a:latin typeface="+mn-ea"/>
              </a:rPr>
              <a:t>사전 테스트를 위한 게임 데모 제작 완료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2017.01.13 – </a:t>
            </a:r>
            <a:r>
              <a:rPr lang="ko-KR" altLang="en-US" b="1" dirty="0" smtClean="0">
                <a:latin typeface="+mn-ea"/>
              </a:rPr>
              <a:t>만들어진 데모 게임 테스트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돈키호테 </a:t>
            </a:r>
            <a:r>
              <a:rPr lang="ko-KR" altLang="en-US" b="1" dirty="0" err="1" smtClean="0">
                <a:latin typeface="+mn-ea"/>
              </a:rPr>
              <a:t>키즈카페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ko-KR" b="1" dirty="0" smtClean="0">
                <a:latin typeface="+mn-ea"/>
              </a:rPr>
              <a:t>- </a:t>
            </a:r>
            <a:r>
              <a:rPr lang="ko-KR" altLang="en-US" b="1" dirty="0" err="1" smtClean="0">
                <a:latin typeface="+mn-ea"/>
              </a:rPr>
              <a:t>키넥트</a:t>
            </a:r>
            <a:r>
              <a:rPr lang="ko-KR" altLang="en-US" b="1" dirty="0" smtClean="0">
                <a:latin typeface="+mn-ea"/>
              </a:rPr>
              <a:t> 카메라를 이용함에 있어 처음 접해보는 기기라 다루는데 어렵기는 했지만 테스트 전에 </a:t>
            </a:r>
            <a:r>
              <a:rPr lang="ko-KR" altLang="en-US" b="1" dirty="0" err="1" smtClean="0">
                <a:latin typeface="+mn-ea"/>
              </a:rPr>
              <a:t>키넥트</a:t>
            </a:r>
            <a:r>
              <a:rPr lang="ko-KR" altLang="en-US" b="1" dirty="0" smtClean="0">
                <a:latin typeface="+mn-ea"/>
              </a:rPr>
              <a:t> 카메라와 연동을 확인하고 테스트 해볼 수 있어서 좋은 경험이었습니다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앞으로 그림자 놀이 게임에 필요한 다른 테마도 기획하고 적용하여 그림자 게임을 완성할 예정입니다</a:t>
            </a:r>
            <a:r>
              <a:rPr lang="en-US" altLang="ko-KR" b="1" dirty="0" smtClean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성과 및 학생 소견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</a:rPr>
              <a:t>아이들이 흥미가 있을 만한 테마를 기획하고 적용하여 아이들이 </a:t>
            </a:r>
            <a:r>
              <a:rPr lang="ko-KR" altLang="en-US" b="1" dirty="0" smtClean="0">
                <a:latin typeface="+mn-ea"/>
              </a:rPr>
              <a:t>재미 있어 하는 </a:t>
            </a:r>
            <a:r>
              <a:rPr lang="ko-KR" altLang="en-US" b="1" dirty="0" smtClean="0">
                <a:latin typeface="+mn-ea"/>
              </a:rPr>
              <a:t>게임을 </a:t>
            </a:r>
            <a:r>
              <a:rPr lang="ko-KR" altLang="en-US" b="1" dirty="0" smtClean="0">
                <a:latin typeface="+mn-ea"/>
              </a:rPr>
              <a:t>기획하여 만들고 수정하면서 게임을 완성 시킬 </a:t>
            </a:r>
            <a:r>
              <a:rPr lang="ko-KR" altLang="en-US" b="1" dirty="0" smtClean="0">
                <a:latin typeface="+mn-ea"/>
              </a:rPr>
              <a:t>예정 </a:t>
            </a:r>
          </a:p>
          <a:p>
            <a:r>
              <a:rPr lang="ko-KR" altLang="en-US" b="1" dirty="0" smtClean="0">
                <a:latin typeface="+mn-ea"/>
              </a:rPr>
              <a:t>그림자 놀이 게임에 필요한 적절한 </a:t>
            </a:r>
            <a:r>
              <a:rPr lang="en-US" altLang="ko-KR" b="1" dirty="0" smtClean="0">
                <a:latin typeface="+mn-ea"/>
              </a:rPr>
              <a:t>BGM</a:t>
            </a:r>
            <a:r>
              <a:rPr lang="ko-KR" altLang="en-US" b="1" dirty="0" smtClean="0">
                <a:latin typeface="+mn-ea"/>
              </a:rPr>
              <a:t>이나 효과음을 만화나 애니메이션을 통해 더욱 알아보고 만들어서 게임에 적용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학습전략 및 계획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감사합니다</a:t>
            </a:r>
            <a:r>
              <a:rPr lang="en-US" altLang="ko-KR" dirty="0" smtClean="0">
                <a:latin typeface="+mj-ea"/>
              </a:rPr>
              <a:t>!!</a:t>
            </a:r>
            <a:endParaRPr lang="ko-KR" altLang="en-US" dirty="0">
              <a:latin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25</TotalTime>
  <Words>180</Words>
  <Application>Microsoft Office PowerPoint</Application>
  <PresentationFormat>화면 슬라이드 쇼(4:3)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고구려 벽화</vt:lpstr>
      <vt:lpstr>현장실습 중간보고서</vt:lpstr>
      <vt:lpstr>실습 기업 소개</vt:lpstr>
      <vt:lpstr>실습 기간 중 수행한 업무</vt:lpstr>
      <vt:lpstr>성과 및 학생 소견</vt:lpstr>
      <vt:lpstr>향후 학습전략 및 계획</vt:lpstr>
      <vt:lpstr>감사합니다!!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현장실습 중간보고</dc:title>
  <dc:creator>user</dc:creator>
  <cp:lastModifiedBy>user</cp:lastModifiedBy>
  <cp:revision>3</cp:revision>
  <dcterms:created xsi:type="dcterms:W3CDTF">2017-01-15T01:32:21Z</dcterms:created>
  <dcterms:modified xsi:type="dcterms:W3CDTF">2017-01-15T01:57:21Z</dcterms:modified>
</cp:coreProperties>
</file>