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6" r:id="rId3"/>
    <p:sldId id="272" r:id="rId4"/>
    <p:sldId id="273" r:id="rId5"/>
    <p:sldId id="258" r:id="rId6"/>
    <p:sldId id="269" r:id="rId7"/>
    <p:sldId id="274" r:id="rId8"/>
    <p:sldId id="275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85" d="100"/>
          <a:sy n="85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02BB97-296E-4713-B457-328173D87F93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ox.com/en-US/xbox-360/accessories/kinect" TargetMode="External"/><Relationship Id="rId2" Type="http://schemas.openxmlformats.org/officeDocument/2006/relationships/hyperlink" Target="http://www.dobgle.com/bbs/board.php?bo_table=utube_sien&amp;wr_id=64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43240" y="1928802"/>
            <a:ext cx="3243258" cy="7858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 게임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775191"/>
            <a:ext cx="4186238" cy="286825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컨셉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메인 게임화면 구성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범위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일정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285852" y="1643050"/>
            <a:ext cx="5929354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 !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!!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내용 개체 틀 11" descr="그림자 놀이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71670" y="2500306"/>
            <a:ext cx="4714908" cy="2652136"/>
          </a:xfrm>
        </p:spPr>
      </p:pic>
      <p:sp>
        <p:nvSpPr>
          <p:cNvPr id="13" name="TextBox 12"/>
          <p:cNvSpPr txBox="1"/>
          <p:nvPr/>
        </p:nvSpPr>
        <p:spPr>
          <a:xfrm>
            <a:off x="428596" y="5715016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진행에 필요한 그림자 리소스를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키넥트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카메라로 수집하기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촬영하여 게임에 필요한 게임 캐릭터로 이용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메인 게임 화면 구성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내용 개체 틀 8" descr="구성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714488"/>
            <a:ext cx="6357982" cy="4773532"/>
          </a:xfrm>
        </p:spPr>
      </p:pic>
      <p:sp>
        <p:nvSpPr>
          <p:cNvPr id="10" name="TextBox 9"/>
          <p:cNvSpPr txBox="1"/>
          <p:nvPr/>
        </p:nvSpPr>
        <p:spPr>
          <a:xfrm>
            <a:off x="5643570" y="3143248"/>
            <a:ext cx="20717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8446592">
            <a:off x="5370041" y="3641557"/>
            <a:ext cx="785818" cy="3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1899456">
            <a:off x="2943710" y="4421510"/>
            <a:ext cx="895250" cy="21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1 14"/>
          <p:cNvSpPr/>
          <p:nvPr/>
        </p:nvSpPr>
        <p:spPr>
          <a:xfrm>
            <a:off x="1857356" y="3000372"/>
            <a:ext cx="1285884" cy="8572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71670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hit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0496" y="3214686"/>
            <a:ext cx="1428760" cy="164307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00298" y="3643314"/>
            <a:ext cx="785818" cy="57150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115328" cy="726370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키넥트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카메라로 그림자를 촬영한다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준비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내용 개체 틀 8" descr="그림자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3000372"/>
            <a:ext cx="4038600" cy="3024502"/>
          </a:xfrm>
        </p:spPr>
      </p:pic>
      <p:pic>
        <p:nvPicPr>
          <p:cNvPr id="2050" name="Picture 2" descr="C:\Users\user\Desktop\리소스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000372"/>
            <a:ext cx="3887780" cy="2571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592933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 예시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)XBOX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Kinect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xbox-360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43438" y="4572008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구성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85926"/>
            <a:ext cx="2298805" cy="1725928"/>
          </a:xfrm>
        </p:spPr>
      </p:pic>
      <p:sp>
        <p:nvSpPr>
          <p:cNvPr id="7" name="TextBox 6"/>
          <p:cNvSpPr txBox="1"/>
          <p:nvPr/>
        </p:nvSpPr>
        <p:spPr>
          <a:xfrm>
            <a:off x="571472" y="350043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터치한다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00364" y="2571744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86116" y="350043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그림자의 효과가 나타난다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5140" y="350043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애니메이션을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꺾인 연결선 19"/>
          <p:cNvCxnSpPr>
            <a:stCxn id="13" idx="2"/>
            <a:endCxn id="24" idx="0"/>
          </p:cNvCxnSpPr>
          <p:nvPr/>
        </p:nvCxnSpPr>
        <p:spPr>
          <a:xfrm rot="5400000">
            <a:off x="4558470" y="1308048"/>
            <a:ext cx="425239" cy="610268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2928926" y="5286388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000760" y="2571744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user\Desktop\캡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1785926"/>
            <a:ext cx="2286016" cy="171451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00034" y="621508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&lt;30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초간 플레이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 descr="C:\Users\user\Desktop\리소스\도토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4500570"/>
            <a:ext cx="2357454" cy="1714512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428992" y="621508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다른 테마로 넘어간다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6286512" y="45720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643702" y="4500570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 이용하여 등장하는 객체를 파괴한다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6286512" y="557214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43702" y="5500702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 터치를 통한 여러 가지 효과가 발생한다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캡처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1785926"/>
            <a:ext cx="2296551" cy="1714512"/>
          </a:xfrm>
          <a:prstGeom prst="rect">
            <a:avLst/>
          </a:prstGeom>
          <a:noFill/>
        </p:spPr>
      </p:pic>
      <p:pic>
        <p:nvPicPr>
          <p:cNvPr id="24" name="Picture 2" descr="C:\Users\user\Desktop\캡처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572008"/>
            <a:ext cx="2296551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범위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8" name="내용 개체 틀 27"/>
          <p:cNvGraphicFramePr>
            <a:graphicFrameLocks noGrp="1"/>
          </p:cNvGraphicFramePr>
          <p:nvPr>
            <p:ph idx="1"/>
          </p:nvPr>
        </p:nvGraphicFramePr>
        <p:xfrm>
          <a:off x="428596" y="1857364"/>
          <a:ext cx="8229600" cy="45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7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최소범위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추가범위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2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터치를</a:t>
                      </a:r>
                      <a:r>
                        <a:rPr lang="ko-KR" altLang="en-US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이용하여 캐릭터를 이동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스테이지 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종</a:t>
                      </a:r>
                      <a:endParaRPr lang="en-US" altLang="ko-KR" sz="2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스테이지가 종료가 될 때마다 새로운 테마로 자동으로 넘어감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1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게임 기능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피격 시 오브젝트 파괴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게임 진행 후에 다른 테마로 자동 변경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각 테마에 맞춘 배경음악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각 테마 별 등장하는 오브젝트에 </a:t>
                      </a:r>
                      <a:r>
                        <a:rPr lang="ko-KR" altLang="en-US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맞는 효과음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지그재그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클론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확대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축소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색깔 바꾸기와</a:t>
                      </a:r>
                      <a:r>
                        <a:rPr lang="en-US" altLang="ko-KR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등장하는 오브젝트에 맞는 움직임 구현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기본적으로 적용한 효과 외에 추가 효과 추가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일정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52"/>
                <a:gridCol w="2857520"/>
                <a:gridCol w="45434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데모 용 리소스 수집 및 기획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프레임워크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게임 기획 및 기본 프레임 워크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추가 구현 및 중간 점검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 점검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및  부족한 부분 추가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마무리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실제적인 게임 시작과 종료 처리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마무리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최종 점검 및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릴리즈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http://www.dobgle.com/bbs/board.php?bo_table=utube_sien&amp;wr_id=6402</a:t>
            </a:r>
            <a:r>
              <a:rPr lang="en-US" altLang="ko-KR" dirty="0" smtClean="0"/>
              <a:t>  </a:t>
            </a:r>
            <a:r>
              <a:rPr lang="ko-KR" altLang="en-US" dirty="0" smtClean="0"/>
              <a:t>메인 화면 구성 예시 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http://www.xbox.com/en-US/xbox-360/accessories/kinect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키넥트</a:t>
            </a:r>
            <a:r>
              <a:rPr lang="ko-KR" altLang="en-US" dirty="0" smtClean="0"/>
              <a:t> 카메라 예시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1990</TotalTime>
  <Words>307</Words>
  <Application>Microsoft Office PowerPoint</Application>
  <PresentationFormat>화면 슬라이드 쇼(4:3)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모듈</vt:lpstr>
      <vt:lpstr>그림자 게임</vt:lpstr>
      <vt:lpstr>목차</vt:lpstr>
      <vt:lpstr>게임 컨셉</vt:lpstr>
      <vt:lpstr>메인 게임 화면 구성</vt:lpstr>
      <vt:lpstr>게임 실행 흐름</vt:lpstr>
      <vt:lpstr>게임 실행 흐름</vt:lpstr>
      <vt:lpstr>게임 개발 범위</vt:lpstr>
      <vt:lpstr>게임 개발 일정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그림자 게임</dc:title>
  <dc:creator>user</dc:creator>
  <cp:lastModifiedBy>user</cp:lastModifiedBy>
  <cp:revision>164</cp:revision>
  <dcterms:created xsi:type="dcterms:W3CDTF">2016-12-23T02:05:57Z</dcterms:created>
  <dcterms:modified xsi:type="dcterms:W3CDTF">2017-02-10T09:13:20Z</dcterms:modified>
</cp:coreProperties>
</file>