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D3220DC-CA1E-454A-9DA3-9ACBF9EBC22D}" type="datetimeFigureOut">
              <a:rPr lang="ko-KR" altLang="en-US" smtClean="0"/>
              <a:pPr/>
              <a:t>2016-05-03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AE4A5CD-4389-43F4-93B2-292E25F52AF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스크립트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기말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프로젝트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4509120"/>
            <a:ext cx="3960440" cy="720080"/>
          </a:xfrm>
        </p:spPr>
        <p:txBody>
          <a:bodyPr>
            <a:normAutofit fontScale="92500"/>
          </a:bodyPr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신원섭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오은석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목차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3034680" cy="4525963"/>
          </a:xfrm>
        </p:spPr>
        <p:txBody>
          <a:bodyPr/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기획 목표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기획 계획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역할 분담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기획목표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매달 마지막 주 수요일인 </a:t>
            </a:r>
            <a:r>
              <a:rPr lang="en-US" altLang="ko-KR" b="1" dirty="0" smtClean="0">
                <a:latin typeface="HY강M" pitchFamily="18" charset="-127"/>
                <a:ea typeface="HY강M" pitchFamily="18" charset="-127"/>
              </a:rPr>
              <a:t>‘</a:t>
            </a:r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문화의 날</a:t>
            </a:r>
            <a:r>
              <a:rPr lang="en-US" altLang="ko-KR" b="1" dirty="0" smtClean="0">
                <a:latin typeface="HY강M" pitchFamily="18" charset="-127"/>
                <a:ea typeface="HY강M" pitchFamily="18" charset="-127"/>
              </a:rPr>
              <a:t>’ </a:t>
            </a:r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행사 때 도움을 주기 위해 필요한 정보를 제공한다</a:t>
            </a:r>
            <a:r>
              <a:rPr lang="en-US" altLang="ko-KR" b="1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사람들이 알기 쉽게 쓸 수 있도록 내용을 구성하여 공연과 전시의 일정을 알 수 있도록 제작한다</a:t>
            </a:r>
            <a:r>
              <a:rPr lang="en-US" altLang="ko-KR" b="1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6" name="그림 5" descr="캡처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005064"/>
            <a:ext cx="2088232" cy="2662496"/>
          </a:xfrm>
          <a:prstGeom prst="rect">
            <a:avLst/>
          </a:prstGeom>
        </p:spPr>
      </p:pic>
      <p:pic>
        <p:nvPicPr>
          <p:cNvPr id="7" name="그림 6" descr="캡처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4077072"/>
            <a:ext cx="5112568" cy="2495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계획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Autofit/>
          </a:bodyPr>
          <a:lstStyle/>
          <a:p>
            <a:pPr fontAlgn="t"/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주 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(5.3~5.10)</a:t>
            </a:r>
            <a:endParaRPr lang="ko-KR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1400" b="1" dirty="0" err="1" smtClean="0">
                <a:latin typeface="HY강M" pitchFamily="18" charset="-127"/>
                <a:ea typeface="HY강M" pitchFamily="18" charset="-127"/>
              </a:rPr>
              <a:t>파이썬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 모듈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1400" b="1" dirty="0" err="1" smtClean="0">
                <a:latin typeface="HY강M" pitchFamily="18" charset="-127"/>
                <a:ea typeface="HY강M" pitchFamily="18" charset="-127"/>
              </a:rPr>
              <a:t>OpenAPI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조사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응용 </a:t>
            </a:r>
            <a:r>
              <a:rPr lang="ko-KR" altLang="ko-KR" sz="1400" b="1" dirty="0" err="1" smtClean="0">
                <a:latin typeface="HY강M" pitchFamily="18" charset="-127"/>
                <a:ea typeface="HY강M" pitchFamily="18" charset="-127"/>
              </a:rPr>
              <a:t>앱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 개발 예시 조사</a:t>
            </a:r>
          </a:p>
          <a:p>
            <a:pPr fontAlgn="t"/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국가공공데이터 포털 활용사례조사</a:t>
            </a:r>
          </a:p>
          <a:p>
            <a:pPr fontAlgn="t"/>
            <a:endParaRPr lang="ko-KR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주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(5.5~5.10)</a:t>
            </a:r>
            <a:endParaRPr lang="ko-KR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기획 발표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5/3, 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상세 기능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구현 방법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역할 분담 등</a:t>
            </a:r>
          </a:p>
          <a:p>
            <a:pPr fontAlgn="t"/>
            <a:endParaRPr lang="ko-KR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주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(5.5~5.28)</a:t>
            </a:r>
            <a:endParaRPr lang="ko-KR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1400" b="1" dirty="0" err="1" smtClean="0">
                <a:latin typeface="HY강M" pitchFamily="18" charset="-127"/>
                <a:ea typeface="HY강M" pitchFamily="18" charset="-127"/>
              </a:rPr>
              <a:t>OpenAPI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연동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구현</a:t>
            </a:r>
          </a:p>
          <a:p>
            <a:pPr fontAlgn="t"/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국가공공데이터포털 </a:t>
            </a:r>
            <a:r>
              <a:rPr lang="en-US" altLang="ko-KR" sz="1400" b="1" dirty="0" err="1" smtClean="0">
                <a:latin typeface="HY강M" pitchFamily="18" charset="-127"/>
                <a:ea typeface="HY강M" pitchFamily="18" charset="-127"/>
              </a:rPr>
              <a:t>OpenAPI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활용</a:t>
            </a:r>
          </a:p>
          <a:p>
            <a:pPr fontAlgn="t"/>
            <a:endParaRPr lang="ko-KR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주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(5.10~5.23)</a:t>
            </a:r>
            <a:endParaRPr lang="ko-KR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1400" b="1" dirty="0" smtClean="0">
                <a:latin typeface="HY강M" pitchFamily="18" charset="-127"/>
                <a:ea typeface="HY강M" pitchFamily="18" charset="-127"/>
              </a:rPr>
              <a:t>다양한 검색 기능 구현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fontAlgn="t"/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주</a:t>
            </a:r>
            <a:endParaRPr lang="en-US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(5.24~6.2)</a:t>
            </a:r>
            <a:endParaRPr lang="ko-KR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중간 시연 발표</a:t>
            </a:r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5/31 or 5/19</a:t>
            </a:r>
            <a:endParaRPr lang="ko-KR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endParaRPr lang="ko-KR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6</a:t>
            </a:r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주</a:t>
            </a:r>
            <a:endParaRPr lang="en-US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(5.25~6.8)</a:t>
            </a:r>
            <a:endParaRPr lang="ko-KR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다양한 통계 기능 구현 </a:t>
            </a:r>
          </a:p>
          <a:p>
            <a:pPr fontAlgn="t"/>
            <a:endParaRPr lang="ko-KR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7</a:t>
            </a:r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주</a:t>
            </a:r>
            <a:endParaRPr lang="en-US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(5.30~6.10)</a:t>
            </a:r>
            <a:endParaRPr lang="ko-KR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추가 기능 구현</a:t>
            </a:r>
          </a:p>
          <a:p>
            <a:pPr fontAlgn="t"/>
            <a:endParaRPr lang="ko-KR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주</a:t>
            </a:r>
            <a:endParaRPr lang="en-US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(6.14~6.17)</a:t>
            </a:r>
            <a:endParaRPr lang="ko-KR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최종 구현 발표 </a:t>
            </a:r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6/14 or 6/16</a:t>
            </a:r>
            <a:endParaRPr lang="ko-KR" altLang="ko-KR" sz="51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en-US" altLang="ko-KR" sz="5100" b="1" dirty="0" err="1" smtClean="0">
                <a:latin typeface="HY강M" pitchFamily="18" charset="-127"/>
                <a:ea typeface="HY강M" pitchFamily="18" charset="-127"/>
              </a:rPr>
              <a:t>Youtube</a:t>
            </a:r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활용</a:t>
            </a:r>
            <a:r>
              <a:rPr lang="en-US" altLang="ko-KR" sz="51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ko-KR" sz="5100" b="1" dirty="0" smtClean="0">
                <a:latin typeface="HY강M" pitchFamily="18" charset="-127"/>
                <a:ea typeface="HY강M" pitchFamily="18" charset="-127"/>
              </a:rPr>
              <a:t>최종 시연 발표</a:t>
            </a:r>
            <a:endParaRPr lang="ko-KR" altLang="en-US" sz="5100" b="1" dirty="0" smtClean="0">
              <a:latin typeface="HY강M" pitchFamily="18" charset="-127"/>
              <a:ea typeface="HY강M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역할 분담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신원섭</a:t>
            </a:r>
            <a:endParaRPr lang="en-US" altLang="ko-KR" b="1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b="1" dirty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2000" b="1" dirty="0" err="1" smtClean="0">
                <a:latin typeface="HY강M" pitchFamily="18" charset="-127"/>
                <a:ea typeface="HY강M" pitchFamily="18" charset="-127"/>
              </a:rPr>
              <a:t>파이썬</a:t>
            </a:r>
            <a:r>
              <a:rPr lang="ko-KR" altLang="ko-KR" sz="2000" b="1" dirty="0" smtClean="0">
                <a:latin typeface="HY강M" pitchFamily="18" charset="-127"/>
                <a:ea typeface="HY강M" pitchFamily="18" charset="-127"/>
              </a:rPr>
              <a:t> 모듈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2000" b="1" dirty="0" err="1" smtClean="0">
                <a:latin typeface="HY강M" pitchFamily="18" charset="-127"/>
                <a:ea typeface="HY강M" pitchFamily="18" charset="-127"/>
              </a:rPr>
              <a:t>OpenAPI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ko-KR" sz="2000" b="1" dirty="0" smtClean="0">
                <a:latin typeface="HY강M" pitchFamily="18" charset="-127"/>
                <a:ea typeface="HY강M" pitchFamily="18" charset="-127"/>
              </a:rPr>
              <a:t>조사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2000" b="1" dirty="0" smtClean="0">
                <a:latin typeface="HY강M" pitchFamily="18" charset="-127"/>
                <a:ea typeface="HY강M" pitchFamily="18" charset="-127"/>
              </a:rPr>
              <a:t>응용 </a:t>
            </a:r>
            <a:r>
              <a:rPr lang="ko-KR" altLang="ko-KR" sz="2000" b="1" dirty="0" err="1" smtClean="0">
                <a:latin typeface="HY강M" pitchFamily="18" charset="-127"/>
                <a:ea typeface="HY강M" pitchFamily="18" charset="-127"/>
              </a:rPr>
              <a:t>앱</a:t>
            </a:r>
            <a:r>
              <a:rPr lang="ko-KR" altLang="ko-KR" sz="2000" b="1" dirty="0" smtClean="0">
                <a:latin typeface="HY강M" pitchFamily="18" charset="-127"/>
                <a:ea typeface="HY강M" pitchFamily="18" charset="-127"/>
              </a:rPr>
              <a:t> 개발 예시 </a:t>
            </a:r>
            <a:r>
              <a:rPr lang="ko-KR" altLang="ko-KR" sz="2000" b="1" dirty="0" smtClean="0">
                <a:latin typeface="HY강M" pitchFamily="18" charset="-127"/>
                <a:ea typeface="HY강M" pitchFamily="18" charset="-127"/>
              </a:rPr>
              <a:t>조사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공공데이터포탈 추가 신청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 과 전시에 관한 내용 조사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구현한 내용 </a:t>
            </a:r>
            <a:r>
              <a:rPr lang="ko-KR" altLang="en-US" sz="2000" b="1" dirty="0" err="1" smtClean="0">
                <a:latin typeface="HY강M" pitchFamily="18" charset="-127"/>
                <a:ea typeface="HY강M" pitchFamily="18" charset="-127"/>
              </a:rPr>
              <a:t>깃허브에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 업로드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오은석</a:t>
            </a:r>
            <a:endParaRPr lang="en-US" altLang="ko-KR" b="1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2000" b="1" dirty="0" err="1" smtClean="0">
                <a:latin typeface="HY강M" pitchFamily="18" charset="-127"/>
                <a:ea typeface="HY강M" pitchFamily="18" charset="-127"/>
              </a:rPr>
              <a:t>파이썬</a:t>
            </a:r>
            <a:r>
              <a:rPr lang="ko-KR" altLang="ko-KR" sz="2000" b="1" dirty="0" smtClean="0">
                <a:latin typeface="HY강M" pitchFamily="18" charset="-127"/>
                <a:ea typeface="HY강M" pitchFamily="18" charset="-127"/>
              </a:rPr>
              <a:t> 모듈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2000" b="1" dirty="0" err="1" smtClean="0">
                <a:latin typeface="HY강M" pitchFamily="18" charset="-127"/>
                <a:ea typeface="HY강M" pitchFamily="18" charset="-127"/>
              </a:rPr>
              <a:t>OpenAPI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ko-KR" sz="2000" b="1" dirty="0" smtClean="0">
                <a:latin typeface="HY강M" pitchFamily="18" charset="-127"/>
                <a:ea typeface="HY강M" pitchFamily="18" charset="-127"/>
              </a:rPr>
              <a:t>조사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ko-KR" sz="2000" b="1" dirty="0" smtClean="0">
                <a:latin typeface="HY강M" pitchFamily="18" charset="-127"/>
                <a:ea typeface="HY강M" pitchFamily="18" charset="-127"/>
              </a:rPr>
              <a:t>응용 </a:t>
            </a:r>
            <a:r>
              <a:rPr lang="ko-KR" altLang="ko-KR" sz="2000" b="1" dirty="0" err="1" smtClean="0">
                <a:latin typeface="HY강M" pitchFamily="18" charset="-127"/>
                <a:ea typeface="HY강M" pitchFamily="18" charset="-127"/>
              </a:rPr>
              <a:t>앱</a:t>
            </a:r>
            <a:r>
              <a:rPr lang="ko-KR" altLang="ko-KR" sz="2000" b="1" dirty="0" smtClean="0">
                <a:latin typeface="HY강M" pitchFamily="18" charset="-127"/>
                <a:ea typeface="HY강M" pitchFamily="18" charset="-127"/>
              </a:rPr>
              <a:t> 개발 예시 조사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 과 전시에 관한 내용 조사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공공데이터포탈 활용 신청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구현한 내용 </a:t>
            </a:r>
            <a:r>
              <a:rPr lang="ko-KR" altLang="en-US" sz="2000" b="1" dirty="0" err="1" smtClean="0">
                <a:latin typeface="HY강M" pitchFamily="18" charset="-127"/>
                <a:ea typeface="HY강M" pitchFamily="18" charset="-127"/>
              </a:rPr>
              <a:t>깃허브에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 업로드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t"/>
            <a:endParaRPr lang="ko-KR" altLang="en-US" sz="20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</TotalTime>
  <Words>201</Words>
  <Application>Microsoft Office PowerPoint</Application>
  <PresentationFormat>화면 슬라이드 쇼(4:3)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대장간</vt:lpstr>
      <vt:lpstr>스크립트 기말 프로젝트</vt:lpstr>
      <vt:lpstr>목차</vt:lpstr>
      <vt:lpstr>기획목표</vt:lpstr>
      <vt:lpstr>개발 계획</vt:lpstr>
      <vt:lpstr>역할 분담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턴 프로젝트</dc:title>
  <dc:creator>user</dc:creator>
  <cp:lastModifiedBy>user</cp:lastModifiedBy>
  <cp:revision>4</cp:revision>
  <dcterms:created xsi:type="dcterms:W3CDTF">2016-05-02T04:54:34Z</dcterms:created>
  <dcterms:modified xsi:type="dcterms:W3CDTF">2016-05-03T08:49:31Z</dcterms:modified>
</cp:coreProperties>
</file>