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C7AF-96AD-48C0-BFEB-1E95D7DBAC7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37FD-3BF4-471E-A631-9FC72F4D7D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스크립트 기말 프로젝트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중간 발표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2012182019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신원섭</a:t>
            </a:r>
            <a:endParaRPr lang="en-US" altLang="ko-KR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2012182022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오은석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스크립트 기말 프로젝트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중간 발표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스크립트 기말 프로젝트 (중간 발표)</vt:lpstr>
      <vt:lpstr>스크립트 기말 프로젝트 (중간 발표)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기말 프로젝트 (중간 발표)</dc:title>
  <dc:creator>user</dc:creator>
  <cp:lastModifiedBy>user</cp:lastModifiedBy>
  <cp:revision>1</cp:revision>
  <dcterms:created xsi:type="dcterms:W3CDTF">2016-06-02T10:13:34Z</dcterms:created>
  <dcterms:modified xsi:type="dcterms:W3CDTF">2016-06-02T10:23:10Z</dcterms:modified>
</cp:coreProperties>
</file>