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8" r:id="rId8"/>
    <p:sldId id="261" r:id="rId9"/>
    <p:sldId id="267" r:id="rId10"/>
    <p:sldId id="262" r:id="rId11"/>
    <p:sldId id="269" r:id="rId12"/>
    <p:sldId id="264" r:id="rId13"/>
    <p:sldId id="270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6FF2367-BE1B-40D2-B84E-35040AB5AADC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CE2C9-68C9-48D5-8EAB-3FC53083A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학과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게임공학과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학번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2012182019, 2012182022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신원섭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오은석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스크립트 최종 발표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기능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메일 보내기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내용 개체 틀 4" descr="캡처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5669" y="1484784"/>
            <a:ext cx="3690511" cy="4568354"/>
          </a:xfrm>
        </p:spPr>
      </p:pic>
      <p:pic>
        <p:nvPicPr>
          <p:cNvPr id="6" name="내용 개체 틀 5" descr="캡처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0600" y="1628800"/>
            <a:ext cx="4038600" cy="396044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결과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 descr="메일 테스트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56792"/>
            <a:ext cx="4248472" cy="4608512"/>
          </a:xfrm>
        </p:spPr>
      </p:pic>
      <p:pic>
        <p:nvPicPr>
          <p:cNvPr id="7" name="내용 개체 틀 6" descr="메일 테스트 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475656" y="4005064"/>
            <a:ext cx="2333625" cy="1512168"/>
          </a:xfrm>
        </p:spPr>
      </p:pic>
      <p:pic>
        <p:nvPicPr>
          <p:cNvPr id="3074" name="Picture 2" descr="C:\Users\user\Desktop\메일 결과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628800"/>
            <a:ext cx="3816424" cy="453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기능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알람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내용 개체 틀 4" descr="캡처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28800"/>
            <a:ext cx="4038600" cy="4392488"/>
          </a:xfrm>
        </p:spPr>
      </p:pic>
      <p:pic>
        <p:nvPicPr>
          <p:cNvPr id="6" name="내용 개체 틀 5" descr="캡처1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0600" y="1628800"/>
            <a:ext cx="4038600" cy="439248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결과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 descr="알람설정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3672408" cy="4392488"/>
          </a:xfrm>
        </p:spPr>
      </p:pic>
      <p:pic>
        <p:nvPicPr>
          <p:cNvPr id="7" name="내용 개체 틀 6" descr="알람보내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88024" y="1628800"/>
            <a:ext cx="4032448" cy="4392488"/>
          </a:xfrm>
        </p:spPr>
      </p:pic>
      <p:pic>
        <p:nvPicPr>
          <p:cNvPr id="8" name="그림 7" descr="알람보내기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284984"/>
            <a:ext cx="4104456" cy="27195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기능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예약 도우미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결과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내용 개체 틀 4" descr="캡처8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77825" y="1916832"/>
            <a:ext cx="3886200" cy="3600399"/>
          </a:xfrm>
        </p:spPr>
      </p:pic>
      <p:pic>
        <p:nvPicPr>
          <p:cNvPr id="6" name="내용 개체 틀 5" descr="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16016" y="1628800"/>
            <a:ext cx="3543300" cy="752475"/>
          </a:xfrm>
        </p:spPr>
      </p:pic>
      <p:pic>
        <p:nvPicPr>
          <p:cNvPr id="2050" name="Picture 2" descr="C:\Users\user\Desktop\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348880"/>
            <a:ext cx="3329314" cy="1984865"/>
          </a:xfrm>
          <a:prstGeom prst="rect">
            <a:avLst/>
          </a:prstGeom>
          <a:noFill/>
        </p:spPr>
      </p:pic>
      <p:pic>
        <p:nvPicPr>
          <p:cNvPr id="2051" name="Picture 3" descr="C:\Users\user\Desktop\캡처112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996952"/>
            <a:ext cx="3411460" cy="2088232"/>
          </a:xfrm>
          <a:prstGeom prst="rect">
            <a:avLst/>
          </a:prstGeom>
          <a:noFill/>
        </p:spPr>
      </p:pic>
      <p:pic>
        <p:nvPicPr>
          <p:cNvPr id="2052" name="Picture 4" descr="C:\Users\user\Desktop\캡처1212412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3789040"/>
            <a:ext cx="3018334" cy="244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역할 분담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신원섭</a:t>
            </a:r>
            <a:endParaRPr lang="en-US" altLang="ko-KR" dirty="0" smtClean="0"/>
          </a:p>
          <a:p>
            <a:r>
              <a:rPr lang="en-US" altLang="ko-KR" sz="2400" dirty="0" smtClean="0">
                <a:latin typeface="+mn-ea"/>
              </a:rPr>
              <a:t>-</a:t>
            </a:r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모듈 및 이용 가능한 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OpenAPI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조사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 </a:t>
            </a:r>
            <a:r>
              <a:rPr lang="ko-KR" altLang="en-US" dirty="0" smtClean="0"/>
              <a:t>연결 등등 필요한 기능 구현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시연 및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오은석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sz="2800" dirty="0" err="1" smtClean="0">
                <a:latin typeface="+mn-ea"/>
              </a:rPr>
              <a:t>파이썬</a:t>
            </a:r>
            <a:r>
              <a:rPr lang="ko-KR" altLang="en-US" sz="2800" dirty="0" smtClean="0">
                <a:latin typeface="+mn-ea"/>
              </a:rPr>
              <a:t> 모듈 및 이용 가능한 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err="1" smtClean="0">
                <a:latin typeface="+mn-ea"/>
              </a:rPr>
              <a:t>OpenAPI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조사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및 </a:t>
            </a:r>
            <a:r>
              <a:rPr lang="ko-KR" altLang="en-US" sz="2800" dirty="0" err="1" smtClean="0">
                <a:latin typeface="+mn-ea"/>
              </a:rPr>
              <a:t>파싱한</a:t>
            </a:r>
            <a:r>
              <a:rPr lang="ko-KR" altLang="en-US" sz="2800" dirty="0" smtClean="0">
                <a:latin typeface="+mn-ea"/>
              </a:rPr>
              <a:t> 데이터 수정과 보조 작업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mtClean="0"/>
              <a:t>-</a:t>
            </a:r>
            <a:r>
              <a:rPr lang="ko-KR" altLang="en-US" dirty="0" smtClean="0"/>
              <a:t>발표 및 문서 작업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데모 시연을 시작합니다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!!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데모 시연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</a:rPr>
              <a:t>1.</a:t>
            </a:r>
            <a:r>
              <a:rPr lang="ko-KR" altLang="en-US" b="1" dirty="0" smtClean="0">
                <a:latin typeface="+mn-ea"/>
              </a:rPr>
              <a:t>기획 주제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2.</a:t>
            </a:r>
            <a:r>
              <a:rPr lang="ko-KR" altLang="en-US" b="1" dirty="0" smtClean="0">
                <a:latin typeface="+mn-ea"/>
              </a:rPr>
              <a:t>구현 일정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3.</a:t>
            </a:r>
            <a:r>
              <a:rPr lang="ko-KR" altLang="en-US" b="1" dirty="0" smtClean="0">
                <a:latin typeface="+mn-ea"/>
              </a:rPr>
              <a:t>구현 기능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4.</a:t>
            </a:r>
            <a:r>
              <a:rPr lang="ko-KR" altLang="en-US" b="1" dirty="0" smtClean="0">
                <a:latin typeface="+mn-ea"/>
              </a:rPr>
              <a:t>역할 분담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5.</a:t>
            </a:r>
            <a:r>
              <a:rPr lang="ko-KR" altLang="en-US" b="1" dirty="0" smtClean="0">
                <a:latin typeface="+mn-ea"/>
              </a:rPr>
              <a:t>데모 시연</a:t>
            </a:r>
            <a:endParaRPr lang="en-US" altLang="ko-KR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기획 주제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문화 요소들 중 사람들이 가장 쉽게 접할 수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재미나 감동을 느낄 수 있는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생각해보니 영화가 가장 많은 사람들이 찾을 </a:t>
            </a:r>
            <a:r>
              <a:rPr lang="ko-KR" altLang="en-US" dirty="0" err="1" smtClean="0"/>
              <a:t>콘텐츠라고</a:t>
            </a:r>
            <a:r>
              <a:rPr lang="ko-KR" altLang="en-US" dirty="0" smtClean="0"/>
              <a:t> 생각하여 영화를 주제로 하여 영화에 관련된 요소들을 구현해 보기로 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영화관 입장권 통합 전산망이라는 영화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제공하는 오픈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구현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구현 일정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40" cy="513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/>
                <a:gridCol w="2126060"/>
                <a:gridCol w="2126060"/>
                <a:gridCol w="2126060"/>
              </a:tblGrid>
              <a:tr h="297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954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(4.19-28)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조사 응용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개발 예시 조사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Xml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모듈 조사 완료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국각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공공 데이터 포털 활용 사례 조사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1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(5.3-10)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기획발표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발표 자료를 이용한 기획 발표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1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(5.5-28)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OpenAPI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영화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1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(5.10-23)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다양한 검색 기능 구현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영화사 등등 검색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1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(5.24-6.2)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발표 자료를 이용한 발표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1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(5.25-6.8)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다양한 기능 구현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알람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예약 등등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34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(5.30-6.10)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다양한 기능 구현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알람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예약 등등</a:t>
                      </a:r>
                    </a:p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1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(6.14-16)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최종 구현 발표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발표 자료 이용 발표 및 시연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기능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파싱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내용 개체 틀 8" descr="캡처1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7488832" cy="469610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기능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검색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일일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주간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 descr="캡처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4038600" cy="4608512"/>
          </a:xfrm>
        </p:spPr>
      </p:pic>
      <p:pic>
        <p:nvPicPr>
          <p:cNvPr id="7" name="내용 개체 틀 6" descr="캡처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0600" y="1556792"/>
            <a:ext cx="4038600" cy="44644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결과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내용 개체 틀 6" descr="캡처12312323231321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78781"/>
            <a:ext cx="4032447" cy="4270499"/>
          </a:xfrm>
        </p:spPr>
      </p:pic>
      <p:pic>
        <p:nvPicPr>
          <p:cNvPr id="6" name="내용 개체 틀 5" descr="주간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0600" y="1628800"/>
            <a:ext cx="4038600" cy="43924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기능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검색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영화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영화사 목록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내용 개체 틀 4" descr="캡처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484784"/>
            <a:ext cx="4038600" cy="4536504"/>
          </a:xfrm>
        </p:spPr>
      </p:pic>
      <p:pic>
        <p:nvPicPr>
          <p:cNvPr id="6" name="내용 개체 틀 5" descr="캡처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0600" y="1556792"/>
            <a:ext cx="4038600" cy="43204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결과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 descr="영화목록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11162" y="1628800"/>
            <a:ext cx="3819525" cy="4392488"/>
          </a:xfrm>
        </p:spPr>
      </p:pic>
      <p:pic>
        <p:nvPicPr>
          <p:cNvPr id="7" name="내용 개체 틀 6" descr="영화사 목록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33962" y="1469231"/>
            <a:ext cx="3571875" cy="44862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330</Words>
  <Application>Microsoft Office PowerPoint</Application>
  <PresentationFormat>화면 슬라이드 쇼(4:3)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중앙</vt:lpstr>
      <vt:lpstr>스크립트 최종 발표</vt:lpstr>
      <vt:lpstr>목차</vt:lpstr>
      <vt:lpstr>기획 주제</vt:lpstr>
      <vt:lpstr>구현 일정</vt:lpstr>
      <vt:lpstr>구현 기능-파싱</vt:lpstr>
      <vt:lpstr>구현 기능-검색(일일, 주간)</vt:lpstr>
      <vt:lpstr>구현 결과</vt:lpstr>
      <vt:lpstr>구현 기능-검색(영화,영화사 목록)</vt:lpstr>
      <vt:lpstr>구현 결과</vt:lpstr>
      <vt:lpstr>구현 기능-메일 보내기</vt:lpstr>
      <vt:lpstr>구현 결과</vt:lpstr>
      <vt:lpstr>구현 기능-알람</vt:lpstr>
      <vt:lpstr>구현 결과</vt:lpstr>
      <vt:lpstr>구현 기능-예약 도우미/구현 결과</vt:lpstr>
      <vt:lpstr>역할 분담</vt:lpstr>
      <vt:lpstr>데모 시연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최종 발표</dc:title>
  <dc:creator>user</dc:creator>
  <cp:lastModifiedBy>user</cp:lastModifiedBy>
  <cp:revision>17</cp:revision>
  <dcterms:created xsi:type="dcterms:W3CDTF">2016-06-15T08:09:06Z</dcterms:created>
  <dcterms:modified xsi:type="dcterms:W3CDTF">2016-06-15T13:53:15Z</dcterms:modified>
</cp:coreProperties>
</file>