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841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83" r:id="rId29"/>
    <p:sldId id="284" r:id="rId30"/>
    <p:sldId id="285" r:id="rId31"/>
    <p:sldId id="286" r:id="rId32"/>
    <p:sldId id="287" r:id="rId33"/>
    <p:sldId id="288" r:id="rId34"/>
    <p:sldId id="278" r:id="rId35"/>
    <p:sldId id="281" r:id="rId36"/>
    <p:sldId id="282" r:id="rId37"/>
    <p:sldId id="279" r:id="rId38"/>
  </p:sldIdLst>
  <p:sldSz cx="9907588" cy="6858000"/>
  <p:notesSz cx="6670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51D3F-61BD-42B3-8A06-97AA06AA4011}" v="7" dt="2020-01-15T08:24:1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YOUNG JIN" userId="9985354d4e13345f" providerId="Windows Live" clId="Web-{17E51D3F-61BD-42B3-8A06-97AA06AA4011}"/>
    <pc:docChg chg="addSld addMainMaster">
      <pc:chgData name="KIM YOUNG JIN" userId="9985354d4e13345f" providerId="Windows Live" clId="Web-{17E51D3F-61BD-42B3-8A06-97AA06AA4011}" dt="2020-01-15T08:24:13.822" v="6"/>
      <pc:docMkLst>
        <pc:docMk/>
      </pc:docMkLst>
      <pc:sldChg chg="add">
        <pc:chgData name="KIM YOUNG JIN" userId="9985354d4e13345f" providerId="Windows Live" clId="Web-{17E51D3F-61BD-42B3-8A06-97AA06AA4011}" dt="2020-01-15T07:52:51.066" v="0"/>
        <pc:sldMkLst>
          <pc:docMk/>
          <pc:sldMk cId="832091816" sldId="273"/>
        </pc:sldMkLst>
      </pc:sldChg>
      <pc:sldChg chg="add">
        <pc:chgData name="KIM YOUNG JIN" userId="9985354d4e13345f" providerId="Windows Live" clId="Web-{17E51D3F-61BD-42B3-8A06-97AA06AA4011}" dt="2020-01-15T08:17:13.961" v="1"/>
        <pc:sldMkLst>
          <pc:docMk/>
          <pc:sldMk cId="4161632978" sldId="274"/>
        </pc:sldMkLst>
      </pc:sldChg>
      <pc:sldChg chg="add">
        <pc:chgData name="KIM YOUNG JIN" userId="9985354d4e13345f" providerId="Windows Live" clId="Web-{17E51D3F-61BD-42B3-8A06-97AA06AA4011}" dt="2020-01-15T08:17:18.742" v="2"/>
        <pc:sldMkLst>
          <pc:docMk/>
          <pc:sldMk cId="4033530359" sldId="275"/>
        </pc:sldMkLst>
      </pc:sldChg>
      <pc:sldChg chg="add">
        <pc:chgData name="KIM YOUNG JIN" userId="9985354d4e13345f" providerId="Windows Live" clId="Web-{17E51D3F-61BD-42B3-8A06-97AA06AA4011}" dt="2020-01-15T08:21:03.087" v="3"/>
        <pc:sldMkLst>
          <pc:docMk/>
          <pc:sldMk cId="4223888332" sldId="276"/>
        </pc:sldMkLst>
      </pc:sldChg>
      <pc:sldChg chg="add">
        <pc:chgData name="KIM YOUNG JIN" userId="9985354d4e13345f" providerId="Windows Live" clId="Web-{17E51D3F-61BD-42B3-8A06-97AA06AA4011}" dt="2020-01-15T08:21:09.665" v="4"/>
        <pc:sldMkLst>
          <pc:docMk/>
          <pc:sldMk cId="3724172052" sldId="277"/>
        </pc:sldMkLst>
      </pc:sldChg>
      <pc:sldChg chg="add">
        <pc:chgData name="KIM YOUNG JIN" userId="9985354d4e13345f" providerId="Windows Live" clId="Web-{17E51D3F-61BD-42B3-8A06-97AA06AA4011}" dt="2020-01-15T08:21:16.618" v="5"/>
        <pc:sldMkLst>
          <pc:docMk/>
          <pc:sldMk cId="2222911084" sldId="278"/>
        </pc:sldMkLst>
      </pc:sldChg>
      <pc:sldChg chg="add">
        <pc:chgData name="KIM YOUNG JIN" userId="9985354d4e13345f" providerId="Windows Live" clId="Web-{17E51D3F-61BD-42B3-8A06-97AA06AA4011}" dt="2020-01-15T08:24:13.822" v="6"/>
        <pc:sldMkLst>
          <pc:docMk/>
          <pc:sldMk cId="3878174746" sldId="279"/>
        </pc:sldMkLst>
      </pc:sldChg>
      <pc:sldMasterChg chg="add addSldLayout">
        <pc:chgData name="KIM YOUNG JIN" userId="9985354d4e13345f" providerId="Windows Live" clId="Web-{17E51D3F-61BD-42B3-8A06-97AA06AA4011}" dt="2020-01-15T07:52:51.066" v="0"/>
        <pc:sldMasterMkLst>
          <pc:docMk/>
          <pc:sldMasterMk cId="0" sldId="2147483841"/>
        </pc:sldMasterMkLst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212134746" sldId="2147483839"/>
          </pc:sldLayoutMkLst>
        </pc:sldLayoutChg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928219936" sldId="214748384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56EF861C-007A-4247-85C5-E194774A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0B6F6B52-557E-47FB-A536-5F0A3BBE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9A3A2C5-EAA3-4317-AB6E-F50665E8147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78250" y="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ko-KR"/>
              <a:t>20年 1月 15日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D6764C6-0C32-47F0-BF99-BD51AEAF5F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46113" y="744538"/>
            <a:ext cx="5375275" cy="37211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3892C7-E6BD-4065-82CF-D02548FB5D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716463"/>
            <a:ext cx="5334000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id="{D9CB4169-2CD9-4100-AA59-3165E7E5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1DE932-DC74-447E-AD24-CAD55C66F3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2975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ADB3FDB-566F-4732-B7FD-2566E7CFC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5597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D756140C-7C20-44E3-943A-D0E9D572FBC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4D310B4F-8727-46E9-AD17-37F2A2337C7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38DBDE8-C158-4C27-96FA-6CFA75548294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2532" name="Rectangle 1">
            <a:extLst>
              <a:ext uri="{FF2B5EF4-FFF2-40B4-BE49-F238E27FC236}">
                <a16:creationId xmlns:a16="http://schemas.microsoft.com/office/drawing/2014/main" id="{A42CF656-D7ED-4C9D-8FB3-0EB9C983718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895FA1FE-6E39-4EF2-BE94-16BA9F000E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4FB7DE92-4D48-4459-9987-D14AAF1EF4A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004444D5-B5B4-42C8-A86F-06CD528B0B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5D09639D-E1F1-4B35-A3C3-21741AC9A75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D5E5004F-31B6-462C-986E-97C1F1C001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96E27332-A573-4605-8939-041E0EB77EB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6B995DA4-4F4F-4FC1-B1A7-576D6D9854B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3AB6327E-FE49-476D-BB7B-B4216544D4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2C746A6-E40F-454E-8663-04A155A477E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8676" name="Rectangle 1">
            <a:extLst>
              <a:ext uri="{FF2B5EF4-FFF2-40B4-BE49-F238E27FC236}">
                <a16:creationId xmlns:a16="http://schemas.microsoft.com/office/drawing/2014/main" id="{4B4C2585-D822-4CA9-A27A-28163C32E0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E4E264DB-D234-4A0F-B81F-235DE1F6DA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CBA9CBD-658E-4C67-8EC6-310884222B0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0843758C-A66B-454F-8BCE-6ABBFFC3F7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52E28E1-4CBF-40F2-B742-3F8EA7152196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24" name="Rectangle 1">
            <a:extLst>
              <a:ext uri="{FF2B5EF4-FFF2-40B4-BE49-F238E27FC236}">
                <a16:creationId xmlns:a16="http://schemas.microsoft.com/office/drawing/2014/main" id="{9A2212B0-C940-488B-9E44-F1BD4E3B670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B84D6344-AA9E-4701-B28E-5EC54918E9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8E49485F-D04A-4811-944A-D0559F708C7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F9FF9714-7EF2-48B0-B4D7-F91BBD504C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8411E73A-B47E-4B58-91B7-4F71279B5012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4820" name="Rectangle 1">
            <a:extLst>
              <a:ext uri="{FF2B5EF4-FFF2-40B4-BE49-F238E27FC236}">
                <a16:creationId xmlns:a16="http://schemas.microsoft.com/office/drawing/2014/main" id="{E65FFFAC-7BC0-48E8-B06A-18359DFCEA4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1413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FEE5DE55-F1E0-4AD4-80B8-AE6722C7E9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474" y="4343913"/>
            <a:ext cx="5485421" cy="41143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41D07458-118E-49E1-B1AA-FD5AC8DF894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36B324E3-61FC-4221-8041-F4345FD16F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8914573-9FEC-43F6-91D4-4D3785862CA6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2772" name="Rectangle 1">
            <a:extLst>
              <a:ext uri="{FF2B5EF4-FFF2-40B4-BE49-F238E27FC236}">
                <a16:creationId xmlns:a16="http://schemas.microsoft.com/office/drawing/2014/main" id="{096C29EF-06C0-41FC-BD78-066F73F6DA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C87B141A-EFA5-454E-9B32-AE66D794A1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684D36B9-BF15-4E29-B11F-DAF45ACC76D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7D47AC4C-EC86-4D21-8A94-45C26F4524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A43F6A57-77BA-4636-A99E-E7F7B190A07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6" name="Rectangle 1">
            <a:extLst>
              <a:ext uri="{FF2B5EF4-FFF2-40B4-BE49-F238E27FC236}">
                <a16:creationId xmlns:a16="http://schemas.microsoft.com/office/drawing/2014/main" id="{26E62DFD-6FED-4BF9-9474-119083057BB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C93BF07E-EAE8-428E-8F69-3E9740A6CC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8:notes"/>
          <p:cNvSpPr txBox="1">
            <a:spLocks noGrp="1"/>
          </p:cNvSpPr>
          <p:nvPr>
            <p:ph type="body" idx="1"/>
          </p:nvPr>
        </p:nvSpPr>
        <p:spPr>
          <a:xfrm>
            <a:off x="666900" y="4715125"/>
            <a:ext cx="5335250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9:notes"/>
          <p:cNvSpPr txBox="1">
            <a:spLocks noGrp="1"/>
          </p:cNvSpPr>
          <p:nvPr>
            <p:ph type="body" idx="1"/>
          </p:nvPr>
        </p:nvSpPr>
        <p:spPr>
          <a:xfrm>
            <a:off x="666900" y="4715125"/>
            <a:ext cx="5335250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0:notes"/>
          <p:cNvSpPr txBox="1">
            <a:spLocks noGrp="1"/>
          </p:cNvSpPr>
          <p:nvPr>
            <p:ph type="body" idx="1"/>
          </p:nvPr>
        </p:nvSpPr>
        <p:spPr>
          <a:xfrm>
            <a:off x="666900" y="4715125"/>
            <a:ext cx="5335250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1:notes"/>
          <p:cNvSpPr txBox="1">
            <a:spLocks noGrp="1"/>
          </p:cNvSpPr>
          <p:nvPr>
            <p:ph type="body" idx="1"/>
          </p:nvPr>
        </p:nvSpPr>
        <p:spPr>
          <a:xfrm>
            <a:off x="666900" y="4715125"/>
            <a:ext cx="5335250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2:notes"/>
          <p:cNvSpPr txBox="1">
            <a:spLocks noGrp="1"/>
          </p:cNvSpPr>
          <p:nvPr>
            <p:ph type="body" idx="1"/>
          </p:nvPr>
        </p:nvSpPr>
        <p:spPr>
          <a:xfrm>
            <a:off x="666900" y="4715125"/>
            <a:ext cx="5335250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3:notes"/>
          <p:cNvSpPr txBox="1">
            <a:spLocks noGrp="1"/>
          </p:cNvSpPr>
          <p:nvPr>
            <p:ph type="body" idx="1"/>
          </p:nvPr>
        </p:nvSpPr>
        <p:spPr>
          <a:xfrm>
            <a:off x="666900" y="4715125"/>
            <a:ext cx="5335250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20年 1月 15日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9ADB3FDB-566F-4732-B7FD-2566E7CFC039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22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6A9CE421-B0A1-4CAA-8083-631FEFE3FA9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462F3C41-D5A6-415E-95E9-C42EFA0CD6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A74053-42F5-49E0-ABBB-395CB8B4A85F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30DD8ED-6F31-4075-ABD4-9106E8AEEB0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1920E76E-48E7-493D-9C06-E2CA940D7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38B438A7-4309-4160-9536-247B76B9F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28348711-4B0D-4344-94F2-179B070D9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E718E2C-BE9D-4F2B-BF6F-4495784D1E70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F1EFA221-F557-4063-BC7A-8AFBFB8B6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298C2D2E-7B22-47CA-8EE6-CBF8C1DD05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1E6E507A-C4C1-4475-84B2-784203C0763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D4FC3549-61DA-4E5F-8817-107C1749CA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818056DC-C4D1-4B99-B181-F239BC54224D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29D2F7FC-85A1-48E0-A21A-5C7EB9E8211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80D62C1-9213-4479-88ED-325DC85DF8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3F5B43C1-909F-4838-A856-B91C3C87A9B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80B89AC9-6CFB-4844-B5C2-9446675BBA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F1B0B19-42D2-4BBB-8289-B7CB690AD82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8" name="Rectangle 1">
            <a:extLst>
              <a:ext uri="{FF2B5EF4-FFF2-40B4-BE49-F238E27FC236}">
                <a16:creationId xmlns:a16="http://schemas.microsoft.com/office/drawing/2014/main" id="{0E09214D-7D74-4C3A-9372-24B7AD044C9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E335E58-79A2-4D14-A7DF-AD5A7464BF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5CC36596-7B1E-4E4F-B208-98B185A02E0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B64D1398-BDE0-4BD6-80FA-4178A05A3F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C9ABF5F2-B4FF-4019-9FAB-3A8CB20A3707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8436" name="Rectangle 1">
            <a:extLst>
              <a:ext uri="{FF2B5EF4-FFF2-40B4-BE49-F238E27FC236}">
                <a16:creationId xmlns:a16="http://schemas.microsoft.com/office/drawing/2014/main" id="{C7F8E7CA-8F27-400E-A0DC-5B50F4B5913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3FA80188-1FA1-40F1-98BF-9651465C1D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DF53B07-69C2-4540-B5E3-91BF7DF9232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6C69CFF5-BDB7-4BDB-928C-FB924C1D66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10942318-7A91-4938-B555-19736C5241B3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DDE78D04-3302-4E65-A429-94A7BEFA299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474F2708-0974-40C5-926A-E574F718C9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DF53B07-69C2-4540-B5E3-91BF7DF9232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6C69CFF5-BDB7-4BDB-928C-FB924C1D66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10942318-7A91-4938-B555-19736C5241B3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DDE78D04-3302-4E65-A429-94A7BEFA299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474F2708-0974-40C5-926A-E574F718C9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195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1120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3327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3882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39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0340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459507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4884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294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339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718616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3214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2574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76059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7376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748731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57773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4063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04779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7945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42417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73145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31820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93108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85180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19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B848A0B-D5A9-4F56-972C-5283F04993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907588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0018" y="2357430"/>
            <a:ext cx="6249402" cy="533400"/>
          </a:xfrm>
          <a:noFill/>
          <a:ln>
            <a:noFill/>
          </a:ln>
        </p:spPr>
        <p:txBody>
          <a:bodyPr/>
          <a:lstStyle>
            <a:lvl1pPr algn="ctr"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603" y="3714752"/>
            <a:ext cx="2438791" cy="457200"/>
          </a:xfrm>
        </p:spPr>
        <p:txBody>
          <a:bodyPr/>
          <a:lstStyle>
            <a:lvl1pPr marL="0" indent="0" algn="ctr"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12134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8772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42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50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149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814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591F75DC-07FA-4826-BBC7-E7563793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3571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82DF1F5-9356-4931-AF2D-6E175F4A5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DA72673-4FAB-4334-AABC-C6D0815BE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E7E8D56-4CE1-4967-81C5-EAF6B45D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6710363"/>
            <a:ext cx="4129088" cy="109537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80000"/>
              </a:lnSpc>
              <a:buSzPct val="100000"/>
              <a:defRPr/>
            </a:pPr>
            <a:r>
              <a:rPr lang="en-US" altLang="ko-KR" sz="900">
                <a:solidFill>
                  <a:srgbClr val="000000"/>
                </a:solidFill>
                <a:latin typeface="HY헤드라인M" panose="02030600000101010101" pitchFamily="18" charset="-127"/>
                <a:cs typeface="HY헤드라인M" panose="02030600000101010101" pitchFamily="18" charset="-127"/>
              </a:rPr>
              <a:t>All Rights Reserved </a:t>
            </a:r>
            <a:r>
              <a:rPr lang="ko-KR" altLang="ko-KR" sz="900">
                <a:solidFill>
                  <a:srgbClr val="000000"/>
                </a:solidFill>
                <a:latin typeface="HY헤드라인M" panose="02030600000101010101" pitchFamily="18" charset="-127"/>
                <a:cs typeface="HY헤드라인M" panose="02030600000101010101" pitchFamily="18" charset="-127"/>
              </a:rPr>
              <a:t>㈜환경과학기술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E1610B0D-0633-466F-9751-D1A57B40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6624638"/>
            <a:ext cx="549275" cy="2206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400" tIns="34200" rIns="68400" bIns="342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fld id="{8106B1B0-246E-4AC4-91DA-5DB5FBE336C9}" type="slidenum">
              <a:rPr lang="ko-KR" altLang="ko-KR" sz="10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buSzPct val="100000"/>
                <a:defRPr/>
              </a:pPr>
              <a:t>‹#›</a:t>
            </a:fld>
            <a:endParaRPr lang="ko-KR" altLang="ko-KR" sz="10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36024CB6-1738-4E17-AFB2-5B3B16353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6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D4334680-5BE6-47DC-9C08-F01020267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7E5631DB-9DC5-4666-995D-2D4363AE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"/>
            <a:ext cx="992505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1880116-4336-40BA-AFD9-4181122A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62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4749CD56-191D-4457-AF58-FDDC057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A5816A29-34DA-4D76-A993-041CF36B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16700"/>
            <a:ext cx="381000" cy="228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fld id="{42C61E19-037B-4CB6-9D74-FD168F95FBB3}" type="slidenum">
              <a:rPr lang="ko-KR" altLang="ko-KR" sz="900" b="1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hangingPunct="1">
                <a:buSzPct val="100000"/>
                <a:defRPr/>
              </a:pPr>
              <a:t>‹#›</a:t>
            </a:fld>
            <a:endParaRPr lang="ko-KR" altLang="ko-KR" sz="900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077" name="Group 4">
            <a:extLst>
              <a:ext uri="{FF2B5EF4-FFF2-40B4-BE49-F238E27FC236}">
                <a16:creationId xmlns:a16="http://schemas.microsoft.com/office/drawing/2014/main" id="{646DADB0-74F8-415A-9B4B-E8A4C8522F60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639763"/>
            <a:ext cx="9809163" cy="5849937"/>
            <a:chOff x="24" y="403"/>
            <a:chExt cx="6179" cy="3685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B3FD68D6-D5FB-45DE-84C9-EF886B2F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403"/>
              <a:ext cx="634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프로젝트 명</a:t>
              </a: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614614A0-A9D4-4365-A42F-45DAEDFA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403"/>
              <a:ext cx="951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000000"/>
                  </a:solidFill>
                </a:rPr>
                <a:t>구인구직 시스템 </a:t>
              </a: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211B82B-2E52-4691-8815-343F76FC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403"/>
              <a:ext cx="45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화면명</a:t>
              </a:r>
            </a:p>
          </p:txBody>
        </p:sp>
        <p:sp>
          <p:nvSpPr>
            <p:cNvPr id="3083" name="Rectangle 8">
              <a:extLst>
                <a:ext uri="{FF2B5EF4-FFF2-40B4-BE49-F238E27FC236}">
                  <a16:creationId xmlns:a16="http://schemas.microsoft.com/office/drawing/2014/main" id="{16705E81-2791-4B1C-94E2-4E5A3768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403"/>
              <a:ext cx="1813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1" name="Rectangle 9">
              <a:extLst>
                <a:ext uri="{FF2B5EF4-FFF2-40B4-BE49-F238E27FC236}">
                  <a16:creationId xmlns:a16="http://schemas.microsoft.com/office/drawing/2014/main" id="{76ACDA46-C106-4FB3-A469-9FD240E6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403"/>
              <a:ext cx="359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버젼</a:t>
              </a:r>
            </a:p>
          </p:txBody>
        </p:sp>
        <p:sp>
          <p:nvSpPr>
            <p:cNvPr id="3082" name="Rectangle 10">
              <a:extLst>
                <a:ext uri="{FF2B5EF4-FFF2-40B4-BE49-F238E27FC236}">
                  <a16:creationId xmlns:a16="http://schemas.microsoft.com/office/drawing/2014/main" id="{29DF0145-4579-4A70-A788-20DD0CF1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403"/>
              <a:ext cx="377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V1.0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D5E1E307-2409-4942-84A1-1B8DF2A3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403"/>
              <a:ext cx="54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작성자</a:t>
              </a:r>
            </a:p>
          </p:txBody>
        </p:sp>
        <p:sp>
          <p:nvSpPr>
            <p:cNvPr id="3084" name="Rectangle 12">
              <a:extLst>
                <a:ext uri="{FF2B5EF4-FFF2-40B4-BE49-F238E27FC236}">
                  <a16:creationId xmlns:a16="http://schemas.microsoft.com/office/drawing/2014/main" id="{9D3E63D7-9CBA-4E33-B777-487BDA67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403"/>
              <a:ext cx="1042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000000"/>
                  </a:solidFill>
                </a:rPr>
                <a:t>황기현</a:t>
              </a:r>
            </a:p>
          </p:txBody>
        </p:sp>
        <p:sp>
          <p:nvSpPr>
            <p:cNvPr id="3085" name="Rectangle 13">
              <a:extLst>
                <a:ext uri="{FF2B5EF4-FFF2-40B4-BE49-F238E27FC236}">
                  <a16:creationId xmlns:a16="http://schemas.microsoft.com/office/drawing/2014/main" id="{0C1B70A2-D178-4052-8D74-23007ED0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537"/>
              <a:ext cx="634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분류명</a:t>
              </a:r>
            </a:p>
          </p:txBody>
        </p:sp>
        <p:sp>
          <p:nvSpPr>
            <p:cNvPr id="3089" name="Rectangle 14">
              <a:extLst>
                <a:ext uri="{FF2B5EF4-FFF2-40B4-BE49-F238E27FC236}">
                  <a16:creationId xmlns:a16="http://schemas.microsoft.com/office/drawing/2014/main" id="{C31D3127-1E48-40F4-A0D3-5DA2228B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537"/>
              <a:ext cx="951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7" name="Rectangle 15">
              <a:extLst>
                <a:ext uri="{FF2B5EF4-FFF2-40B4-BE49-F238E27FC236}">
                  <a16:creationId xmlns:a16="http://schemas.microsoft.com/office/drawing/2014/main" id="{F08797AB-160E-403C-A4A3-8CE53FF1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537"/>
              <a:ext cx="45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</a:t>
              </a:r>
              <a:r>
                <a:rPr lang="ko-KR" altLang="ko-KR">
                  <a:solidFill>
                    <a:srgbClr val="FFFFFF"/>
                  </a:solidFill>
                </a:rPr>
                <a:t>명</a:t>
              </a:r>
            </a:p>
          </p:txBody>
        </p:sp>
        <p:sp>
          <p:nvSpPr>
            <p:cNvPr id="3091" name="Rectangle 16">
              <a:extLst>
                <a:ext uri="{FF2B5EF4-FFF2-40B4-BE49-F238E27FC236}">
                  <a16:creationId xmlns:a16="http://schemas.microsoft.com/office/drawing/2014/main" id="{30D4E12B-5E09-45CB-8E3A-4BBF8F3B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537"/>
              <a:ext cx="1813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8C7130DF-376C-45F3-B781-9E80ACBD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537"/>
              <a:ext cx="359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P.NO</a:t>
              </a:r>
            </a:p>
          </p:txBody>
        </p:sp>
        <p:sp>
          <p:nvSpPr>
            <p:cNvPr id="3093" name="Rectangle 18">
              <a:extLst>
                <a:ext uri="{FF2B5EF4-FFF2-40B4-BE49-F238E27FC236}">
                  <a16:creationId xmlns:a16="http://schemas.microsoft.com/office/drawing/2014/main" id="{9E8933E4-DA22-42A1-9D00-7A508183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537"/>
              <a:ext cx="377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D89502DC-D0DD-4D91-8BDC-68677CC5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537"/>
              <a:ext cx="54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작성날짜</a:t>
              </a:r>
            </a:p>
          </p:txBody>
        </p:sp>
        <p:sp>
          <p:nvSpPr>
            <p:cNvPr id="3092" name="Rectangle 20">
              <a:extLst>
                <a:ext uri="{FF2B5EF4-FFF2-40B4-BE49-F238E27FC236}">
                  <a16:creationId xmlns:a16="http://schemas.microsoft.com/office/drawing/2014/main" id="{8BA261E0-3E81-458B-8672-63D4A212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537"/>
              <a:ext cx="104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2019.08.15</a:t>
              </a:r>
            </a:p>
          </p:txBody>
        </p:sp>
        <p:sp>
          <p:nvSpPr>
            <p:cNvPr id="3096" name="Rectangle 21">
              <a:extLst>
                <a:ext uri="{FF2B5EF4-FFF2-40B4-BE49-F238E27FC236}">
                  <a16:creationId xmlns:a16="http://schemas.microsoft.com/office/drawing/2014/main" id="{AF0795C6-145B-4FBB-A77B-D62A527D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674"/>
              <a:ext cx="4592" cy="3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94" name="Rectangle 22">
              <a:extLst>
                <a:ext uri="{FF2B5EF4-FFF2-40B4-BE49-F238E27FC236}">
                  <a16:creationId xmlns:a16="http://schemas.microsoft.com/office/drawing/2014/main" id="{7007670F-5478-4461-B8EF-C892355C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674"/>
              <a:ext cx="1586" cy="14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Description</a:t>
              </a:r>
            </a:p>
          </p:txBody>
        </p:sp>
        <p:sp>
          <p:nvSpPr>
            <p:cNvPr id="3095" name="Rectangle 23">
              <a:extLst>
                <a:ext uri="{FF2B5EF4-FFF2-40B4-BE49-F238E27FC236}">
                  <a16:creationId xmlns:a16="http://schemas.microsoft.com/office/drawing/2014/main" id="{43784CDB-2F17-41C7-BF29-74234207F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1"/>
              <a:ext cx="1586" cy="32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Table In</a:t>
              </a: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Formation</a:t>
              </a:r>
            </a:p>
          </p:txBody>
        </p:sp>
        <p:sp>
          <p:nvSpPr>
            <p:cNvPr id="3099" name="Line 24">
              <a:extLst>
                <a:ext uri="{FF2B5EF4-FFF2-40B4-BE49-F238E27FC236}">
                  <a16:creationId xmlns:a16="http://schemas.microsoft.com/office/drawing/2014/main" id="{025CC732-FA4A-431E-90C4-C5F881A2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5">
              <a:extLst>
                <a:ext uri="{FF2B5EF4-FFF2-40B4-BE49-F238E27FC236}">
                  <a16:creationId xmlns:a16="http://schemas.microsoft.com/office/drawing/2014/main" id="{D2A7C52A-9DAD-493D-9546-86379B049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6">
              <a:extLst>
                <a:ext uri="{FF2B5EF4-FFF2-40B4-BE49-F238E27FC236}">
                  <a16:creationId xmlns:a16="http://schemas.microsoft.com/office/drawing/2014/main" id="{369336A8-C1AE-4DA2-B677-A7222702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7">
              <a:extLst>
                <a:ext uri="{FF2B5EF4-FFF2-40B4-BE49-F238E27FC236}">
                  <a16:creationId xmlns:a16="http://schemas.microsoft.com/office/drawing/2014/main" id="{86DBC5D4-4152-4DC6-B0F8-F70830A9F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28">
              <a:extLst>
                <a:ext uri="{FF2B5EF4-FFF2-40B4-BE49-F238E27FC236}">
                  <a16:creationId xmlns:a16="http://schemas.microsoft.com/office/drawing/2014/main" id="{2367859F-540C-4C93-AF02-7057BCD1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29">
              <a:extLst>
                <a:ext uri="{FF2B5EF4-FFF2-40B4-BE49-F238E27FC236}">
                  <a16:creationId xmlns:a16="http://schemas.microsoft.com/office/drawing/2014/main" id="{EF3C278F-6883-4FB8-8040-2E637CAB6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0">
              <a:extLst>
                <a:ext uri="{FF2B5EF4-FFF2-40B4-BE49-F238E27FC236}">
                  <a16:creationId xmlns:a16="http://schemas.microsoft.com/office/drawing/2014/main" id="{40D57C76-BBDF-42B4-825D-EBE050669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1">
              <a:extLst>
                <a:ext uri="{FF2B5EF4-FFF2-40B4-BE49-F238E27FC236}">
                  <a16:creationId xmlns:a16="http://schemas.microsoft.com/office/drawing/2014/main" id="{B6B8275A-A9BA-42C4-ACC1-99D5AC2BE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537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2">
              <a:extLst>
                <a:ext uri="{FF2B5EF4-FFF2-40B4-BE49-F238E27FC236}">
                  <a16:creationId xmlns:a16="http://schemas.microsoft.com/office/drawing/2014/main" id="{308E0350-2A3F-4D92-BB12-90234F77A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674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3">
              <a:extLst>
                <a:ext uri="{FF2B5EF4-FFF2-40B4-BE49-F238E27FC236}">
                  <a16:creationId xmlns:a16="http://schemas.microsoft.com/office/drawing/2014/main" id="{FAE74E66-8F2A-419A-851C-9D2F59A68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1"/>
              <a:ext cx="158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4">
              <a:extLst>
                <a:ext uri="{FF2B5EF4-FFF2-40B4-BE49-F238E27FC236}">
                  <a16:creationId xmlns:a16="http://schemas.microsoft.com/office/drawing/2014/main" id="{F7985180-ACC9-474F-9EB2-E9717EED7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5">
              <a:extLst>
                <a:ext uri="{FF2B5EF4-FFF2-40B4-BE49-F238E27FC236}">
                  <a16:creationId xmlns:a16="http://schemas.microsoft.com/office/drawing/2014/main" id="{F0C746D6-FA99-42F3-8211-0E89301E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6">
              <a:extLst>
                <a:ext uri="{FF2B5EF4-FFF2-40B4-BE49-F238E27FC236}">
                  <a16:creationId xmlns:a16="http://schemas.microsoft.com/office/drawing/2014/main" id="{DE420C61-DBDD-4571-943F-0F4BE8373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7">
              <a:extLst>
                <a:ext uri="{FF2B5EF4-FFF2-40B4-BE49-F238E27FC236}">
                  <a16:creationId xmlns:a16="http://schemas.microsoft.com/office/drawing/2014/main" id="{2E645303-D6AE-49EB-9260-E375A346E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89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78" name="Rectangle 38">
            <a:extLst>
              <a:ext uri="{FF2B5EF4-FFF2-40B4-BE49-F238E27FC236}">
                <a16:creationId xmlns:a16="http://schemas.microsoft.com/office/drawing/2014/main" id="{2067F81C-CDC9-47E4-86E5-4AB9BA559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3079" name="Rectangle 39">
            <a:extLst>
              <a:ext uri="{FF2B5EF4-FFF2-40B4-BE49-F238E27FC236}">
                <a16:creationId xmlns:a16="http://schemas.microsoft.com/office/drawing/2014/main" id="{B66791BB-511E-4EB9-B974-D964C3BA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84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id="{F15C8622-7715-48EF-B28B-FB6DE001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35718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8584857-D68E-4BF3-BD19-2725A7DC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005" y="1589"/>
            <a:ext cx="3458129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9BD2A85-CAB8-4A3B-A4EF-30EDC9DE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5255" y="9525"/>
            <a:ext cx="28960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  <p:sp>
        <p:nvSpPr>
          <p:cNvPr id="1029" name="Text Box 62">
            <a:extLst>
              <a:ext uri="{FF2B5EF4-FFF2-40B4-BE49-F238E27FC236}">
                <a16:creationId xmlns:a16="http://schemas.microsoft.com/office/drawing/2014/main" id="{E6D21EED-23EE-4309-8887-F5F6A3A0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932" y="6709732"/>
            <a:ext cx="4129750" cy="110800"/>
          </a:xfrm>
          <a:prstGeom prst="rect">
            <a:avLst/>
          </a:prstGeom>
          <a:noFill/>
          <a:ln>
            <a:noFill/>
          </a:ln>
        </p:spPr>
        <p:txBody>
          <a:bodyPr lIns="91430" tIns="0" rIns="91430" bIns="0" anchor="ctr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defRPr/>
            </a:pPr>
            <a:r>
              <a:rPr kumimoji="1" lang="en-US" altLang="ja-JP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All Rights Reserved </a:t>
            </a:r>
            <a:r>
              <a:rPr kumimoji="1" lang="ko-KR" altLang="en-US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㈜환경과학기술</a:t>
            </a:r>
            <a:endParaRPr kumimoji="1" lang="en-US" altLang="ja-JP" sz="9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6AA23-3935-4DFF-96D6-FC36C69FE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346" y="6624638"/>
            <a:ext cx="330580" cy="22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415" tIns="34208" rIns="68415" bIns="34208">
            <a:spAutoFit/>
          </a:bodyPr>
          <a:lstStyle>
            <a:lvl1pPr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latinLnBrk="1" hangingPunct="1"/>
            <a:fld id="{E654F24B-91D5-453A-88EC-05B7302532D8}" type="slidenum">
              <a:rPr kumimoji="1" lang="ko-KR" altLang="en-US" sz="1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eaLnBrk="1" latinLnBrk="1" hangingPunct="1"/>
              <a:t>‹#›</a:t>
            </a:fld>
            <a:endParaRPr kumimoji="1" lang="en-US" altLang="ko-KR" sz="10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6BD50599-6313-4BD0-984A-54281072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7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785938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교육관리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화면정의서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643313"/>
            <a:ext cx="18573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57F6C-D1A9-4D17-A954-6C30599FA11E}"/>
              </a:ext>
            </a:extLst>
          </p:cNvPr>
          <p:cNvSpPr txBox="1"/>
          <p:nvPr/>
        </p:nvSpPr>
        <p:spPr>
          <a:xfrm>
            <a:off x="6609978" y="2625953"/>
            <a:ext cx="2880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7030A0"/>
                </a:solidFill>
              </a:rPr>
              <a:t>Usertype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r>
              <a:rPr lang="en-US" altLang="ko-KR" sz="1600" b="1" dirty="0">
                <a:solidFill>
                  <a:srgbClr val="7030A0"/>
                </a:solidFill>
              </a:rPr>
              <a:t>A: </a:t>
            </a:r>
            <a:r>
              <a:rPr lang="ko-KR" altLang="en-US" sz="1600" b="1" dirty="0">
                <a:solidFill>
                  <a:srgbClr val="7030A0"/>
                </a:solidFill>
              </a:rPr>
              <a:t>관리자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r>
              <a:rPr lang="en-US" altLang="ko-KR" sz="1600" b="1" dirty="0">
                <a:solidFill>
                  <a:srgbClr val="7030A0"/>
                </a:solidFill>
              </a:rPr>
              <a:t>C: </a:t>
            </a:r>
            <a:r>
              <a:rPr lang="ko-KR" altLang="en-US" sz="1600" b="1" dirty="0">
                <a:solidFill>
                  <a:srgbClr val="7030A0"/>
                </a:solidFill>
              </a:rPr>
              <a:t>학생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r>
              <a:rPr lang="en-US" altLang="ko-KR" sz="1600" b="1" dirty="0">
                <a:solidFill>
                  <a:srgbClr val="7030A0"/>
                </a:solidFill>
              </a:rPr>
              <a:t>D: </a:t>
            </a:r>
            <a:r>
              <a:rPr lang="ko-KR" altLang="en-US" sz="1600" b="1" dirty="0">
                <a:solidFill>
                  <a:srgbClr val="7030A0"/>
                </a:solidFill>
              </a:rPr>
              <a:t>강사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endParaRPr lang="en-US" altLang="ko-KR" sz="1600" b="1" dirty="0">
              <a:solidFill>
                <a:srgbClr val="7030A0"/>
              </a:solidFill>
            </a:endParaRPr>
          </a:p>
          <a:p>
            <a:r>
              <a:rPr lang="ko-KR" altLang="en-US" sz="1600" b="1" dirty="0">
                <a:solidFill>
                  <a:srgbClr val="7030A0"/>
                </a:solidFill>
              </a:rPr>
              <a:t>게시판분류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r>
              <a:rPr lang="en-US" altLang="ko-KR" sz="1600" b="1" dirty="0">
                <a:solidFill>
                  <a:srgbClr val="7030A0"/>
                </a:solidFill>
              </a:rPr>
              <a:t>0: </a:t>
            </a:r>
            <a:r>
              <a:rPr lang="ko-KR" altLang="en-US" sz="1600" b="1" dirty="0">
                <a:solidFill>
                  <a:srgbClr val="7030A0"/>
                </a:solidFill>
              </a:rPr>
              <a:t>공지사항</a:t>
            </a:r>
          </a:p>
          <a:p>
            <a:r>
              <a:rPr lang="en-US" altLang="ko-KR" sz="1600" b="1" dirty="0">
                <a:solidFill>
                  <a:srgbClr val="7030A0"/>
                </a:solidFill>
              </a:rPr>
              <a:t>1: </a:t>
            </a:r>
            <a:r>
              <a:rPr lang="ko-KR" altLang="en-US" sz="1600" b="1" dirty="0" err="1">
                <a:solidFill>
                  <a:srgbClr val="7030A0"/>
                </a:solidFill>
              </a:rPr>
              <a:t>과정공지및일정</a:t>
            </a:r>
            <a:endParaRPr lang="ko-KR" altLang="en-US" sz="1600" b="1" dirty="0">
              <a:solidFill>
                <a:srgbClr val="7030A0"/>
              </a:solidFill>
            </a:endParaRPr>
          </a:p>
          <a:p>
            <a:r>
              <a:rPr lang="en-US" altLang="ko-KR" sz="1600" b="1" dirty="0">
                <a:solidFill>
                  <a:srgbClr val="7030A0"/>
                </a:solidFill>
              </a:rPr>
              <a:t>2: </a:t>
            </a:r>
            <a:r>
              <a:rPr lang="ko-KR" altLang="en-US" sz="1600" b="1" dirty="0">
                <a:solidFill>
                  <a:srgbClr val="7030A0"/>
                </a:solidFill>
              </a:rPr>
              <a:t>학습자료</a:t>
            </a:r>
          </a:p>
          <a:p>
            <a:r>
              <a:rPr lang="en-US" altLang="ko-KR" sz="1600" b="1" dirty="0">
                <a:solidFill>
                  <a:srgbClr val="7030A0"/>
                </a:solidFill>
              </a:rPr>
              <a:t>3: Q&amp;A</a:t>
            </a:r>
          </a:p>
          <a:p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144BA112-8650-4847-8FD0-F1563D115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FBACB09D-A656-403C-A003-B8563C618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커뮤니티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80351C6C-5C17-411B-B901-0E936B05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93F25E5E-C7CE-468E-9F39-3BFB42364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21510" name="Group 5">
            <a:extLst>
              <a:ext uri="{FF2B5EF4-FFF2-40B4-BE49-F238E27FC236}">
                <a16:creationId xmlns:a16="http://schemas.microsoft.com/office/drawing/2014/main" id="{BF0E0371-9884-4036-8721-B9A6A555B6F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1537" name="Rectangle 6">
              <a:extLst>
                <a:ext uri="{FF2B5EF4-FFF2-40B4-BE49-F238E27FC236}">
                  <a16:creationId xmlns:a16="http://schemas.microsoft.com/office/drawing/2014/main" id="{2346DD2D-A3EB-40CB-9A94-4C393310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538" name="Rectangle 7">
              <a:extLst>
                <a:ext uri="{FF2B5EF4-FFF2-40B4-BE49-F238E27FC236}">
                  <a16:creationId xmlns:a16="http://schemas.microsoft.com/office/drawing/2014/main" id="{D27E232B-43CB-4602-BCD7-8610E6C0A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21539" name="Rectangle 8">
              <a:extLst>
                <a:ext uri="{FF2B5EF4-FFF2-40B4-BE49-F238E27FC236}">
                  <a16:creationId xmlns:a16="http://schemas.microsoft.com/office/drawing/2014/main" id="{58A8A704-B43B-4EED-8F77-AA12176A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1540" name="Rectangle 9">
              <a:extLst>
                <a:ext uri="{FF2B5EF4-FFF2-40B4-BE49-F238E27FC236}">
                  <a16:creationId xmlns:a16="http://schemas.microsoft.com/office/drawing/2014/main" id="{F53CE94D-6308-406A-876D-7AA54952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</a:t>
              </a:r>
              <a:r>
                <a:rPr lang="en-US" altLang="ko-KR">
                  <a:solidFill>
                    <a:srgbClr val="000000"/>
                  </a:solidFill>
                </a:rPr>
                <a:t>Q&amp;A</a:t>
              </a:r>
              <a:r>
                <a:rPr lang="ko-KR" altLang="ko-KR">
                  <a:solidFill>
                    <a:srgbClr val="000000"/>
                  </a:solidFill>
                </a:rPr>
                <a:t>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21541" name="Line 10">
              <a:extLst>
                <a:ext uri="{FF2B5EF4-FFF2-40B4-BE49-F238E27FC236}">
                  <a16:creationId xmlns:a16="http://schemas.microsoft.com/office/drawing/2014/main" id="{819DE581-37C0-44A3-A3B9-AFE3FA4FE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2" name="Line 11">
              <a:extLst>
                <a:ext uri="{FF2B5EF4-FFF2-40B4-BE49-F238E27FC236}">
                  <a16:creationId xmlns:a16="http://schemas.microsoft.com/office/drawing/2014/main" id="{68E235E0-818D-4619-ACB1-5BBAC50F2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3" name="Line 12">
              <a:extLst>
                <a:ext uri="{FF2B5EF4-FFF2-40B4-BE49-F238E27FC236}">
                  <a16:creationId xmlns:a16="http://schemas.microsoft.com/office/drawing/2014/main" id="{7C416384-4EC9-46A2-BDE9-C2793F97B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4" name="Line 13">
              <a:extLst>
                <a:ext uri="{FF2B5EF4-FFF2-40B4-BE49-F238E27FC236}">
                  <a16:creationId xmlns:a16="http://schemas.microsoft.com/office/drawing/2014/main" id="{5865B201-C00E-4276-B808-8418F678C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5" name="Line 14">
              <a:extLst>
                <a:ext uri="{FF2B5EF4-FFF2-40B4-BE49-F238E27FC236}">
                  <a16:creationId xmlns:a16="http://schemas.microsoft.com/office/drawing/2014/main" id="{2CDFA510-F5BD-4EB6-B5B4-2BF262268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46" name="Line 15">
              <a:extLst>
                <a:ext uri="{FF2B5EF4-FFF2-40B4-BE49-F238E27FC236}">
                  <a16:creationId xmlns:a16="http://schemas.microsoft.com/office/drawing/2014/main" id="{3C185503-7B33-4534-8F4D-C26A1849D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1511" name="Text Box 16">
            <a:extLst>
              <a:ext uri="{FF2B5EF4-FFF2-40B4-BE49-F238E27FC236}">
                <a16:creationId xmlns:a16="http://schemas.microsoft.com/office/drawing/2014/main" id="{B27D18AE-ED24-4D67-A573-258C7ADC9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1512" name="Group 17">
            <a:extLst>
              <a:ext uri="{FF2B5EF4-FFF2-40B4-BE49-F238E27FC236}">
                <a16:creationId xmlns:a16="http://schemas.microsoft.com/office/drawing/2014/main" id="{F53F603F-3DC9-4984-96A4-CF532A95B01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1525" name="Rectangle 18">
              <a:extLst>
                <a:ext uri="{FF2B5EF4-FFF2-40B4-BE49-F238E27FC236}">
                  <a16:creationId xmlns:a16="http://schemas.microsoft.com/office/drawing/2014/main" id="{0369787A-7F45-4CBB-AB81-AFFCFE0A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1526" name="Rectangle 19">
              <a:extLst>
                <a:ext uri="{FF2B5EF4-FFF2-40B4-BE49-F238E27FC236}">
                  <a16:creationId xmlns:a16="http://schemas.microsoft.com/office/drawing/2014/main" id="{ACC7653F-C74B-423A-AE91-02C3285B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7" name="Rectangle 20">
              <a:extLst>
                <a:ext uri="{FF2B5EF4-FFF2-40B4-BE49-F238E27FC236}">
                  <a16:creationId xmlns:a16="http://schemas.microsoft.com/office/drawing/2014/main" id="{3D02084F-E3FA-4394-9C2B-3A5416BC3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8" name="Rectangle 21">
              <a:extLst>
                <a:ext uri="{FF2B5EF4-FFF2-40B4-BE49-F238E27FC236}">
                  <a16:creationId xmlns:a16="http://schemas.microsoft.com/office/drawing/2014/main" id="{E2717AFF-EDBC-435C-AC00-3898DEA79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29" name="Rectangle 22">
              <a:extLst>
                <a:ext uri="{FF2B5EF4-FFF2-40B4-BE49-F238E27FC236}">
                  <a16:creationId xmlns:a16="http://schemas.microsoft.com/office/drawing/2014/main" id="{857547FD-B5AF-429C-970D-FDF84D75D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1530" name="Line 23">
              <a:extLst>
                <a:ext uri="{FF2B5EF4-FFF2-40B4-BE49-F238E27FC236}">
                  <a16:creationId xmlns:a16="http://schemas.microsoft.com/office/drawing/2014/main" id="{E8A51353-2AEA-4DE3-8200-3B3C6EBBD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1" name="Line 24">
              <a:extLst>
                <a:ext uri="{FF2B5EF4-FFF2-40B4-BE49-F238E27FC236}">
                  <a16:creationId xmlns:a16="http://schemas.microsoft.com/office/drawing/2014/main" id="{7A168DEB-8E06-4D95-BEA5-A212C3579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2" name="Line 25">
              <a:extLst>
                <a:ext uri="{FF2B5EF4-FFF2-40B4-BE49-F238E27FC236}">
                  <a16:creationId xmlns:a16="http://schemas.microsoft.com/office/drawing/2014/main" id="{DFAB5925-7725-4523-B94E-30007723F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3" name="Line 26">
              <a:extLst>
                <a:ext uri="{FF2B5EF4-FFF2-40B4-BE49-F238E27FC236}">
                  <a16:creationId xmlns:a16="http://schemas.microsoft.com/office/drawing/2014/main" id="{3BF4211E-3AD1-49FF-9CDB-D118B861D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4" name="Line 27">
              <a:extLst>
                <a:ext uri="{FF2B5EF4-FFF2-40B4-BE49-F238E27FC236}">
                  <a16:creationId xmlns:a16="http://schemas.microsoft.com/office/drawing/2014/main" id="{80447535-81C8-4445-94A5-1C48454A7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5" name="Line 28">
              <a:extLst>
                <a:ext uri="{FF2B5EF4-FFF2-40B4-BE49-F238E27FC236}">
                  <a16:creationId xmlns:a16="http://schemas.microsoft.com/office/drawing/2014/main" id="{113C47A4-4688-4471-AA45-CC251042E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36" name="Line 29">
              <a:extLst>
                <a:ext uri="{FF2B5EF4-FFF2-40B4-BE49-F238E27FC236}">
                  <a16:creationId xmlns:a16="http://schemas.microsoft.com/office/drawing/2014/main" id="{B8B5A42C-67AE-485C-A491-ED25E585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1513" name="Picture 30">
            <a:extLst>
              <a:ext uri="{FF2B5EF4-FFF2-40B4-BE49-F238E27FC236}">
                <a16:creationId xmlns:a16="http://schemas.microsoft.com/office/drawing/2014/main" id="{E5D7CFE1-6566-46D6-92E8-42CD9019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772815"/>
            <a:ext cx="6911975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4" name="Group 31">
            <a:extLst>
              <a:ext uri="{FF2B5EF4-FFF2-40B4-BE49-F238E27FC236}">
                <a16:creationId xmlns:a16="http://schemas.microsoft.com/office/drawing/2014/main" id="{52E346A9-C633-4859-9D79-CC082FB9D13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1518" name="Rectangle 32">
              <a:extLst>
                <a:ext uri="{FF2B5EF4-FFF2-40B4-BE49-F238E27FC236}">
                  <a16:creationId xmlns:a16="http://schemas.microsoft.com/office/drawing/2014/main" id="{1F568F66-A6AB-4151-B50D-1F4C253E2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1519" name="Rectangle 33">
              <a:extLst>
                <a:ext uri="{FF2B5EF4-FFF2-40B4-BE49-F238E27FC236}">
                  <a16:creationId xmlns:a16="http://schemas.microsoft.com/office/drawing/2014/main" id="{8A45B0DC-8292-4C63-A764-9A1D7448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 err="1">
                  <a:solidFill>
                    <a:srgbClr val="000000"/>
                  </a:solidFill>
                </a:rPr>
                <a:t>댓글</a:t>
              </a:r>
              <a:r>
                <a:rPr lang="ko-KR" altLang="ko-KR" dirty="0">
                  <a:solidFill>
                    <a:srgbClr val="000000"/>
                  </a:solidFill>
                </a:rPr>
                <a:t> 기능</a:t>
              </a:r>
            </a:p>
          </p:txBody>
        </p:sp>
        <p:sp>
          <p:nvSpPr>
            <p:cNvPr id="21520" name="Line 34">
              <a:extLst>
                <a:ext uri="{FF2B5EF4-FFF2-40B4-BE49-F238E27FC236}">
                  <a16:creationId xmlns:a16="http://schemas.microsoft.com/office/drawing/2014/main" id="{EEAB9C5D-A5AD-4CBA-8670-8BA85E765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1" name="Line 35">
              <a:extLst>
                <a:ext uri="{FF2B5EF4-FFF2-40B4-BE49-F238E27FC236}">
                  <a16:creationId xmlns:a16="http://schemas.microsoft.com/office/drawing/2014/main" id="{EFD0922D-5FF0-4A51-9712-430C631FF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2" name="Line 36">
              <a:extLst>
                <a:ext uri="{FF2B5EF4-FFF2-40B4-BE49-F238E27FC236}">
                  <a16:creationId xmlns:a16="http://schemas.microsoft.com/office/drawing/2014/main" id="{2A782323-31A9-4926-B733-4785E509D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3" name="Line 37">
              <a:extLst>
                <a:ext uri="{FF2B5EF4-FFF2-40B4-BE49-F238E27FC236}">
                  <a16:creationId xmlns:a16="http://schemas.microsoft.com/office/drawing/2014/main" id="{5F919523-B159-4BCA-8F1B-AC9F8EE92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24" name="Line 38">
              <a:extLst>
                <a:ext uri="{FF2B5EF4-FFF2-40B4-BE49-F238E27FC236}">
                  <a16:creationId xmlns:a16="http://schemas.microsoft.com/office/drawing/2014/main" id="{7ABB3B65-4965-448F-8CC8-B1E583BE0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1515" name="Oval 39">
            <a:extLst>
              <a:ext uri="{FF2B5EF4-FFF2-40B4-BE49-F238E27FC236}">
                <a16:creationId xmlns:a16="http://schemas.microsoft.com/office/drawing/2014/main" id="{FF77F84B-DDE8-4893-A73C-D923A79D4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91611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1516" name="Oval 40">
            <a:extLst>
              <a:ext uri="{FF2B5EF4-FFF2-40B4-BE49-F238E27FC236}">
                <a16:creationId xmlns:a16="http://schemas.microsoft.com/office/drawing/2014/main" id="{A8C309C3-C68F-480F-90AB-B047373D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2210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1517" name="Oval 41">
            <a:extLst>
              <a:ext uri="{FF2B5EF4-FFF2-40B4-BE49-F238E27FC236}">
                <a16:creationId xmlns:a16="http://schemas.microsoft.com/office/drawing/2014/main" id="{9B2A2E6F-9448-46DB-9F22-041DE074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grpSp>
        <p:nvGrpSpPr>
          <p:cNvPr id="44" name="Group 31">
            <a:extLst>
              <a:ext uri="{FF2B5EF4-FFF2-40B4-BE49-F238E27FC236}">
                <a16:creationId xmlns:a16="http://schemas.microsoft.com/office/drawing/2014/main" id="{52E346A9-C633-4859-9D79-CC082FB9D13F}"/>
              </a:ext>
            </a:extLst>
          </p:cNvPr>
          <p:cNvGrpSpPr>
            <a:grpSpLocks/>
          </p:cNvGrpSpPr>
          <p:nvPr/>
        </p:nvGrpSpPr>
        <p:grpSpPr bwMode="auto">
          <a:xfrm>
            <a:off x="7339012" y="3386137"/>
            <a:ext cx="2508250" cy="684212"/>
            <a:chOff x="4617" y="1701"/>
            <a:chExt cx="1580" cy="431"/>
          </a:xfrm>
        </p:grpSpPr>
        <p:sp>
          <p:nvSpPr>
            <p:cNvPr id="45" name="Rectangle 32">
              <a:extLst>
                <a:ext uri="{FF2B5EF4-FFF2-40B4-BE49-F238E27FC236}">
                  <a16:creationId xmlns:a16="http://schemas.microsoft.com/office/drawing/2014/main" id="{1F568F66-A6AB-4151-B50D-1F4C253E2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8A45B0DC-8292-4C63-A764-9A1D7448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첨부된 파일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EEAB9C5D-A5AD-4CBA-8670-8BA85E765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EFD0922D-5FF0-4A51-9712-430C631FF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Line 36">
              <a:extLst>
                <a:ext uri="{FF2B5EF4-FFF2-40B4-BE49-F238E27FC236}">
                  <a16:creationId xmlns:a16="http://schemas.microsoft.com/office/drawing/2014/main" id="{2A782323-31A9-4926-B733-4785E509D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5F919523-B159-4BCA-8F1B-AC9F8EE92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7ABB3B65-4965-448F-8CC8-B1E583BE0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모서리가 둥근 직사각형 3"/>
          <p:cNvSpPr/>
          <p:nvPr/>
        </p:nvSpPr>
        <p:spPr bwMode="auto">
          <a:xfrm>
            <a:off x="4161706" y="4402593"/>
            <a:ext cx="614871" cy="2154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val 41">
            <a:extLst>
              <a:ext uri="{FF2B5EF4-FFF2-40B4-BE49-F238E27FC236}">
                <a16:creationId xmlns:a16="http://schemas.microsoft.com/office/drawing/2014/main" id="{9B2A2E6F-9448-46DB-9F22-041DE074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441" y="4402893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BA2040-2CCB-4948-BE65-42F6DFE9E7F2}"/>
              </a:ext>
            </a:extLst>
          </p:cNvPr>
          <p:cNvSpPr/>
          <p:nvPr/>
        </p:nvSpPr>
        <p:spPr bwMode="auto">
          <a:xfrm>
            <a:off x="6393954" y="1916113"/>
            <a:ext cx="576064" cy="21748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ko-KR" altLang="en-US" sz="105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02F8AC-3D6F-43B7-A5FE-33EE7C204C9B}"/>
              </a:ext>
            </a:extLst>
          </p:cNvPr>
          <p:cNvSpPr txBox="1"/>
          <p:nvPr/>
        </p:nvSpPr>
        <p:spPr>
          <a:xfrm>
            <a:off x="381136" y="5559425"/>
            <a:ext cx="421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등록한 사람일 경우 수정</a:t>
            </a:r>
            <a:r>
              <a:rPr lang="en-US" altLang="ko-KR" sz="1200" b="1" dirty="0">
                <a:solidFill>
                  <a:srgbClr val="7030A0"/>
                </a:solidFill>
              </a:rPr>
              <a:t>, </a:t>
            </a:r>
            <a:r>
              <a:rPr lang="ko-KR" altLang="en-US" sz="1200" b="1" dirty="0">
                <a:solidFill>
                  <a:srgbClr val="7030A0"/>
                </a:solidFill>
              </a:rPr>
              <a:t>삭제 가능</a:t>
            </a:r>
            <a:endParaRPr lang="en-US" altLang="ko-KR" sz="1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9D6E8801-4BD7-42CA-B007-FE66C77C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4FBAB038-329B-4AE9-9B6A-F7963CE58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수강목록  관리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C8C5D1E7-3BE2-4B33-829E-715A72FAD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 관리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87342F56-4398-42F7-B6C2-7954B9356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CourseList</a:t>
            </a:r>
          </a:p>
        </p:txBody>
      </p:sp>
      <p:grpSp>
        <p:nvGrpSpPr>
          <p:cNvPr id="25606" name="Group 5">
            <a:extLst>
              <a:ext uri="{FF2B5EF4-FFF2-40B4-BE49-F238E27FC236}">
                <a16:creationId xmlns:a16="http://schemas.microsoft.com/office/drawing/2014/main" id="{DE8C09C4-40F9-48AB-B4CF-3E50AF8E6D6B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5633" name="Rectangle 6">
              <a:extLst>
                <a:ext uri="{FF2B5EF4-FFF2-40B4-BE49-F238E27FC236}">
                  <a16:creationId xmlns:a16="http://schemas.microsoft.com/office/drawing/2014/main" id="{EA135FB9-790E-4B12-A4D6-B58B5A0F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34" name="Rectangle 7">
              <a:extLst>
                <a:ext uri="{FF2B5EF4-FFF2-40B4-BE49-F238E27FC236}">
                  <a16:creationId xmlns:a16="http://schemas.microsoft.com/office/drawing/2014/main" id="{4CCEF0FA-F760-4D15-842E-D3D6296F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초기화면은 모든 현재 강의중인 모든 강의목록 보여줌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검색조건에 따라 검색 버튼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 목록 조회</a:t>
              </a:r>
            </a:p>
          </p:txBody>
        </p:sp>
        <p:sp>
          <p:nvSpPr>
            <p:cNvPr id="25635" name="Rectangle 8">
              <a:extLst>
                <a:ext uri="{FF2B5EF4-FFF2-40B4-BE49-F238E27FC236}">
                  <a16:creationId xmlns:a16="http://schemas.microsoft.com/office/drawing/2014/main" id="{A94C5700-D88C-455D-8B24-9A53B959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36" name="Rectangle 9">
              <a:extLst>
                <a:ext uri="{FF2B5EF4-FFF2-40B4-BE49-F238E27FC236}">
                  <a16:creationId xmlns:a16="http://schemas.microsoft.com/office/drawing/2014/main" id="{8879D64E-7ADF-4C8A-904A-99A144DB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강의클릭시 해당 수강한 학생 조회</a:t>
              </a:r>
            </a:p>
          </p:txBody>
        </p:sp>
        <p:sp>
          <p:nvSpPr>
            <p:cNvPr id="25637" name="Line 10">
              <a:extLst>
                <a:ext uri="{FF2B5EF4-FFF2-40B4-BE49-F238E27FC236}">
                  <a16:creationId xmlns:a16="http://schemas.microsoft.com/office/drawing/2014/main" id="{5E2B2975-F160-415D-B357-200899E6E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8" name="Line 11">
              <a:extLst>
                <a:ext uri="{FF2B5EF4-FFF2-40B4-BE49-F238E27FC236}">
                  <a16:creationId xmlns:a16="http://schemas.microsoft.com/office/drawing/2014/main" id="{BB03B561-EE2D-440B-80C9-D4523A983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9" name="Line 12">
              <a:extLst>
                <a:ext uri="{FF2B5EF4-FFF2-40B4-BE49-F238E27FC236}">
                  <a16:creationId xmlns:a16="http://schemas.microsoft.com/office/drawing/2014/main" id="{7EEC1B99-5FF1-410C-A342-FB9718AEB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0" name="Line 13">
              <a:extLst>
                <a:ext uri="{FF2B5EF4-FFF2-40B4-BE49-F238E27FC236}">
                  <a16:creationId xmlns:a16="http://schemas.microsoft.com/office/drawing/2014/main" id="{2AB70533-98BF-4BAC-BF97-C995E0CD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1" name="Line 14">
              <a:extLst>
                <a:ext uri="{FF2B5EF4-FFF2-40B4-BE49-F238E27FC236}">
                  <a16:creationId xmlns:a16="http://schemas.microsoft.com/office/drawing/2014/main" id="{B5E2F694-A6D9-451F-AD2B-80F11D177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42" name="Line 15">
              <a:extLst>
                <a:ext uri="{FF2B5EF4-FFF2-40B4-BE49-F238E27FC236}">
                  <a16:creationId xmlns:a16="http://schemas.microsoft.com/office/drawing/2014/main" id="{59F99393-AC2D-482A-A204-9CE841EE3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5607" name="Text Box 16">
            <a:extLst>
              <a:ext uri="{FF2B5EF4-FFF2-40B4-BE49-F238E27FC236}">
                <a16:creationId xmlns:a16="http://schemas.microsoft.com/office/drawing/2014/main" id="{88B824F1-6357-411A-AD3D-204D4D79E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5608" name="Group 17">
            <a:extLst>
              <a:ext uri="{FF2B5EF4-FFF2-40B4-BE49-F238E27FC236}">
                <a16:creationId xmlns:a16="http://schemas.microsoft.com/office/drawing/2014/main" id="{0A60AD41-0A85-4E64-A1A2-F24E8823A0D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5621" name="Rectangle 18">
              <a:extLst>
                <a:ext uri="{FF2B5EF4-FFF2-40B4-BE49-F238E27FC236}">
                  <a16:creationId xmlns:a16="http://schemas.microsoft.com/office/drawing/2014/main" id="{82C8F3EA-DD34-4A7F-8950-4C6B85BCD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5622" name="Rectangle 19">
              <a:extLst>
                <a:ext uri="{FF2B5EF4-FFF2-40B4-BE49-F238E27FC236}">
                  <a16:creationId xmlns:a16="http://schemas.microsoft.com/office/drawing/2014/main" id="{0B540D3B-FB9D-4F60-8F41-B9508289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3" name="Rectangle 20">
              <a:extLst>
                <a:ext uri="{FF2B5EF4-FFF2-40B4-BE49-F238E27FC236}">
                  <a16:creationId xmlns:a16="http://schemas.microsoft.com/office/drawing/2014/main" id="{9EE3A470-925B-4032-950D-20C982681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4" name="Rectangle 21">
              <a:extLst>
                <a:ext uri="{FF2B5EF4-FFF2-40B4-BE49-F238E27FC236}">
                  <a16:creationId xmlns:a16="http://schemas.microsoft.com/office/drawing/2014/main" id="{198CCC92-CD42-4FB4-A44F-B65C1463B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5" name="Rectangle 22">
              <a:extLst>
                <a:ext uri="{FF2B5EF4-FFF2-40B4-BE49-F238E27FC236}">
                  <a16:creationId xmlns:a16="http://schemas.microsoft.com/office/drawing/2014/main" id="{0BE46074-E86E-4D34-913B-E134AAB6B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5626" name="Line 23">
              <a:extLst>
                <a:ext uri="{FF2B5EF4-FFF2-40B4-BE49-F238E27FC236}">
                  <a16:creationId xmlns:a16="http://schemas.microsoft.com/office/drawing/2014/main" id="{0DF688F8-47CA-4346-9F9D-5D87E3965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7" name="Line 24">
              <a:extLst>
                <a:ext uri="{FF2B5EF4-FFF2-40B4-BE49-F238E27FC236}">
                  <a16:creationId xmlns:a16="http://schemas.microsoft.com/office/drawing/2014/main" id="{88DAEEBD-17CC-4442-B536-A858E0476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8" name="Line 25">
              <a:extLst>
                <a:ext uri="{FF2B5EF4-FFF2-40B4-BE49-F238E27FC236}">
                  <a16:creationId xmlns:a16="http://schemas.microsoft.com/office/drawing/2014/main" id="{7F2D92F2-737B-4912-850D-F3B8A8304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9" name="Line 26">
              <a:extLst>
                <a:ext uri="{FF2B5EF4-FFF2-40B4-BE49-F238E27FC236}">
                  <a16:creationId xmlns:a16="http://schemas.microsoft.com/office/drawing/2014/main" id="{9BE7582E-FC53-4E21-A559-5E98244D8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0" name="Line 27">
              <a:extLst>
                <a:ext uri="{FF2B5EF4-FFF2-40B4-BE49-F238E27FC236}">
                  <a16:creationId xmlns:a16="http://schemas.microsoft.com/office/drawing/2014/main" id="{7923DD70-3749-4A9C-BCBE-441209BBE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1" name="Line 28">
              <a:extLst>
                <a:ext uri="{FF2B5EF4-FFF2-40B4-BE49-F238E27FC236}">
                  <a16:creationId xmlns:a16="http://schemas.microsoft.com/office/drawing/2014/main" id="{5BFF3A0F-FB69-44CE-90D9-0F02A43AB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32" name="Line 29">
              <a:extLst>
                <a:ext uri="{FF2B5EF4-FFF2-40B4-BE49-F238E27FC236}">
                  <a16:creationId xmlns:a16="http://schemas.microsoft.com/office/drawing/2014/main" id="{93233B83-3C2E-44D9-BF32-5E9715167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5609" name="Group 30">
            <a:extLst>
              <a:ext uri="{FF2B5EF4-FFF2-40B4-BE49-F238E27FC236}">
                <a16:creationId xmlns:a16="http://schemas.microsoft.com/office/drawing/2014/main" id="{ADC58137-E0DB-4B7C-AC32-F0B7C30EC463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0338"/>
            <a:ext cx="2508250" cy="684212"/>
            <a:chOff x="4617" y="1701"/>
            <a:chExt cx="1580" cy="431"/>
          </a:xfrm>
        </p:grpSpPr>
        <p:sp>
          <p:nvSpPr>
            <p:cNvPr id="25614" name="Rectangle 31">
              <a:extLst>
                <a:ext uri="{FF2B5EF4-FFF2-40B4-BE49-F238E27FC236}">
                  <a16:creationId xmlns:a16="http://schemas.microsoft.com/office/drawing/2014/main" id="{006FBD71-DAAE-419B-8F26-C3D36264B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1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5" name="Rectangle 32">
              <a:extLst>
                <a:ext uri="{FF2B5EF4-FFF2-40B4-BE49-F238E27FC236}">
                  <a16:creationId xmlns:a16="http://schemas.microsoft.com/office/drawing/2014/main" id="{4C67263F-AB3F-474A-A291-AB08EE3C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1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해당 학생 클릭시 학생 상세 인적 정보 보여줌</a:t>
              </a:r>
              <a:r>
                <a:rPr lang="en-US" altLang="ko-KR">
                  <a:solidFill>
                    <a:srgbClr val="000000"/>
                  </a:solidFill>
                </a:rPr>
                <a:t>(</a:t>
              </a:r>
              <a:r>
                <a:rPr lang="ko-KR" altLang="ko-KR">
                  <a:solidFill>
                    <a:srgbClr val="000000"/>
                  </a:solidFill>
                </a:rPr>
                <a:t>학생 등록 화면과 동일</a:t>
              </a:r>
              <a:r>
                <a:rPr lang="en-US" altLang="ko-KR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5616" name="Line 33">
              <a:extLst>
                <a:ext uri="{FF2B5EF4-FFF2-40B4-BE49-F238E27FC236}">
                  <a16:creationId xmlns:a16="http://schemas.microsoft.com/office/drawing/2014/main" id="{4D254459-FD90-47B1-931A-10FCD114A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7" name="Line 34">
              <a:extLst>
                <a:ext uri="{FF2B5EF4-FFF2-40B4-BE49-F238E27FC236}">
                  <a16:creationId xmlns:a16="http://schemas.microsoft.com/office/drawing/2014/main" id="{296BA8F3-AB50-417E-BFFE-C5CB6DF96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8" name="Line 35">
              <a:extLst>
                <a:ext uri="{FF2B5EF4-FFF2-40B4-BE49-F238E27FC236}">
                  <a16:creationId xmlns:a16="http://schemas.microsoft.com/office/drawing/2014/main" id="{4E55D421-5D21-4370-A05F-A083C4F2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1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19" name="Line 36">
              <a:extLst>
                <a:ext uri="{FF2B5EF4-FFF2-40B4-BE49-F238E27FC236}">
                  <a16:creationId xmlns:a16="http://schemas.microsoft.com/office/drawing/2014/main" id="{CC5A4859-102C-4406-8CC3-169E778ED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620" name="Line 37">
              <a:extLst>
                <a:ext uri="{FF2B5EF4-FFF2-40B4-BE49-F238E27FC236}">
                  <a16:creationId xmlns:a16="http://schemas.microsoft.com/office/drawing/2014/main" id="{3452169A-6016-404B-8CB8-9D6332042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5610" name="Picture 38">
            <a:extLst>
              <a:ext uri="{FF2B5EF4-FFF2-40B4-BE49-F238E27FC236}">
                <a16:creationId xmlns:a16="http://schemas.microsoft.com/office/drawing/2014/main" id="{223EA962-50E7-4B40-80E7-B741DC17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350963"/>
            <a:ext cx="7085012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1" name="Oval 39">
            <a:extLst>
              <a:ext uri="{FF2B5EF4-FFF2-40B4-BE49-F238E27FC236}">
                <a16:creationId xmlns:a16="http://schemas.microsoft.com/office/drawing/2014/main" id="{FAAF5437-714D-4BB2-B9CD-CBF8AB5F0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2471738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5612" name="Oval 40">
            <a:extLst>
              <a:ext uri="{FF2B5EF4-FFF2-40B4-BE49-F238E27FC236}">
                <a16:creationId xmlns:a16="http://schemas.microsoft.com/office/drawing/2014/main" id="{4FB97B00-CFC5-43EE-85A2-845485CC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3789363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5613" name="Oval 41">
            <a:extLst>
              <a:ext uri="{FF2B5EF4-FFF2-40B4-BE49-F238E27FC236}">
                <a16:creationId xmlns:a16="http://schemas.microsoft.com/office/drawing/2014/main" id="{3A91145D-6B6C-49F3-A68A-9972E3C3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508500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93754" y="5772150"/>
            <a:ext cx="2134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게시판으로 통일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3752D2-9100-4D91-886D-5A4EA6B490A0}"/>
              </a:ext>
            </a:extLst>
          </p:cNvPr>
          <p:cNvSpPr txBox="1"/>
          <p:nvPr/>
        </p:nvSpPr>
        <p:spPr>
          <a:xfrm>
            <a:off x="381136" y="5559425"/>
            <a:ext cx="421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관리자 조회</a:t>
            </a:r>
            <a:endParaRPr lang="en-US" altLang="ko-KR" sz="1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F648CEE1-D965-49F9-83F5-4BE4A743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73F5F6EA-C223-47D3-9256-43607592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  피드백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1AAD3631-D15B-4A78-8544-4C9CBD0E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강의관리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DDD58D00-A89F-4898-A7E4-017CB8D3E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CoursePollList</a:t>
            </a:r>
          </a:p>
        </p:txBody>
      </p:sp>
      <p:grpSp>
        <p:nvGrpSpPr>
          <p:cNvPr id="27654" name="Group 5">
            <a:extLst>
              <a:ext uri="{FF2B5EF4-FFF2-40B4-BE49-F238E27FC236}">
                <a16:creationId xmlns:a16="http://schemas.microsoft.com/office/drawing/2014/main" id="{44FBBF2A-CDBB-4E61-A31C-9046D497A155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7672" name="Rectangle 6">
              <a:extLst>
                <a:ext uri="{FF2B5EF4-FFF2-40B4-BE49-F238E27FC236}">
                  <a16:creationId xmlns:a16="http://schemas.microsoft.com/office/drawing/2014/main" id="{6692BEF0-9027-4F92-A805-55221D18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673" name="Rectangle 7">
              <a:extLst>
                <a:ext uri="{FF2B5EF4-FFF2-40B4-BE49-F238E27FC236}">
                  <a16:creationId xmlns:a16="http://schemas.microsoft.com/office/drawing/2014/main" id="{3419D1C9-036B-44B4-88EE-02FA28C2C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초기화면은 현재시간으로부터 </a:t>
              </a: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  <a:r>
                <a:rPr lang="ko-KR" altLang="ko-KR" dirty="0" err="1">
                  <a:solidFill>
                    <a:srgbClr val="000000"/>
                  </a:solidFill>
                </a:rPr>
                <a:t>달전</a:t>
              </a:r>
              <a:r>
                <a:rPr lang="ko-KR" altLang="ko-KR" dirty="0">
                  <a:solidFill>
                    <a:srgbClr val="000000"/>
                  </a:solidFill>
                </a:rPr>
                <a:t> 설문조사후기 보여줌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검색조건에 따라 검색 버튼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 목록 조회</a:t>
              </a:r>
            </a:p>
          </p:txBody>
        </p:sp>
        <p:sp>
          <p:nvSpPr>
            <p:cNvPr id="27674" name="Rectangle 8">
              <a:extLst>
                <a:ext uri="{FF2B5EF4-FFF2-40B4-BE49-F238E27FC236}">
                  <a16:creationId xmlns:a16="http://schemas.microsoft.com/office/drawing/2014/main" id="{B840820D-C83F-4955-832D-3DDBE557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7675" name="Rectangle 9">
              <a:extLst>
                <a:ext uri="{FF2B5EF4-FFF2-40B4-BE49-F238E27FC236}">
                  <a16:creationId xmlns:a16="http://schemas.microsoft.com/office/drawing/2014/main" id="{DCB7B430-A2CA-4C58-A2C4-A68B20C34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설문조사 클릭시 해당 학생의 상세설문조사표 보여줌</a:t>
              </a:r>
              <a:r>
                <a:rPr lang="en-US" altLang="ko-KR">
                  <a:solidFill>
                    <a:srgbClr val="000000"/>
                  </a:solidFill>
                </a:rPr>
                <a:t>(P8-2)</a:t>
              </a:r>
            </a:p>
          </p:txBody>
        </p:sp>
        <p:sp>
          <p:nvSpPr>
            <p:cNvPr id="27676" name="Line 10">
              <a:extLst>
                <a:ext uri="{FF2B5EF4-FFF2-40B4-BE49-F238E27FC236}">
                  <a16:creationId xmlns:a16="http://schemas.microsoft.com/office/drawing/2014/main" id="{8276C134-B62B-4171-A4FD-B3ACD48E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7" name="Line 11">
              <a:extLst>
                <a:ext uri="{FF2B5EF4-FFF2-40B4-BE49-F238E27FC236}">
                  <a16:creationId xmlns:a16="http://schemas.microsoft.com/office/drawing/2014/main" id="{A4C06D7E-2DBE-4E03-810A-1BFF44F76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8" name="Line 12">
              <a:extLst>
                <a:ext uri="{FF2B5EF4-FFF2-40B4-BE49-F238E27FC236}">
                  <a16:creationId xmlns:a16="http://schemas.microsoft.com/office/drawing/2014/main" id="{013CC088-28BE-40AC-9A1A-E4DE5519A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9" name="Line 13">
              <a:extLst>
                <a:ext uri="{FF2B5EF4-FFF2-40B4-BE49-F238E27FC236}">
                  <a16:creationId xmlns:a16="http://schemas.microsoft.com/office/drawing/2014/main" id="{29FD06C8-1B47-47F8-8A18-A63F6FEDA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80" name="Line 14">
              <a:extLst>
                <a:ext uri="{FF2B5EF4-FFF2-40B4-BE49-F238E27FC236}">
                  <a16:creationId xmlns:a16="http://schemas.microsoft.com/office/drawing/2014/main" id="{C4C143C0-C26B-47CB-B7A6-E366E4176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81" name="Line 15">
              <a:extLst>
                <a:ext uri="{FF2B5EF4-FFF2-40B4-BE49-F238E27FC236}">
                  <a16:creationId xmlns:a16="http://schemas.microsoft.com/office/drawing/2014/main" id="{7060AC48-4678-47F1-9E96-E5780D4B9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7655" name="Text Box 16">
            <a:extLst>
              <a:ext uri="{FF2B5EF4-FFF2-40B4-BE49-F238E27FC236}">
                <a16:creationId xmlns:a16="http://schemas.microsoft.com/office/drawing/2014/main" id="{4A7DC3AE-EF8B-4781-A21F-358D9C77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7656" name="Group 17">
            <a:extLst>
              <a:ext uri="{FF2B5EF4-FFF2-40B4-BE49-F238E27FC236}">
                <a16:creationId xmlns:a16="http://schemas.microsoft.com/office/drawing/2014/main" id="{914FA118-F44F-4023-ADA6-518C9927287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7660" name="Rectangle 18">
              <a:extLst>
                <a:ext uri="{FF2B5EF4-FFF2-40B4-BE49-F238E27FC236}">
                  <a16:creationId xmlns:a16="http://schemas.microsoft.com/office/drawing/2014/main" id="{74A04855-9755-4CA9-A102-E07B4BA9B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7661" name="Rectangle 19">
              <a:extLst>
                <a:ext uri="{FF2B5EF4-FFF2-40B4-BE49-F238E27FC236}">
                  <a16:creationId xmlns:a16="http://schemas.microsoft.com/office/drawing/2014/main" id="{BCED61AD-81C2-4413-B002-B1BB5F17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2" name="Rectangle 20">
              <a:extLst>
                <a:ext uri="{FF2B5EF4-FFF2-40B4-BE49-F238E27FC236}">
                  <a16:creationId xmlns:a16="http://schemas.microsoft.com/office/drawing/2014/main" id="{00BF6870-DF3E-489E-83E4-53339091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3" name="Rectangle 21">
              <a:extLst>
                <a:ext uri="{FF2B5EF4-FFF2-40B4-BE49-F238E27FC236}">
                  <a16:creationId xmlns:a16="http://schemas.microsoft.com/office/drawing/2014/main" id="{5D991E8E-DA4E-4FDD-B3DC-2C84F70B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4" name="Rectangle 22">
              <a:extLst>
                <a:ext uri="{FF2B5EF4-FFF2-40B4-BE49-F238E27FC236}">
                  <a16:creationId xmlns:a16="http://schemas.microsoft.com/office/drawing/2014/main" id="{02DC3F2C-3D35-4224-9854-46DDC6441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7665" name="Line 23">
              <a:extLst>
                <a:ext uri="{FF2B5EF4-FFF2-40B4-BE49-F238E27FC236}">
                  <a16:creationId xmlns:a16="http://schemas.microsoft.com/office/drawing/2014/main" id="{6492BC1F-CF8D-43FC-8D14-DE018A39A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6" name="Line 24">
              <a:extLst>
                <a:ext uri="{FF2B5EF4-FFF2-40B4-BE49-F238E27FC236}">
                  <a16:creationId xmlns:a16="http://schemas.microsoft.com/office/drawing/2014/main" id="{11109E22-F5B1-42D3-9FC5-F65BC7A57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7" name="Line 25">
              <a:extLst>
                <a:ext uri="{FF2B5EF4-FFF2-40B4-BE49-F238E27FC236}">
                  <a16:creationId xmlns:a16="http://schemas.microsoft.com/office/drawing/2014/main" id="{BE4F4E76-18E0-4DFD-995F-1039111D7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8" name="Line 26">
              <a:extLst>
                <a:ext uri="{FF2B5EF4-FFF2-40B4-BE49-F238E27FC236}">
                  <a16:creationId xmlns:a16="http://schemas.microsoft.com/office/drawing/2014/main" id="{9FD339E2-4C35-4DBF-9B94-CCA30A6BA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69" name="Line 27">
              <a:extLst>
                <a:ext uri="{FF2B5EF4-FFF2-40B4-BE49-F238E27FC236}">
                  <a16:creationId xmlns:a16="http://schemas.microsoft.com/office/drawing/2014/main" id="{089ABD45-00FD-4511-9399-2EC22BC5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0" name="Line 28">
              <a:extLst>
                <a:ext uri="{FF2B5EF4-FFF2-40B4-BE49-F238E27FC236}">
                  <a16:creationId xmlns:a16="http://schemas.microsoft.com/office/drawing/2014/main" id="{E063B721-1D36-434B-AF07-5AB0ACB34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671" name="Line 29">
              <a:extLst>
                <a:ext uri="{FF2B5EF4-FFF2-40B4-BE49-F238E27FC236}">
                  <a16:creationId xmlns:a16="http://schemas.microsoft.com/office/drawing/2014/main" id="{92F86A4E-D4C0-4E55-AAC0-557339EF5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7657" name="Picture 30">
            <a:extLst>
              <a:ext uri="{FF2B5EF4-FFF2-40B4-BE49-F238E27FC236}">
                <a16:creationId xmlns:a16="http://schemas.microsoft.com/office/drawing/2014/main" id="{10AC6E76-524E-4F9D-8F28-345929A90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412875"/>
            <a:ext cx="7021513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8" name="Oval 31">
            <a:extLst>
              <a:ext uri="{FF2B5EF4-FFF2-40B4-BE49-F238E27FC236}">
                <a16:creationId xmlns:a16="http://schemas.microsoft.com/office/drawing/2014/main" id="{38A92EFC-192E-488C-B4D3-74DB4FA5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205038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7659" name="Oval 32">
            <a:extLst>
              <a:ext uri="{FF2B5EF4-FFF2-40B4-BE49-F238E27FC236}">
                <a16:creationId xmlns:a16="http://schemas.microsoft.com/office/drawing/2014/main" id="{83B57402-96BF-4120-867D-D2A8557F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3386138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3754" y="5772150"/>
            <a:ext cx="2134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게시판으로 통일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6A844E0D-95BB-45AE-B126-47597283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DF2FEFBD-DCFC-4212-BBFC-053267AE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F682758D-E89B-4A82-ACE2-32E80E88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공지사항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CDA4B37A-7D1E-4A95-936E-497F75C2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grpSp>
        <p:nvGrpSpPr>
          <p:cNvPr id="29702" name="Group 5">
            <a:extLst>
              <a:ext uri="{FF2B5EF4-FFF2-40B4-BE49-F238E27FC236}">
                <a16:creationId xmlns:a16="http://schemas.microsoft.com/office/drawing/2014/main" id="{5C460976-40B4-4643-8EE2-622930C12A8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29734" name="Rectangle 6">
              <a:extLst>
                <a:ext uri="{FF2B5EF4-FFF2-40B4-BE49-F238E27FC236}">
                  <a16:creationId xmlns:a16="http://schemas.microsoft.com/office/drawing/2014/main" id="{5300E081-DF89-4071-BFC9-2C8DC92BD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9735" name="Rectangle 7">
              <a:extLst>
                <a:ext uri="{FF2B5EF4-FFF2-40B4-BE49-F238E27FC236}">
                  <a16:creationId xmlns:a16="http://schemas.microsoft.com/office/drawing/2014/main" id="{79852456-26C5-4B8B-8B4D-B4C2E7A4D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공지사항 목록을 조회하기 위한 검색 조건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공지사항목록을 검색하기 위해 </a:t>
              </a:r>
              <a:r>
                <a:rPr lang="ko-KR" altLang="ko-KR" dirty="0" err="1">
                  <a:solidFill>
                    <a:srgbClr val="000000"/>
                  </a:solidFill>
                </a:rPr>
                <a:t>검색어</a:t>
              </a:r>
              <a:r>
                <a:rPr lang="ko-KR" altLang="ko-KR" dirty="0">
                  <a:solidFill>
                    <a:srgbClr val="000000"/>
                  </a:solidFill>
                </a:rPr>
                <a:t> 범위(제목,내용)를 입력하여 검색</a:t>
              </a:r>
            </a:p>
          </p:txBody>
        </p:sp>
        <p:sp>
          <p:nvSpPr>
            <p:cNvPr id="29736" name="Rectangle 8">
              <a:extLst>
                <a:ext uri="{FF2B5EF4-FFF2-40B4-BE49-F238E27FC236}">
                  <a16:creationId xmlns:a16="http://schemas.microsoft.com/office/drawing/2014/main" id="{1078536F-237A-47AB-8173-D4B8FE2F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9737" name="Rectangle 9">
              <a:extLst>
                <a:ext uri="{FF2B5EF4-FFF2-40B4-BE49-F238E27FC236}">
                  <a16:creationId xmlns:a16="http://schemas.microsoft.com/office/drawing/2014/main" id="{BB531ADA-C144-4D81-A173-FD4EC2A3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등록일 </a:t>
              </a:r>
              <a:r>
                <a:rPr lang="ko-KR" altLang="ko-KR" dirty="0" err="1">
                  <a:solidFill>
                    <a:srgbClr val="000000"/>
                  </a:solidFill>
                </a:rPr>
                <a:t>컬럼</a:t>
              </a:r>
              <a:r>
                <a:rPr lang="ko-KR" altLang="ko-KR" dirty="0">
                  <a:solidFill>
                    <a:srgbClr val="000000"/>
                  </a:solidFill>
                </a:rPr>
                <a:t> 헤더 부분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, 오름차순 혹은 내림차순 조정하여 조회 가능.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</a:t>
              </a:r>
              <a:r>
                <a:rPr lang="ko-KR" altLang="ko-KR" dirty="0" err="1">
                  <a:solidFill>
                    <a:srgbClr val="000000"/>
                  </a:solidFill>
                </a:rPr>
                <a:t>그리드</a:t>
              </a:r>
              <a:r>
                <a:rPr lang="ko-KR" altLang="ko-KR" dirty="0">
                  <a:solidFill>
                    <a:srgbClr val="000000"/>
                  </a:solidFill>
                </a:rPr>
                <a:t> row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 상세보기로 이동.</a:t>
              </a:r>
            </a:p>
          </p:txBody>
        </p:sp>
        <p:sp>
          <p:nvSpPr>
            <p:cNvPr id="29738" name="Line 10">
              <a:extLst>
                <a:ext uri="{FF2B5EF4-FFF2-40B4-BE49-F238E27FC236}">
                  <a16:creationId xmlns:a16="http://schemas.microsoft.com/office/drawing/2014/main" id="{150D8C6B-9B6A-44FB-9E0B-D7ABCC119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9" name="Line 11">
              <a:extLst>
                <a:ext uri="{FF2B5EF4-FFF2-40B4-BE49-F238E27FC236}">
                  <a16:creationId xmlns:a16="http://schemas.microsoft.com/office/drawing/2014/main" id="{1E61F677-68BF-4204-BFAC-453021CB5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0" name="Line 12">
              <a:extLst>
                <a:ext uri="{FF2B5EF4-FFF2-40B4-BE49-F238E27FC236}">
                  <a16:creationId xmlns:a16="http://schemas.microsoft.com/office/drawing/2014/main" id="{90B137A9-9D98-49AB-A3E1-A2C425BDB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1" name="Line 13">
              <a:extLst>
                <a:ext uri="{FF2B5EF4-FFF2-40B4-BE49-F238E27FC236}">
                  <a16:creationId xmlns:a16="http://schemas.microsoft.com/office/drawing/2014/main" id="{6B91AD0B-48C0-49F4-B470-A1379AF7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2" name="Line 14">
              <a:extLst>
                <a:ext uri="{FF2B5EF4-FFF2-40B4-BE49-F238E27FC236}">
                  <a16:creationId xmlns:a16="http://schemas.microsoft.com/office/drawing/2014/main" id="{7F32A628-2E8F-4095-A34B-7A1B28E8E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43" name="Line 15">
              <a:extLst>
                <a:ext uri="{FF2B5EF4-FFF2-40B4-BE49-F238E27FC236}">
                  <a16:creationId xmlns:a16="http://schemas.microsoft.com/office/drawing/2014/main" id="{B0C85906-8C5C-4B05-B4FC-B94932DA9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9703" name="Text Box 16">
            <a:extLst>
              <a:ext uri="{FF2B5EF4-FFF2-40B4-BE49-F238E27FC236}">
                <a16:creationId xmlns:a16="http://schemas.microsoft.com/office/drawing/2014/main" id="{40EAB24F-BA33-4871-AA1D-787347CBF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9704" name="Group 17">
            <a:extLst>
              <a:ext uri="{FF2B5EF4-FFF2-40B4-BE49-F238E27FC236}">
                <a16:creationId xmlns:a16="http://schemas.microsoft.com/office/drawing/2014/main" id="{5B1BFB95-AA4C-4418-AE9C-2DAA7E0EB85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29722" name="Rectangle 18">
              <a:extLst>
                <a:ext uri="{FF2B5EF4-FFF2-40B4-BE49-F238E27FC236}">
                  <a16:creationId xmlns:a16="http://schemas.microsoft.com/office/drawing/2014/main" id="{5D9183A8-061E-4666-8F19-303C752B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29723" name="Rectangle 19">
              <a:extLst>
                <a:ext uri="{FF2B5EF4-FFF2-40B4-BE49-F238E27FC236}">
                  <a16:creationId xmlns:a16="http://schemas.microsoft.com/office/drawing/2014/main" id="{E429CE26-77EA-44AF-B845-F2EE7A4BA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4" name="Rectangle 20">
              <a:extLst>
                <a:ext uri="{FF2B5EF4-FFF2-40B4-BE49-F238E27FC236}">
                  <a16:creationId xmlns:a16="http://schemas.microsoft.com/office/drawing/2014/main" id="{328C55D3-B84C-4C3E-B025-78AF1C23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5" name="Rectangle 21">
              <a:extLst>
                <a:ext uri="{FF2B5EF4-FFF2-40B4-BE49-F238E27FC236}">
                  <a16:creationId xmlns:a16="http://schemas.microsoft.com/office/drawing/2014/main" id="{116D6F16-44E1-47AE-AFC4-6332DA2DC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6" name="Rectangle 22">
              <a:extLst>
                <a:ext uri="{FF2B5EF4-FFF2-40B4-BE49-F238E27FC236}">
                  <a16:creationId xmlns:a16="http://schemas.microsoft.com/office/drawing/2014/main" id="{13DDA160-3CD8-4E30-8042-C3315C07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29727" name="Line 23">
              <a:extLst>
                <a:ext uri="{FF2B5EF4-FFF2-40B4-BE49-F238E27FC236}">
                  <a16:creationId xmlns:a16="http://schemas.microsoft.com/office/drawing/2014/main" id="{B8099F6A-5A72-4CF3-AC19-78E219866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8" name="Line 24">
              <a:extLst>
                <a:ext uri="{FF2B5EF4-FFF2-40B4-BE49-F238E27FC236}">
                  <a16:creationId xmlns:a16="http://schemas.microsoft.com/office/drawing/2014/main" id="{412DFA75-3DF7-461C-AA3C-AA062E936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9" name="Line 25">
              <a:extLst>
                <a:ext uri="{FF2B5EF4-FFF2-40B4-BE49-F238E27FC236}">
                  <a16:creationId xmlns:a16="http://schemas.microsoft.com/office/drawing/2014/main" id="{3FD83852-1F94-4D55-AC8E-BFB9C3791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0" name="Line 26">
              <a:extLst>
                <a:ext uri="{FF2B5EF4-FFF2-40B4-BE49-F238E27FC236}">
                  <a16:creationId xmlns:a16="http://schemas.microsoft.com/office/drawing/2014/main" id="{02EC3F2E-BD59-44AB-B07A-327554B87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1" name="Line 27">
              <a:extLst>
                <a:ext uri="{FF2B5EF4-FFF2-40B4-BE49-F238E27FC236}">
                  <a16:creationId xmlns:a16="http://schemas.microsoft.com/office/drawing/2014/main" id="{D8F4C1FC-9B1A-4EB8-8DC9-C55212C6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2" name="Line 28">
              <a:extLst>
                <a:ext uri="{FF2B5EF4-FFF2-40B4-BE49-F238E27FC236}">
                  <a16:creationId xmlns:a16="http://schemas.microsoft.com/office/drawing/2014/main" id="{CC0FF51C-1741-4946-A69C-54695799F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33" name="Line 29">
              <a:extLst>
                <a:ext uri="{FF2B5EF4-FFF2-40B4-BE49-F238E27FC236}">
                  <a16:creationId xmlns:a16="http://schemas.microsoft.com/office/drawing/2014/main" id="{B67125C8-11D6-4A4D-9DC5-8E0E896E9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29705" name="Picture 30">
            <a:extLst>
              <a:ext uri="{FF2B5EF4-FFF2-40B4-BE49-F238E27FC236}">
                <a16:creationId xmlns:a16="http://schemas.microsoft.com/office/drawing/2014/main" id="{D0EF99E1-EA82-4C8E-A514-1258ED3B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57275"/>
            <a:ext cx="7224713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6" name="Oval 31">
            <a:extLst>
              <a:ext uri="{FF2B5EF4-FFF2-40B4-BE49-F238E27FC236}">
                <a16:creationId xmlns:a16="http://schemas.microsoft.com/office/drawing/2014/main" id="{F3C6DA83-21C5-4A91-A028-E64FF6FE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160463"/>
            <a:ext cx="225425" cy="21748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grpSp>
        <p:nvGrpSpPr>
          <p:cNvPr id="29707" name="Group 32">
            <a:extLst>
              <a:ext uri="{FF2B5EF4-FFF2-40B4-BE49-F238E27FC236}">
                <a16:creationId xmlns:a16="http://schemas.microsoft.com/office/drawing/2014/main" id="{BB1C2A0B-54EF-4278-BE8E-06C952F1B994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14625"/>
            <a:ext cx="2508250" cy="2843213"/>
            <a:chOff x="4617" y="1710"/>
            <a:chExt cx="1580" cy="1791"/>
          </a:xfrm>
        </p:grpSpPr>
        <p:sp>
          <p:nvSpPr>
            <p:cNvPr id="29712" name="Rectangle 33">
              <a:extLst>
                <a:ext uri="{FF2B5EF4-FFF2-40B4-BE49-F238E27FC236}">
                  <a16:creationId xmlns:a16="http://schemas.microsoft.com/office/drawing/2014/main" id="{4B6521C2-FF1F-4EE6-8405-1C9A22AB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10"/>
              <a:ext cx="159" cy="9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9713" name="Rectangle 34">
              <a:extLst>
                <a:ext uri="{FF2B5EF4-FFF2-40B4-BE49-F238E27FC236}">
                  <a16:creationId xmlns:a16="http://schemas.microsoft.com/office/drawing/2014/main" id="{AF0CD1C6-68E1-429A-A875-B6A682AD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10"/>
              <a:ext cx="142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</a:t>
              </a:r>
              <a:r>
                <a:rPr lang="en-US" altLang="ko-KR" dirty="0" err="1">
                  <a:solidFill>
                    <a:srgbClr val="000000"/>
                  </a:solidFill>
                </a:rPr>
                <a:t>목록보기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버튼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목록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페이지로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이동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수정하기 버튼 </a:t>
              </a:r>
              <a:r>
                <a:rPr lang="ko-KR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ko-KR" dirty="0">
                  <a:solidFill>
                    <a:srgbClr val="000000"/>
                  </a:solidFill>
                </a:rPr>
                <a:t> alert “수정하시겠습니까?” 처리 우선.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콘텐트가 수정되고, </a:t>
              </a:r>
              <a:r>
                <a:rPr lang="ko-KR" altLang="ko-KR" dirty="0" err="1">
                  <a:solidFill>
                    <a:srgbClr val="000000"/>
                  </a:solidFill>
                </a:rPr>
                <a:t>새로고침</a:t>
              </a:r>
              <a:r>
                <a:rPr lang="ko-KR" altLang="ko-KR" dirty="0">
                  <a:solidFill>
                    <a:srgbClr val="000000"/>
                  </a:solidFill>
                </a:rPr>
                <a:t> reload 처리가 이루어져야 함.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en-US" altLang="ko-KR" dirty="0">
                  <a:solidFill>
                    <a:srgbClr val="000000"/>
                  </a:solidFill>
                </a:rPr>
                <a:t>- </a:t>
              </a:r>
              <a:r>
                <a:rPr lang="en-US" altLang="ko-KR" dirty="0" err="1">
                  <a:solidFill>
                    <a:srgbClr val="000000"/>
                  </a:solidFill>
                </a:rPr>
                <a:t>삭제하기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버튼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en-US" altLang="ko-KR" dirty="0">
                  <a:solidFill>
                    <a:srgbClr val="000000"/>
                  </a:solidFill>
                </a:rPr>
                <a:t> alert “ </a:t>
              </a:r>
              <a:r>
                <a:rPr lang="en-US" altLang="ko-KR" dirty="0" err="1">
                  <a:solidFill>
                    <a:srgbClr val="000000"/>
                  </a:solidFill>
                </a:rPr>
                <a:t>삭제하시겠습니까</a:t>
              </a:r>
              <a:r>
                <a:rPr lang="en-US" altLang="ko-KR" dirty="0">
                  <a:solidFill>
                    <a:srgbClr val="000000"/>
                  </a:solidFill>
                </a:rPr>
                <a:t>? ” </a:t>
              </a:r>
              <a:r>
                <a:rPr lang="en-US" altLang="ko-KR" dirty="0" err="1">
                  <a:solidFill>
                    <a:srgbClr val="000000"/>
                  </a:solidFill>
                </a:rPr>
                <a:t>처리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우선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Alert에서</a:t>
              </a:r>
              <a:r>
                <a:rPr lang="en-US" altLang="ko-KR" dirty="0">
                  <a:solidFill>
                    <a:srgbClr val="000000"/>
                  </a:solidFill>
                </a:rPr>
                <a:t> “예” </a:t>
              </a:r>
              <a:r>
                <a:rPr lang="en-US" altLang="ko-KR" dirty="0" err="1">
                  <a:solidFill>
                    <a:srgbClr val="000000"/>
                  </a:solidFill>
                </a:rPr>
                <a:t>클릭시</a:t>
              </a:r>
              <a:r>
                <a:rPr lang="en-US" altLang="ko-KR" dirty="0">
                  <a:solidFill>
                    <a:srgbClr val="000000"/>
                  </a:solidFill>
                </a:rPr>
                <a:t>, 본 </a:t>
              </a:r>
              <a:r>
                <a:rPr lang="en-US" altLang="ko-KR" dirty="0" err="1">
                  <a:solidFill>
                    <a:srgbClr val="000000"/>
                  </a:solidFill>
                </a:rPr>
                <a:t>콘텐트가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삭제처리되고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목록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페이지로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이동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9714" name="Rectangle 35">
              <a:extLst>
                <a:ext uri="{FF2B5EF4-FFF2-40B4-BE49-F238E27FC236}">
                  <a16:creationId xmlns:a16="http://schemas.microsoft.com/office/drawing/2014/main" id="{2D25C912-AB3E-43DC-A121-1B8477EA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23"/>
              <a:ext cx="159" cy="8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4,5</a:t>
              </a:r>
            </a:p>
          </p:txBody>
        </p:sp>
        <p:sp>
          <p:nvSpPr>
            <p:cNvPr id="29715" name="Rectangle 36">
              <a:extLst>
                <a:ext uri="{FF2B5EF4-FFF2-40B4-BE49-F238E27FC236}">
                  <a16:creationId xmlns:a16="http://schemas.microsoft.com/office/drawing/2014/main" id="{81E799D0-7D5D-4B33-8684-5554EF51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623"/>
              <a:ext cx="1420" cy="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제목과 작성자, 등록일, 조회수 출력,</a:t>
              </a: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제목 부분은 수정 가능해야 함. </a:t>
              </a:r>
            </a:p>
            <a:p>
              <a:pPr eaLnBrk="1" hangingPunct="1">
                <a:spcBef>
                  <a:spcPts val="200"/>
                </a:spcBef>
              </a:pP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ko-KR" dirty="0">
                  <a:solidFill>
                    <a:srgbClr val="000000"/>
                  </a:solidFill>
                </a:rPr>
                <a:t>- 메뉴 바에서 현재 위치한 </a:t>
              </a:r>
              <a:r>
                <a:rPr lang="ko-KR" altLang="ko-KR" dirty="0" err="1">
                  <a:solidFill>
                    <a:srgbClr val="000000"/>
                  </a:solidFill>
                </a:rPr>
                <a:t>공지사항란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ko-KR" dirty="0" err="1">
                  <a:solidFill>
                    <a:srgbClr val="000000"/>
                  </a:solidFill>
                </a:rPr>
                <a:t>패딩</a:t>
              </a:r>
              <a:r>
                <a:rPr lang="ko-KR" altLang="ko-KR" dirty="0">
                  <a:solidFill>
                    <a:srgbClr val="000000"/>
                  </a:solidFill>
                </a:rPr>
                <a:t> 처리.</a:t>
              </a:r>
            </a:p>
          </p:txBody>
        </p:sp>
        <p:sp>
          <p:nvSpPr>
            <p:cNvPr id="29716" name="Line 37">
              <a:extLst>
                <a:ext uri="{FF2B5EF4-FFF2-40B4-BE49-F238E27FC236}">
                  <a16:creationId xmlns:a16="http://schemas.microsoft.com/office/drawing/2014/main" id="{CB277E97-0A3D-481B-B01B-B639DD790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7" name="Line 38">
              <a:extLst>
                <a:ext uri="{FF2B5EF4-FFF2-40B4-BE49-F238E27FC236}">
                  <a16:creationId xmlns:a16="http://schemas.microsoft.com/office/drawing/2014/main" id="{848FB6AB-F544-4B35-8041-331005CFE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23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8" name="Line 39">
              <a:extLst>
                <a:ext uri="{FF2B5EF4-FFF2-40B4-BE49-F238E27FC236}">
                  <a16:creationId xmlns:a16="http://schemas.microsoft.com/office/drawing/2014/main" id="{DA41B21E-43E9-4AE3-AD1C-B6D37958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19" name="Line 40">
              <a:extLst>
                <a:ext uri="{FF2B5EF4-FFF2-40B4-BE49-F238E27FC236}">
                  <a16:creationId xmlns:a16="http://schemas.microsoft.com/office/drawing/2014/main" id="{8EA6CBE0-35E2-474A-887B-CB555B959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10"/>
              <a:ext cx="0" cy="17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0" name="Line 41">
              <a:extLst>
                <a:ext uri="{FF2B5EF4-FFF2-40B4-BE49-F238E27FC236}">
                  <a16:creationId xmlns:a16="http://schemas.microsoft.com/office/drawing/2014/main" id="{F24ADD5B-972C-4180-BE59-27D1D1AE8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10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721" name="Line 42">
              <a:extLst>
                <a:ext uri="{FF2B5EF4-FFF2-40B4-BE49-F238E27FC236}">
                  <a16:creationId xmlns:a16="http://schemas.microsoft.com/office/drawing/2014/main" id="{7B320C1F-C0C6-44B3-992B-797C80E5E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9708" name="Oval 43">
            <a:extLst>
              <a:ext uri="{FF2B5EF4-FFF2-40B4-BE49-F238E27FC236}">
                <a16:creationId xmlns:a16="http://schemas.microsoft.com/office/drawing/2014/main" id="{D385AD3D-8C6D-4DC3-BE51-819B1B451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585913"/>
            <a:ext cx="215900" cy="2190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9709" name="Oval 44">
            <a:extLst>
              <a:ext uri="{FF2B5EF4-FFF2-40B4-BE49-F238E27FC236}">
                <a16:creationId xmlns:a16="http://schemas.microsoft.com/office/drawing/2014/main" id="{388FC7D3-6916-4096-A3ED-7362AEA3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6165850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29710" name="Oval 45">
            <a:extLst>
              <a:ext uri="{FF2B5EF4-FFF2-40B4-BE49-F238E27FC236}">
                <a16:creationId xmlns:a16="http://schemas.microsoft.com/office/drawing/2014/main" id="{38447710-7592-4594-9560-96C3E769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479107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9711" name="Oval 46">
            <a:extLst>
              <a:ext uri="{FF2B5EF4-FFF2-40B4-BE49-F238E27FC236}">
                <a16:creationId xmlns:a16="http://schemas.microsoft.com/office/drawing/2014/main" id="{43A217E9-5AC4-43BF-A68F-E832E3AC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86372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23606" y="4546409"/>
            <a:ext cx="2134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게시판으로 통일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007" y="1196752"/>
            <a:ext cx="623237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416855" y="863603"/>
            <a:ext cx="2650455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>
                <a:latin typeface="Consolas"/>
                <a:ea typeface="맑은 고딕" panose="020B0503020000020004" pitchFamily="50" charset="-127"/>
              </a:rPr>
              <a:t>consultation</a:t>
            </a:r>
            <a:endParaRPr lang="ko-KR" altLang="en-US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416854" y="633413"/>
            <a:ext cx="2657782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학습지원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365644" y="836613"/>
            <a:ext cx="138603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수강 상담 이력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/>
        </p:nvGraphicFramePr>
        <p:xfrm>
          <a:off x="7147126" y="1309689"/>
          <a:ext cx="2316401" cy="2065112"/>
        </p:xfrm>
        <a:graphic>
          <a:graphicData uri="http://schemas.openxmlformats.org/drawingml/2006/table">
            <a:tbl>
              <a:tblPr/>
              <a:tblGrid>
                <a:gridCol w="221237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095164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상담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해당 학생 상담이력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등록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상담일자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상담 등록 팝업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모달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처리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147126" y="5805491"/>
          <a:ext cx="2323727" cy="669925"/>
        </p:xfrm>
        <a:graphic>
          <a:graphicData uri="http://schemas.openxmlformats.org/drawingml/2006/table">
            <a:tbl>
              <a:tblPr/>
              <a:tblGrid>
                <a:gridCol w="59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133516" y="1412778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706859" y="2546997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733867" y="3267077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726039" y="4228151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0A743-3141-4837-B52A-0ABA703D19CC}"/>
              </a:ext>
            </a:extLst>
          </p:cNvPr>
          <p:cNvSpPr txBox="1"/>
          <p:nvPr/>
        </p:nvSpPr>
        <p:spPr>
          <a:xfrm>
            <a:off x="838995" y="6140453"/>
            <a:ext cx="421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메뉴</a:t>
            </a:r>
            <a:r>
              <a:rPr lang="en-US" altLang="ko-KR" sz="1200" b="1" dirty="0">
                <a:solidFill>
                  <a:srgbClr val="7030A0"/>
                </a:solidFill>
              </a:rPr>
              <a:t>- </a:t>
            </a:r>
            <a:r>
              <a:rPr lang="ko-KR" altLang="en-US" sz="1200" b="1" dirty="0">
                <a:solidFill>
                  <a:srgbClr val="7030A0"/>
                </a:solidFill>
              </a:rPr>
              <a:t>수강상담이력</a:t>
            </a:r>
            <a:endParaRPr lang="en-US" altLang="ko-KR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0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91" y="1196752"/>
            <a:ext cx="640316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416855" y="863603"/>
            <a:ext cx="2650455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certlist</a:t>
            </a:r>
            <a:endParaRPr lang="ko-KR" altLang="en-US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416854" y="633413"/>
            <a:ext cx="2657782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학습지원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365644" y="836613"/>
            <a:ext cx="138603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상장관리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/>
        </p:nvGraphicFramePr>
        <p:xfrm>
          <a:off x="7147126" y="1309689"/>
          <a:ext cx="2316401" cy="2065112"/>
        </p:xfrm>
        <a:graphic>
          <a:graphicData uri="http://schemas.openxmlformats.org/drawingml/2006/table">
            <a:tbl>
              <a:tblPr/>
              <a:tblGrid>
                <a:gridCol w="221237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095164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해당 학생 상장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등록 버튼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: 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수상일자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수상 등록 팝업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모달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처리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147126" y="5805491"/>
          <a:ext cx="2323727" cy="669925"/>
        </p:xfrm>
        <a:graphic>
          <a:graphicData uri="http://schemas.openxmlformats.org/drawingml/2006/table">
            <a:tbl>
              <a:tblPr/>
              <a:tblGrid>
                <a:gridCol w="59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133516" y="1412778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706859" y="2546997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733867" y="3267077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726039" y="4228151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2804" y="5334403"/>
            <a:ext cx="408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개근상 삭제 단어 교체</a:t>
            </a:r>
            <a:r>
              <a:rPr lang="en-US" altLang="ko-KR" sz="1000" b="1" dirty="0">
                <a:solidFill>
                  <a:srgbClr val="FF0000"/>
                </a:solidFill>
              </a:rPr>
              <a:t>,</a:t>
            </a:r>
            <a:r>
              <a:rPr lang="ko-KR" altLang="en-US" sz="1000" b="1" dirty="0">
                <a:solidFill>
                  <a:srgbClr val="FF0000"/>
                </a:solidFill>
              </a:rPr>
              <a:t> 우수상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장려상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 flipV="1">
            <a:off x="2295464" y="4797152"/>
            <a:ext cx="731041" cy="64807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5F1AE8-0C14-4F08-8579-AE285ABD658B}"/>
              </a:ext>
            </a:extLst>
          </p:cNvPr>
          <p:cNvSpPr txBox="1"/>
          <p:nvPr/>
        </p:nvSpPr>
        <p:spPr>
          <a:xfrm>
            <a:off x="838995" y="6140453"/>
            <a:ext cx="421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메뉴</a:t>
            </a:r>
            <a:r>
              <a:rPr lang="en-US" altLang="ko-KR" sz="1200" b="1" dirty="0">
                <a:solidFill>
                  <a:srgbClr val="7030A0"/>
                </a:solidFill>
              </a:rPr>
              <a:t>- </a:t>
            </a:r>
            <a:r>
              <a:rPr lang="ko-KR" altLang="en-US" sz="1200" b="1" dirty="0">
                <a:solidFill>
                  <a:srgbClr val="7030A0"/>
                </a:solidFill>
              </a:rPr>
              <a:t>상장관리</a:t>
            </a:r>
            <a:endParaRPr lang="en-US" altLang="ko-KR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4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91" y="1196752"/>
            <a:ext cx="6579369" cy="439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416855" y="863603"/>
            <a:ext cx="2650455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testpub</a:t>
            </a:r>
            <a:endParaRPr lang="ko-KR" altLang="en-US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416854" y="633413"/>
            <a:ext cx="2657782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365644" y="836613"/>
            <a:ext cx="138603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시험문제관리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/>
        </p:nvGraphicFramePr>
        <p:xfrm>
          <a:off x="7147126" y="1309691"/>
          <a:ext cx="2316401" cy="3195903"/>
        </p:xfrm>
        <a:graphic>
          <a:graphicData uri="http://schemas.openxmlformats.org/drawingml/2006/table">
            <a:tbl>
              <a:tblPr/>
              <a:tblGrid>
                <a:gridCol w="221237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095164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시험 문제 목록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조히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 문제 목록 조회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3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클릭 시 시험 문제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조히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팝업 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문제 신규 등록 시 등록 버튼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신규 문제 등록 팝업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등록된 시험 문제 조회 팝업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시험 문제 등록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뫂에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문제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정답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보기 등록 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추가 버튼 시 아래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추가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문제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상단 폼에 표시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폼에 표시된 문제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삭제시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삭제 버튼 처리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147126" y="5805491"/>
          <a:ext cx="2323727" cy="669925"/>
        </p:xfrm>
        <a:graphic>
          <a:graphicData uri="http://schemas.openxmlformats.org/drawingml/2006/table">
            <a:tbl>
              <a:tblPr/>
              <a:tblGrid>
                <a:gridCol w="59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266432" y="1412778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706859" y="2546997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733867" y="3267077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726039" y="4228151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83C56-5D5F-4C1A-B0C4-D19624D594EC}"/>
              </a:ext>
            </a:extLst>
          </p:cNvPr>
          <p:cNvSpPr txBox="1"/>
          <p:nvPr/>
        </p:nvSpPr>
        <p:spPr>
          <a:xfrm>
            <a:off x="838995" y="6140453"/>
            <a:ext cx="421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메뉴</a:t>
            </a:r>
            <a:r>
              <a:rPr lang="en-US" altLang="ko-KR" sz="1200" b="1" dirty="0">
                <a:solidFill>
                  <a:srgbClr val="7030A0"/>
                </a:solidFill>
              </a:rPr>
              <a:t>- </a:t>
            </a:r>
            <a:r>
              <a:rPr lang="ko-KR" altLang="en-US" sz="1200" b="1" dirty="0">
                <a:solidFill>
                  <a:srgbClr val="7030A0"/>
                </a:solidFill>
              </a:rPr>
              <a:t>시험문제관리</a:t>
            </a:r>
            <a:endParaRPr lang="en-US" altLang="ko-KR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2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90" y="1196752"/>
            <a:ext cx="664363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416855" y="863603"/>
            <a:ext cx="2650455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sz="800" kern="0" dirty="0" err="1">
                <a:latin typeface="Consolas"/>
                <a:ea typeface="맑은 고딕" panose="020B0503020000020004" pitchFamily="50" charset="-127"/>
              </a:rPr>
              <a:t>testtarget</a:t>
            </a:r>
            <a:endParaRPr lang="ko-KR" altLang="en-US" dirty="0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416854" y="633413"/>
            <a:ext cx="2657782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365644" y="836613"/>
            <a:ext cx="138603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시험대상자관리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/>
        </p:nvGraphicFramePr>
        <p:xfrm>
          <a:off x="7147126" y="1309690"/>
          <a:ext cx="2316401" cy="2074239"/>
        </p:xfrm>
        <a:graphic>
          <a:graphicData uri="http://schemas.openxmlformats.org/drawingml/2006/table">
            <a:tbl>
              <a:tblPr/>
              <a:tblGrid>
                <a:gridCol w="221237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095164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Like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과정명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시험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대상자 조회</a:t>
                      </a: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 목록 조회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시험 대상자 목록 조회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참여자 전체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통과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과락 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진행중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날짜 지정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날짜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L="84401" marR="84401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147126" y="5805491"/>
          <a:ext cx="2323727" cy="669925"/>
        </p:xfrm>
        <a:graphic>
          <a:graphicData uri="http://schemas.openxmlformats.org/drawingml/2006/table">
            <a:tbl>
              <a:tblPr/>
              <a:tblGrid>
                <a:gridCol w="59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84386" marR="84386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399349" y="1412778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634008" y="1826917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661016" y="2546997"/>
            <a:ext cx="14944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0046" y="3933056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재시험 행 삭제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3225880" y="2996952"/>
            <a:ext cx="132917" cy="9361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F685AC-2851-401B-8737-C14286E352DC}"/>
              </a:ext>
            </a:extLst>
          </p:cNvPr>
          <p:cNvSpPr txBox="1"/>
          <p:nvPr/>
        </p:nvSpPr>
        <p:spPr>
          <a:xfrm>
            <a:off x="838995" y="6140453"/>
            <a:ext cx="421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메뉴</a:t>
            </a:r>
            <a:r>
              <a:rPr lang="en-US" altLang="ko-KR" sz="1200" b="1" dirty="0">
                <a:solidFill>
                  <a:srgbClr val="7030A0"/>
                </a:solidFill>
              </a:rPr>
              <a:t>- </a:t>
            </a:r>
            <a:r>
              <a:rPr lang="ko-KR" altLang="en-US" sz="1200" b="1" dirty="0">
                <a:solidFill>
                  <a:srgbClr val="7030A0"/>
                </a:solidFill>
              </a:rPr>
              <a:t>시험대상자관리</a:t>
            </a:r>
            <a:endParaRPr lang="en-US" altLang="ko-KR" sz="1200" b="1" dirty="0">
              <a:solidFill>
                <a:srgbClr val="7030A0"/>
              </a:solidFill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34F9E9B3-BEAA-4331-BC64-38DDC2F0C25E}"/>
              </a:ext>
            </a:extLst>
          </p:cNvPr>
          <p:cNvSpPr/>
          <p:nvPr/>
        </p:nvSpPr>
        <p:spPr>
          <a:xfrm>
            <a:off x="3180720" y="2780929"/>
            <a:ext cx="946926" cy="60337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9CAB316F-D361-43F5-A4D8-1B4B5C745126}"/>
              </a:ext>
            </a:extLst>
          </p:cNvPr>
          <p:cNvSpPr/>
          <p:nvPr/>
        </p:nvSpPr>
        <p:spPr>
          <a:xfrm>
            <a:off x="2751676" y="1826917"/>
            <a:ext cx="665178" cy="61545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9FCC4-E7EC-4987-B3BA-2A0B7782C66F}"/>
              </a:ext>
            </a:extLst>
          </p:cNvPr>
          <p:cNvSpPr txBox="1"/>
          <p:nvPr/>
        </p:nvSpPr>
        <p:spPr>
          <a:xfrm>
            <a:off x="2751676" y="1591747"/>
            <a:ext cx="76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291043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69776E6D-B1CF-49CD-8AF4-BB6AAC893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22" y="1590"/>
            <a:ext cx="3191096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D18ECD07-ECBB-40CC-8BA2-136A44E5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910" y="836613"/>
            <a:ext cx="138603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</a:pPr>
            <a:r>
              <a:rPr lang="ko-KR" altLang="en-US">
                <a:solidFill>
                  <a:srgbClr val="000000"/>
                </a:solidFill>
              </a:rPr>
              <a:t>관리자</a:t>
            </a:r>
            <a:r>
              <a:rPr lang="en-US" altLang="ko-KR">
                <a:solidFill>
                  <a:srgbClr val="000000"/>
                </a:solidFill>
              </a:rPr>
              <a:t>-</a:t>
            </a:r>
            <a:r>
              <a:rPr lang="ko-KR" altLang="en-US">
                <a:solidFill>
                  <a:srgbClr val="000000"/>
                </a:solidFill>
              </a:rPr>
              <a:t>인원관리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86F655AF-1B82-45F8-A527-BF262F7B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20" y="633413"/>
            <a:ext cx="265778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</a:pPr>
            <a:r>
              <a:rPr lang="ko-KR" altLang="en-US">
                <a:solidFill>
                  <a:srgbClr val="000000"/>
                </a:solidFill>
              </a:rPr>
              <a:t>등록폼</a:t>
            </a:r>
            <a:endParaRPr lang="ko-KR" altLang="ko-KR">
              <a:solidFill>
                <a:srgbClr val="000000"/>
              </a:solidFill>
            </a:endParaRP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C24B5926-1F95-4511-90CC-DBC871AFA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21" y="863602"/>
            <a:ext cx="2650455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DA4FE62D-82CD-4CE0-921C-7589EDD4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356" y="857252"/>
            <a:ext cx="791181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3799" name="Group 6">
            <a:extLst>
              <a:ext uri="{FF2B5EF4-FFF2-40B4-BE49-F238E27FC236}">
                <a16:creationId xmlns:a16="http://schemas.microsoft.com/office/drawing/2014/main" id="{B308C10D-1A25-4871-BCE8-848BD76F4D42}"/>
              </a:ext>
            </a:extLst>
          </p:cNvPr>
          <p:cNvGrpSpPr>
            <a:grpSpLocks/>
          </p:cNvGrpSpPr>
          <p:nvPr/>
        </p:nvGrpSpPr>
        <p:grpSpPr bwMode="auto">
          <a:xfrm>
            <a:off x="7146391" y="5559427"/>
            <a:ext cx="2322262" cy="942975"/>
            <a:chOff x="4617" y="3502"/>
            <a:chExt cx="1585" cy="594"/>
          </a:xfrm>
        </p:grpSpPr>
        <p:sp>
          <p:nvSpPr>
            <p:cNvPr id="33823" name="Rectangle 7">
              <a:extLst>
                <a:ext uri="{FF2B5EF4-FFF2-40B4-BE49-F238E27FC236}">
                  <a16:creationId xmlns:a16="http://schemas.microsoft.com/office/drawing/2014/main" id="{6CD05AEE-2B14-4DCB-8F55-0A0BDF467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3824" name="Rectangle 8">
              <a:extLst>
                <a:ext uri="{FF2B5EF4-FFF2-40B4-BE49-F238E27FC236}">
                  <a16:creationId xmlns:a16="http://schemas.microsoft.com/office/drawing/2014/main" id="{B8DEDD52-34EC-4FA6-A52B-7936F5C6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5" name="Rectangle 9">
              <a:extLst>
                <a:ext uri="{FF2B5EF4-FFF2-40B4-BE49-F238E27FC236}">
                  <a16:creationId xmlns:a16="http://schemas.microsoft.com/office/drawing/2014/main" id="{65B18B30-3EB8-4F7E-A7D7-19FAEDD4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6" name="Rectangle 10">
              <a:extLst>
                <a:ext uri="{FF2B5EF4-FFF2-40B4-BE49-F238E27FC236}">
                  <a16:creationId xmlns:a16="http://schemas.microsoft.com/office/drawing/2014/main" id="{7503AD84-CD3A-48C3-8929-B1D2E253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7" name="Rectangle 11">
              <a:extLst>
                <a:ext uri="{FF2B5EF4-FFF2-40B4-BE49-F238E27FC236}">
                  <a16:creationId xmlns:a16="http://schemas.microsoft.com/office/drawing/2014/main" id="{31A3B9FE-6776-45EF-934E-2A5C010B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28" name="Line 12">
              <a:extLst>
                <a:ext uri="{FF2B5EF4-FFF2-40B4-BE49-F238E27FC236}">
                  <a16:creationId xmlns:a16="http://schemas.microsoft.com/office/drawing/2014/main" id="{B8F47465-45EE-4861-95C8-BBD2F38A2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9" name="Line 13">
              <a:extLst>
                <a:ext uri="{FF2B5EF4-FFF2-40B4-BE49-F238E27FC236}">
                  <a16:creationId xmlns:a16="http://schemas.microsoft.com/office/drawing/2014/main" id="{AFF6011E-F9DF-48B3-9CBE-6978AF4CD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0" name="Line 14">
              <a:extLst>
                <a:ext uri="{FF2B5EF4-FFF2-40B4-BE49-F238E27FC236}">
                  <a16:creationId xmlns:a16="http://schemas.microsoft.com/office/drawing/2014/main" id="{48FCA8A3-7AEA-46DF-A191-CBDA0875F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1" name="Line 15">
              <a:extLst>
                <a:ext uri="{FF2B5EF4-FFF2-40B4-BE49-F238E27FC236}">
                  <a16:creationId xmlns:a16="http://schemas.microsoft.com/office/drawing/2014/main" id="{592D3DDB-8FF9-40BA-8A81-24B56672B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2" name="Line 16">
              <a:extLst>
                <a:ext uri="{FF2B5EF4-FFF2-40B4-BE49-F238E27FC236}">
                  <a16:creationId xmlns:a16="http://schemas.microsoft.com/office/drawing/2014/main" id="{05432F47-A0D8-48FF-8A7B-534EB0C61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3" name="Line 17">
              <a:extLst>
                <a:ext uri="{FF2B5EF4-FFF2-40B4-BE49-F238E27FC236}">
                  <a16:creationId xmlns:a16="http://schemas.microsoft.com/office/drawing/2014/main" id="{4C1568B7-4FD8-4429-BCB4-D09FEB7AA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34" name="Line 18">
              <a:extLst>
                <a:ext uri="{FF2B5EF4-FFF2-40B4-BE49-F238E27FC236}">
                  <a16:creationId xmlns:a16="http://schemas.microsoft.com/office/drawing/2014/main" id="{0569B518-F7E8-4616-8FC4-B71067CD2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3800" name="Group 20">
            <a:extLst>
              <a:ext uri="{FF2B5EF4-FFF2-40B4-BE49-F238E27FC236}">
                <a16:creationId xmlns:a16="http://schemas.microsoft.com/office/drawing/2014/main" id="{49DCA505-FEC1-417A-9A0B-7856ECF089D3}"/>
              </a:ext>
            </a:extLst>
          </p:cNvPr>
          <p:cNvGrpSpPr>
            <a:grpSpLocks/>
          </p:cNvGrpSpPr>
          <p:nvPr/>
        </p:nvGrpSpPr>
        <p:grpSpPr bwMode="auto">
          <a:xfrm>
            <a:off x="7146392" y="1309690"/>
            <a:ext cx="2313471" cy="3582987"/>
            <a:chOff x="4617" y="825"/>
            <a:chExt cx="1579" cy="2257"/>
          </a:xfrm>
        </p:grpSpPr>
        <p:sp>
          <p:nvSpPr>
            <p:cNvPr id="33804" name="Rectangle 21">
              <a:extLst>
                <a:ext uri="{FF2B5EF4-FFF2-40B4-BE49-F238E27FC236}">
                  <a16:creationId xmlns:a16="http://schemas.microsoft.com/office/drawing/2014/main" id="{28DE071D-0583-42E5-AC1D-DF131A8E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05" name="Rectangle 22">
              <a:extLst>
                <a:ext uri="{FF2B5EF4-FFF2-40B4-BE49-F238E27FC236}">
                  <a16:creationId xmlns:a16="http://schemas.microsoft.com/office/drawing/2014/main" id="{C0F3E168-C76D-4341-B69A-0495330BD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회원등록시 회원구분을 두어 학생과 강사를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ko-KR" altLang="en-US" dirty="0">
                  <a:solidFill>
                    <a:srgbClr val="000000"/>
                  </a:solidFill>
                </a:rPr>
                <a:t>나누어 구분했다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3806" name="Rectangle 23">
              <a:extLst>
                <a:ext uri="{FF2B5EF4-FFF2-40B4-BE49-F238E27FC236}">
                  <a16:creationId xmlns:a16="http://schemas.microsoft.com/office/drawing/2014/main" id="{DBBBE531-3CBA-479E-B8F4-2F53A90A3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807" name="Rectangle 24">
              <a:extLst>
                <a:ext uri="{FF2B5EF4-FFF2-40B4-BE49-F238E27FC236}">
                  <a16:creationId xmlns:a16="http://schemas.microsoft.com/office/drawing/2014/main" id="{CE7A5D19-4317-495C-970F-0437DDEF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- </a:t>
              </a:r>
              <a:r>
                <a:rPr lang="ko-KR" altLang="en-US" dirty="0">
                  <a:solidFill>
                    <a:srgbClr val="000000"/>
                  </a:solidFill>
                </a:rPr>
                <a:t>아이디 중복확인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ko-KR" altLang="ko-KR" dirty="0">
                  <a:solidFill>
                    <a:srgbClr val="000000"/>
                  </a:solidFill>
                </a:rPr>
                <a:t>- </a:t>
              </a:r>
              <a:r>
                <a:rPr lang="ko-KR" altLang="en-US" dirty="0">
                  <a:solidFill>
                    <a:srgbClr val="000000"/>
                  </a:solidFill>
                </a:rPr>
                <a:t>등록을 </a:t>
              </a:r>
              <a:r>
                <a:rPr lang="ko-KR" altLang="en-US" dirty="0" err="1">
                  <a:solidFill>
                    <a:srgbClr val="000000"/>
                  </a:solidFill>
                </a:rPr>
                <a:t>하기전에</a:t>
              </a:r>
              <a:r>
                <a:rPr lang="ko-KR" altLang="en-US" dirty="0">
                  <a:solidFill>
                    <a:srgbClr val="000000"/>
                  </a:solidFill>
                </a:rPr>
                <a:t> 유효성체크를 해준다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3808" name="Rectangle 25">
              <a:extLst>
                <a:ext uri="{FF2B5EF4-FFF2-40B4-BE49-F238E27FC236}">
                  <a16:creationId xmlns:a16="http://schemas.microsoft.com/office/drawing/2014/main" id="{7C73AF89-36DC-44C3-BC64-6860768E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809" name="Rectangle 26">
              <a:extLst>
                <a:ext uri="{FF2B5EF4-FFF2-40B4-BE49-F238E27FC236}">
                  <a16:creationId xmlns:a16="http://schemas.microsoft.com/office/drawing/2014/main" id="{56C2C46A-2408-459A-940F-06601B35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33810" name="Rectangle 27">
              <a:extLst>
                <a:ext uri="{FF2B5EF4-FFF2-40B4-BE49-F238E27FC236}">
                  <a16:creationId xmlns:a16="http://schemas.microsoft.com/office/drawing/2014/main" id="{BDCE9187-B682-4818-9B6E-F5AB945FC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811" name="Rectangle 28">
              <a:extLst>
                <a:ext uri="{FF2B5EF4-FFF2-40B4-BE49-F238E27FC236}">
                  <a16:creationId xmlns:a16="http://schemas.microsoft.com/office/drawing/2014/main" id="{13094E00-4C5A-4CE5-9782-7EDE451C1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33812" name="Rectangle 29">
              <a:extLst>
                <a:ext uri="{FF2B5EF4-FFF2-40B4-BE49-F238E27FC236}">
                  <a16:creationId xmlns:a16="http://schemas.microsoft.com/office/drawing/2014/main" id="{19A89986-07A3-482F-B768-3526EB237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13" name="Rectangle 30">
              <a:extLst>
                <a:ext uri="{FF2B5EF4-FFF2-40B4-BE49-F238E27FC236}">
                  <a16:creationId xmlns:a16="http://schemas.microsoft.com/office/drawing/2014/main" id="{B89A5B7A-9EEA-48F4-B73A-13515B17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3814" name="Line 31">
              <a:extLst>
                <a:ext uri="{FF2B5EF4-FFF2-40B4-BE49-F238E27FC236}">
                  <a16:creationId xmlns:a16="http://schemas.microsoft.com/office/drawing/2014/main" id="{FD618B2D-B7F7-4939-BDBE-76825D18D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5" name="Line 32">
              <a:extLst>
                <a:ext uri="{FF2B5EF4-FFF2-40B4-BE49-F238E27FC236}">
                  <a16:creationId xmlns:a16="http://schemas.microsoft.com/office/drawing/2014/main" id="{35E0DFE2-8214-4070-9502-377586CF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6" name="Line 33">
              <a:extLst>
                <a:ext uri="{FF2B5EF4-FFF2-40B4-BE49-F238E27FC236}">
                  <a16:creationId xmlns:a16="http://schemas.microsoft.com/office/drawing/2014/main" id="{B6AC8EB2-4155-46EB-AD10-F6B05B67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7" name="Line 34">
              <a:extLst>
                <a:ext uri="{FF2B5EF4-FFF2-40B4-BE49-F238E27FC236}">
                  <a16:creationId xmlns:a16="http://schemas.microsoft.com/office/drawing/2014/main" id="{D726696C-E339-43AE-B91C-A925F9D1F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8" name="Line 35">
              <a:extLst>
                <a:ext uri="{FF2B5EF4-FFF2-40B4-BE49-F238E27FC236}">
                  <a16:creationId xmlns:a16="http://schemas.microsoft.com/office/drawing/2014/main" id="{57472D29-BDF3-4E5E-9C00-4B7D69A8A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19" name="Line 36">
              <a:extLst>
                <a:ext uri="{FF2B5EF4-FFF2-40B4-BE49-F238E27FC236}">
                  <a16:creationId xmlns:a16="http://schemas.microsoft.com/office/drawing/2014/main" id="{38A0FCEE-053F-40BD-81A5-4644FAC0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0" name="Line 37">
              <a:extLst>
                <a:ext uri="{FF2B5EF4-FFF2-40B4-BE49-F238E27FC236}">
                  <a16:creationId xmlns:a16="http://schemas.microsoft.com/office/drawing/2014/main" id="{000EFA79-F9BB-4E48-9A68-9CBE05A2F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1" name="Line 38">
              <a:extLst>
                <a:ext uri="{FF2B5EF4-FFF2-40B4-BE49-F238E27FC236}">
                  <a16:creationId xmlns:a16="http://schemas.microsoft.com/office/drawing/2014/main" id="{8CD7564D-D4EE-4ECE-AB32-E511CEBD9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22" name="Line 39">
              <a:extLst>
                <a:ext uri="{FF2B5EF4-FFF2-40B4-BE49-F238E27FC236}">
                  <a16:creationId xmlns:a16="http://schemas.microsoft.com/office/drawing/2014/main" id="{53847ADC-5030-4290-A6A7-5336B7A4B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3801" name="그림 1">
            <a:extLst>
              <a:ext uri="{FF2B5EF4-FFF2-40B4-BE49-F238E27FC236}">
                <a16:creationId xmlns:a16="http://schemas.microsoft.com/office/drawing/2014/main" id="{E7302B98-1322-4119-976F-9FBFB758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4" y="1105357"/>
            <a:ext cx="6568267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Oval 40">
            <a:extLst>
              <a:ext uri="{FF2B5EF4-FFF2-40B4-BE49-F238E27FC236}">
                <a16:creationId xmlns:a16="http://schemas.microsoft.com/office/drawing/2014/main" id="{18A4F445-911B-4DAF-AF81-5F47C816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097" y="3554414"/>
            <a:ext cx="14944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3803" name="Oval 41">
            <a:extLst>
              <a:ext uri="{FF2B5EF4-FFF2-40B4-BE49-F238E27FC236}">
                <a16:creationId xmlns:a16="http://schemas.microsoft.com/office/drawing/2014/main" id="{D9E61FC8-34A3-4787-9BE6-BC6D5D72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946" y="5427665"/>
            <a:ext cx="14944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103" y="1335599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회원번호 삭제 아이디로 교체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1397102" y="1581818"/>
            <a:ext cx="433154" cy="47903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모서리가 둥근 직사각형 4"/>
          <p:cNvSpPr/>
          <p:nvPr/>
        </p:nvSpPr>
        <p:spPr bwMode="auto">
          <a:xfrm>
            <a:off x="3026390" y="2060848"/>
            <a:ext cx="265948" cy="14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3169" y="2031341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B3180-5C96-45FE-841D-51533328F3F6}"/>
              </a:ext>
            </a:extLst>
          </p:cNvPr>
          <p:cNvSpPr txBox="1"/>
          <p:nvPr/>
        </p:nvSpPr>
        <p:spPr>
          <a:xfrm>
            <a:off x="1018051" y="6021287"/>
            <a:ext cx="530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7030A0"/>
                </a:solidFill>
              </a:rPr>
              <a:t>회원 가입</a:t>
            </a:r>
            <a:r>
              <a:rPr lang="en-US" altLang="ko-KR" sz="1800" dirty="0">
                <a:solidFill>
                  <a:srgbClr val="7030A0"/>
                </a:solidFill>
              </a:rPr>
              <a:t>(</a:t>
            </a:r>
            <a:r>
              <a:rPr lang="ko-KR" altLang="en-US" sz="1800" dirty="0">
                <a:solidFill>
                  <a:srgbClr val="7030A0"/>
                </a:solidFill>
              </a:rPr>
              <a:t>학생일땐 </a:t>
            </a:r>
            <a:r>
              <a:rPr lang="ko-KR" altLang="en-US" sz="1800" dirty="0" err="1">
                <a:solidFill>
                  <a:srgbClr val="7030A0"/>
                </a:solidFill>
              </a:rPr>
              <a:t>구분창</a:t>
            </a:r>
            <a:r>
              <a:rPr lang="en-US" altLang="ko-KR" sz="1800" dirty="0">
                <a:solidFill>
                  <a:srgbClr val="7030A0"/>
                </a:solidFill>
              </a:rPr>
              <a:t>x), </a:t>
            </a:r>
            <a:r>
              <a:rPr lang="ko-KR" altLang="en-US" sz="1800" dirty="0">
                <a:solidFill>
                  <a:srgbClr val="7030A0"/>
                </a:solidFill>
              </a:rPr>
              <a:t>관리자가 강사등록</a:t>
            </a:r>
            <a:r>
              <a:rPr lang="en-US" altLang="ko-KR" sz="1800" dirty="0">
                <a:solidFill>
                  <a:srgbClr val="7030A0"/>
                </a:solidFill>
              </a:rPr>
              <a:t>. </a:t>
            </a:r>
            <a:endParaRPr lang="ko-KR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09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인원관리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강사관리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NoticeList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7895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7896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가입일자와 강사명을 입력 후 검색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>
                  <a:solidFill>
                    <a:srgbClr val="000000"/>
                  </a:solidFill>
                </a:rPr>
                <a:t>- </a:t>
              </a:r>
              <a:r>
                <a:rPr lang="ko-KR" altLang="en-US" dirty="0">
                  <a:solidFill>
                    <a:srgbClr val="000000"/>
                  </a:solidFill>
                </a:rPr>
                <a:t>체크박스를 통해 </a:t>
              </a:r>
              <a:r>
                <a:rPr lang="ko-KR" altLang="en-US" dirty="0" err="1">
                  <a:solidFill>
                    <a:srgbClr val="000000"/>
                  </a:solidFill>
                </a:rPr>
                <a:t>단건</a:t>
              </a:r>
              <a:r>
                <a:rPr lang="ko-KR" altLang="en-US" dirty="0">
                  <a:solidFill>
                    <a:srgbClr val="000000"/>
                  </a:solidFill>
                </a:rPr>
                <a:t> 및 </a:t>
              </a:r>
              <a:r>
                <a:rPr lang="ko-KR" altLang="en-US" dirty="0" err="1">
                  <a:solidFill>
                    <a:srgbClr val="000000"/>
                  </a:solidFill>
                </a:rPr>
                <a:t>여러건을</a:t>
              </a:r>
              <a:r>
                <a:rPr lang="ko-KR" altLang="en-US" dirty="0">
                  <a:solidFill>
                    <a:srgbClr val="000000"/>
                  </a:solidFill>
                </a:rPr>
                <a:t> 체크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r>
                <a:rPr lang="en-US" altLang="ko-KR" dirty="0">
                  <a:solidFill>
                    <a:srgbClr val="000000"/>
                  </a:solidFill>
                </a:rPr>
                <a:t>- </a:t>
              </a:r>
              <a:r>
                <a:rPr lang="ko-KR" altLang="en-US" dirty="0">
                  <a:solidFill>
                    <a:srgbClr val="000000"/>
                  </a:solidFill>
                </a:rPr>
                <a:t>수정 버튼을 통해 각 강사의 정보 수정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</a:rPr>
                <a:t>상태값은</a:t>
              </a:r>
              <a:r>
                <a:rPr lang="ko-KR" altLang="en-US" dirty="0">
                  <a:solidFill>
                    <a:srgbClr val="000000"/>
                  </a:solidFill>
                </a:rPr>
                <a:t> 승인중과 승인완료로 구분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7897" name="그림 2">
            <a:extLst>
              <a:ext uri="{FF2B5EF4-FFF2-40B4-BE49-F238E27FC236}">
                <a16:creationId xmlns:a16="http://schemas.microsoft.com/office/drawing/2014/main" id="{B3B7903B-21C0-46B8-85A3-2D90116D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147763"/>
            <a:ext cx="7110413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010" y="17732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8695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7900" name="Oval 42">
            <a:extLst>
              <a:ext uri="{FF2B5EF4-FFF2-40B4-BE49-F238E27FC236}">
                <a16:creationId xmlns:a16="http://schemas.microsoft.com/office/drawing/2014/main" id="{7EAAF591-DB7C-47AD-8CA9-FD2DBAB4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70" y="2547938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7901" name="Oval 43">
            <a:extLst>
              <a:ext uri="{FF2B5EF4-FFF2-40B4-BE49-F238E27FC236}">
                <a16:creationId xmlns:a16="http://schemas.microsoft.com/office/drawing/2014/main" id="{974C1213-EB78-4292-8A73-1A5EF75D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186955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3320F061-5014-44C7-ACBE-3D37BC8E8CC4}"/>
              </a:ext>
            </a:extLst>
          </p:cNvPr>
          <p:cNvSpPr/>
          <p:nvPr/>
        </p:nvSpPr>
        <p:spPr bwMode="auto">
          <a:xfrm>
            <a:off x="3009578" y="2348880"/>
            <a:ext cx="432048" cy="504056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09B3D7D7-B348-4235-B52C-1FF031AF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07004"/>
            <a:ext cx="7000875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172" name="Group 3">
            <a:extLst>
              <a:ext uri="{FF2B5EF4-FFF2-40B4-BE49-F238E27FC236}">
                <a16:creationId xmlns:a16="http://schemas.microsoft.com/office/drawing/2014/main" id="{9D2950CB-3434-4119-ABB4-4E570686C9E2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309688"/>
            <a:ext cx="2500313" cy="1181100"/>
            <a:chOff x="4622" y="825"/>
            <a:chExt cx="1575" cy="744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25"/>
              <a:ext cx="154" cy="37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6" name="Rectangle 5">
              <a:extLst>
                <a:ext uri="{FF2B5EF4-FFF2-40B4-BE49-F238E27FC236}">
                  <a16:creationId xmlns:a16="http://schemas.microsoft.com/office/drawing/2014/main" id="{2E36F009-6B09-4E3F-8047-E61170CB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로그인후 메인페이지로 공지사항 넘어옴</a:t>
              </a:r>
              <a:br>
                <a:rPr lang="en-US" altLang="ko-KR">
                  <a:solidFill>
                    <a:srgbClr val="000000"/>
                  </a:solidFill>
                </a:rPr>
              </a:br>
              <a:r>
                <a:rPr lang="ko-KR" altLang="ko-KR">
                  <a:solidFill>
                    <a:srgbClr val="000000"/>
                  </a:solidFill>
                </a:rPr>
                <a:t>학습지원에 공지사항과 동일함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205"/>
              <a:ext cx="154" cy="36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05"/>
              <a:ext cx="142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20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74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570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173" name="Text Box 14">
            <a:extLst>
              <a:ext uri="{FF2B5EF4-FFF2-40B4-BE49-F238E27FC236}">
                <a16:creationId xmlns:a16="http://schemas.microsoft.com/office/drawing/2014/main" id="{BF26175E-5834-406B-9C86-A7D260BE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7174" name="Text Box 15">
            <a:extLst>
              <a:ext uri="{FF2B5EF4-FFF2-40B4-BE49-F238E27FC236}">
                <a16:creationId xmlns:a16="http://schemas.microsoft.com/office/drawing/2014/main" id="{1F6EFEDD-AE13-4AF9-A6D9-4AE911055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63600"/>
            <a:ext cx="1511300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메인페이지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4" y="1340768"/>
            <a:ext cx="7028879" cy="258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강의실관리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물품관리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roomList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화면 열릴 때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등록된 전체 강의실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 등록 버튼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그리드 항목으로 등록 팝업 처리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 그리드에서 강의실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그리드 항목으로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수정 팝업 처리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109" y="153888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54" y="213285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594660-9287-4FFA-89A3-DDAC37BCEADA}"/>
              </a:ext>
            </a:extLst>
          </p:cNvPr>
          <p:cNvSpPr txBox="1"/>
          <p:nvPr/>
        </p:nvSpPr>
        <p:spPr>
          <a:xfrm>
            <a:off x="345282" y="4891087"/>
            <a:ext cx="530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7030A0"/>
                </a:solidFill>
              </a:rPr>
              <a:t>메뉴</a:t>
            </a:r>
            <a:r>
              <a:rPr lang="en-US" altLang="ko-KR" sz="1800" dirty="0">
                <a:solidFill>
                  <a:srgbClr val="7030A0"/>
                </a:solidFill>
              </a:rPr>
              <a:t>-</a:t>
            </a:r>
            <a:r>
              <a:rPr lang="ko-KR" altLang="en-US" sz="1800" dirty="0">
                <a:solidFill>
                  <a:srgbClr val="7030A0"/>
                </a:solidFill>
              </a:rPr>
              <a:t>강의실관리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82" y="1268760"/>
            <a:ext cx="7091362" cy="31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장비관리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물품관리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toolList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강의실명으로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강의실 목록 조회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 그리드에서 강의실 </a:t>
              </a:r>
              <a:r>
                <a:rPr lang="ko-KR" altLang="en-US" dirty="0" err="1">
                  <a:solidFill>
                    <a:srgbClr val="000000"/>
                  </a:solidFill>
                </a:rPr>
                <a:t>클릭시</a:t>
              </a:r>
              <a:r>
                <a:rPr lang="ko-KR" altLang="en-US" dirty="0">
                  <a:solidFill>
                    <a:srgbClr val="000000"/>
                  </a:solidFill>
                </a:rPr>
                <a:t> 강의실에 등록된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</a:pPr>
              <a:r>
                <a:rPr lang="en-US" altLang="ko-KR" dirty="0">
                  <a:solidFill>
                    <a:srgbClr val="000000"/>
                  </a:solidFill>
                </a:rPr>
                <a:t>  </a:t>
              </a:r>
              <a:r>
                <a:rPr lang="ko-KR" altLang="en-US" dirty="0">
                  <a:solidFill>
                    <a:srgbClr val="000000"/>
                  </a:solidFill>
                </a:rPr>
                <a:t>장비 목록 조회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37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82" y="233097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ko-KR" altLang="en-US" dirty="0" err="1">
                <a:solidFill>
                  <a:srgbClr val="000000"/>
                </a:solidFill>
              </a:rPr>
              <a:t>장비명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 개수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비고 입력 팝업 처리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4920F6C8-2D31-4F28-8137-8F2771F2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1E92C3E5-0A37-4EEE-92CF-1C1F8AF85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3D8488C4-8236-4786-8848-7441828B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1EC06E0F-7DF4-4711-93D5-913107636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NoticeList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4B7B3F42-5E34-44C8-8F7B-D284C4E8A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1751" name="Group 6">
            <a:extLst>
              <a:ext uri="{FF2B5EF4-FFF2-40B4-BE49-F238E27FC236}">
                <a16:creationId xmlns:a16="http://schemas.microsoft.com/office/drawing/2014/main" id="{3C9F8E1D-E622-45FD-9209-9BC33757FE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1777" name="Rectangle 7">
              <a:extLst>
                <a:ext uri="{FF2B5EF4-FFF2-40B4-BE49-F238E27FC236}">
                  <a16:creationId xmlns:a16="http://schemas.microsoft.com/office/drawing/2014/main" id="{A42605F7-D427-47BE-8C61-0B19E96B6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1778" name="Rectangle 8">
              <a:extLst>
                <a:ext uri="{FF2B5EF4-FFF2-40B4-BE49-F238E27FC236}">
                  <a16:creationId xmlns:a16="http://schemas.microsoft.com/office/drawing/2014/main" id="{1B412C72-D74C-40ED-985F-71AD6FEAE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79" name="Rectangle 9">
              <a:extLst>
                <a:ext uri="{FF2B5EF4-FFF2-40B4-BE49-F238E27FC236}">
                  <a16:creationId xmlns:a16="http://schemas.microsoft.com/office/drawing/2014/main" id="{42A5D915-88C3-4D27-A6A9-2A6D66E1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0" name="Rectangle 10">
              <a:extLst>
                <a:ext uri="{FF2B5EF4-FFF2-40B4-BE49-F238E27FC236}">
                  <a16:creationId xmlns:a16="http://schemas.microsoft.com/office/drawing/2014/main" id="{61E20C24-A89B-41DE-94F3-E542D0A11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1" name="Rectangle 11">
              <a:extLst>
                <a:ext uri="{FF2B5EF4-FFF2-40B4-BE49-F238E27FC236}">
                  <a16:creationId xmlns:a16="http://schemas.microsoft.com/office/drawing/2014/main" id="{515DA595-364C-4C18-9D43-EF71A9C3A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82" name="Line 12">
              <a:extLst>
                <a:ext uri="{FF2B5EF4-FFF2-40B4-BE49-F238E27FC236}">
                  <a16:creationId xmlns:a16="http://schemas.microsoft.com/office/drawing/2014/main" id="{4B63E8B2-017A-4932-821A-AE41699DD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3" name="Line 13">
              <a:extLst>
                <a:ext uri="{FF2B5EF4-FFF2-40B4-BE49-F238E27FC236}">
                  <a16:creationId xmlns:a16="http://schemas.microsoft.com/office/drawing/2014/main" id="{D9C134FD-BCEB-4055-BA2D-4B771264F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4" name="Line 14">
              <a:extLst>
                <a:ext uri="{FF2B5EF4-FFF2-40B4-BE49-F238E27FC236}">
                  <a16:creationId xmlns:a16="http://schemas.microsoft.com/office/drawing/2014/main" id="{0E9703D7-C412-41C1-A262-91BB429EB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5" name="Line 15">
              <a:extLst>
                <a:ext uri="{FF2B5EF4-FFF2-40B4-BE49-F238E27FC236}">
                  <a16:creationId xmlns:a16="http://schemas.microsoft.com/office/drawing/2014/main" id="{C036EC50-E13F-4EC7-A451-9884A33A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6" name="Line 16">
              <a:extLst>
                <a:ext uri="{FF2B5EF4-FFF2-40B4-BE49-F238E27FC236}">
                  <a16:creationId xmlns:a16="http://schemas.microsoft.com/office/drawing/2014/main" id="{B163D80B-DE72-47C3-A6F1-E01DAF378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7" name="Line 17">
              <a:extLst>
                <a:ext uri="{FF2B5EF4-FFF2-40B4-BE49-F238E27FC236}">
                  <a16:creationId xmlns:a16="http://schemas.microsoft.com/office/drawing/2014/main" id="{65766F5A-8074-4006-B391-B2430407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88" name="Line 18">
              <a:extLst>
                <a:ext uri="{FF2B5EF4-FFF2-40B4-BE49-F238E27FC236}">
                  <a16:creationId xmlns:a16="http://schemas.microsoft.com/office/drawing/2014/main" id="{679E77A4-EF9D-4831-BB80-183E83A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31752" name="Picture 19">
            <a:extLst>
              <a:ext uri="{FF2B5EF4-FFF2-40B4-BE49-F238E27FC236}">
                <a16:creationId xmlns:a16="http://schemas.microsoft.com/office/drawing/2014/main" id="{577DFE6D-47A6-428D-95DA-BFF699D2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109663"/>
            <a:ext cx="7269162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753" name="Group 20">
            <a:extLst>
              <a:ext uri="{FF2B5EF4-FFF2-40B4-BE49-F238E27FC236}">
                <a16:creationId xmlns:a16="http://schemas.microsoft.com/office/drawing/2014/main" id="{0954BFFA-4F89-407D-BCC9-4370D6764EC5}"/>
              </a:ext>
            </a:extLst>
          </p:cNvPr>
          <p:cNvGrpSpPr>
            <a:grpSpLocks/>
          </p:cNvGrpSpPr>
          <p:nvPr/>
        </p:nvGrpSpPr>
        <p:grpSpPr bwMode="auto">
          <a:xfrm>
            <a:off x="7348538" y="1309688"/>
            <a:ext cx="2506662" cy="3582987"/>
            <a:chOff x="4617" y="825"/>
            <a:chExt cx="1579" cy="2257"/>
          </a:xfrm>
        </p:grpSpPr>
        <p:sp>
          <p:nvSpPr>
            <p:cNvPr id="31758" name="Rectangle 21">
              <a:extLst>
                <a:ext uri="{FF2B5EF4-FFF2-40B4-BE49-F238E27FC236}">
                  <a16:creationId xmlns:a16="http://schemas.microsoft.com/office/drawing/2014/main" id="{87E37FE8-5CA3-4018-8772-C3C2FA093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1759" name="Rectangle 22">
              <a:extLst>
                <a:ext uri="{FF2B5EF4-FFF2-40B4-BE49-F238E27FC236}">
                  <a16:creationId xmlns:a16="http://schemas.microsoft.com/office/drawing/2014/main" id="{149EF4D4-900A-46E9-B362-98944E82D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학생이 취업한 회사명, 입사일, 퇴사일 출력</a:t>
              </a: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1760" name="Rectangle 23">
              <a:extLst>
                <a:ext uri="{FF2B5EF4-FFF2-40B4-BE49-F238E27FC236}">
                  <a16:creationId xmlns:a16="http://schemas.microsoft.com/office/drawing/2014/main" id="{C8B9021A-DDA2-45F7-B736-131A51F1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761" name="Rectangle 24">
              <a:extLst>
                <a:ext uri="{FF2B5EF4-FFF2-40B4-BE49-F238E27FC236}">
                  <a16:creationId xmlns:a16="http://schemas.microsoft.com/office/drawing/2014/main" id="{22B454CB-9D05-46B2-A9FD-D0FAF9FCA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dirty="0">
                  <a:solidFill>
                    <a:srgbClr val="000000"/>
                  </a:solidFill>
                </a:rPr>
                <a:t>- 메뉴 바에서 현재 위치한 취업정보란 패딩 처리</a:t>
              </a:r>
            </a:p>
          </p:txBody>
        </p:sp>
        <p:sp>
          <p:nvSpPr>
            <p:cNvPr id="31762" name="Rectangle 25">
              <a:extLst>
                <a:ext uri="{FF2B5EF4-FFF2-40B4-BE49-F238E27FC236}">
                  <a16:creationId xmlns:a16="http://schemas.microsoft.com/office/drawing/2014/main" id="{63F5E187-B0EC-42BA-A9F8-E15544FB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1763" name="Rectangle 26">
              <a:extLst>
                <a:ext uri="{FF2B5EF4-FFF2-40B4-BE49-F238E27FC236}">
                  <a16:creationId xmlns:a16="http://schemas.microsoft.com/office/drawing/2014/main" id="{4E16499E-C925-41E5-98A6-A46B769B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입사일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오름차순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정렬</a:t>
              </a:r>
              <a:r>
                <a:rPr lang="en-US" altLang="ko-KR" dirty="0">
                  <a:solidFill>
                    <a:srgbClr val="000000"/>
                  </a:solidFill>
                </a:rPr>
                <a:t>. 단, </a:t>
              </a:r>
              <a:r>
                <a:rPr lang="en-US" altLang="ko-KR" dirty="0" err="1">
                  <a:solidFill>
                    <a:srgbClr val="000000"/>
                  </a:solidFill>
                </a:rPr>
                <a:t>퇴사에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이은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재입사의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경우에는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데이터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연속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출력</a:t>
              </a:r>
              <a:r>
                <a:rPr lang="en-US" altLang="ko-KR" dirty="0">
                  <a:solidFill>
                    <a:srgbClr val="000000"/>
                  </a:solidFill>
                </a:rPr>
                <a:t> (</a:t>
              </a:r>
              <a:r>
                <a:rPr lang="en-US" altLang="ko-KR" dirty="0" err="1">
                  <a:solidFill>
                    <a:srgbClr val="000000"/>
                  </a:solidFill>
                </a:rPr>
                <a:t>번호</a:t>
              </a:r>
              <a:r>
                <a:rPr lang="en-US" altLang="ko-KR" dirty="0">
                  <a:solidFill>
                    <a:srgbClr val="000000"/>
                  </a:solidFill>
                </a:rPr>
                <a:t> 4,5의 </a:t>
              </a:r>
              <a:r>
                <a:rPr lang="en-US" altLang="ko-KR" dirty="0" err="1">
                  <a:solidFill>
                    <a:srgbClr val="000000"/>
                  </a:solidFill>
                </a:rPr>
                <a:t>학생명:이상해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</a:rPr>
                <a:t>참조</a:t>
              </a:r>
              <a:r>
                <a:rPr lang="en-US" altLang="ko-KR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1764" name="Rectangle 27">
              <a:extLst>
                <a:ext uri="{FF2B5EF4-FFF2-40B4-BE49-F238E27FC236}">
                  <a16:creationId xmlns:a16="http://schemas.microsoft.com/office/drawing/2014/main" id="{942D3BE6-AC9C-4566-914C-D0C4B3E46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1765" name="Rectangle 28">
              <a:extLst>
                <a:ext uri="{FF2B5EF4-FFF2-40B4-BE49-F238E27FC236}">
                  <a16:creationId xmlns:a16="http://schemas.microsoft.com/office/drawing/2014/main" id="{0460B09A-CBBB-4037-AFE2-62EE159E1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ko-KR" dirty="0" err="1">
                  <a:solidFill>
                    <a:srgbClr val="000000"/>
                  </a:solidFill>
                </a:rPr>
                <a:t>페이징</a:t>
              </a:r>
              <a:r>
                <a:rPr lang="ko-KR" altLang="ko-KR" dirty="0">
                  <a:solidFill>
                    <a:srgbClr val="000000"/>
                  </a:solidFill>
                </a:rPr>
                <a:t> 처리</a:t>
              </a:r>
            </a:p>
          </p:txBody>
        </p:sp>
        <p:sp>
          <p:nvSpPr>
            <p:cNvPr id="31766" name="Rectangle 29">
              <a:extLst>
                <a:ext uri="{FF2B5EF4-FFF2-40B4-BE49-F238E27FC236}">
                  <a16:creationId xmlns:a16="http://schemas.microsoft.com/office/drawing/2014/main" id="{65E3DB87-8ED9-4C68-901B-FB38E2B8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67" name="Rectangle 30">
              <a:extLst>
                <a:ext uri="{FF2B5EF4-FFF2-40B4-BE49-F238E27FC236}">
                  <a16:creationId xmlns:a16="http://schemas.microsoft.com/office/drawing/2014/main" id="{CED27F4B-5F14-468E-A52C-847BC6E7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1768" name="Line 31">
              <a:extLst>
                <a:ext uri="{FF2B5EF4-FFF2-40B4-BE49-F238E27FC236}">
                  <a16:creationId xmlns:a16="http://schemas.microsoft.com/office/drawing/2014/main" id="{3CD4EBA2-CC32-4567-91AB-C0DB1BE6E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69" name="Line 32">
              <a:extLst>
                <a:ext uri="{FF2B5EF4-FFF2-40B4-BE49-F238E27FC236}">
                  <a16:creationId xmlns:a16="http://schemas.microsoft.com/office/drawing/2014/main" id="{453B30E2-5272-4771-A73A-D8E2749B1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0" name="Line 33">
              <a:extLst>
                <a:ext uri="{FF2B5EF4-FFF2-40B4-BE49-F238E27FC236}">
                  <a16:creationId xmlns:a16="http://schemas.microsoft.com/office/drawing/2014/main" id="{CEBC971F-8A15-46C3-9B70-CA3F0BE93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1" name="Line 34">
              <a:extLst>
                <a:ext uri="{FF2B5EF4-FFF2-40B4-BE49-F238E27FC236}">
                  <a16:creationId xmlns:a16="http://schemas.microsoft.com/office/drawing/2014/main" id="{DB381233-F72C-4641-AD3A-ABFB5D11F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2" name="Line 35">
              <a:extLst>
                <a:ext uri="{FF2B5EF4-FFF2-40B4-BE49-F238E27FC236}">
                  <a16:creationId xmlns:a16="http://schemas.microsoft.com/office/drawing/2014/main" id="{E666CF99-E3C0-40EA-B4FD-F3A0F1501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3" name="Line 36">
              <a:extLst>
                <a:ext uri="{FF2B5EF4-FFF2-40B4-BE49-F238E27FC236}">
                  <a16:creationId xmlns:a16="http://schemas.microsoft.com/office/drawing/2014/main" id="{084517FA-5302-47A4-9B5F-E0AA0889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4" name="Line 37">
              <a:extLst>
                <a:ext uri="{FF2B5EF4-FFF2-40B4-BE49-F238E27FC236}">
                  <a16:creationId xmlns:a16="http://schemas.microsoft.com/office/drawing/2014/main" id="{B0DA7E84-A3E1-418B-9248-4DEA67A8E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5" name="Line 38">
              <a:extLst>
                <a:ext uri="{FF2B5EF4-FFF2-40B4-BE49-F238E27FC236}">
                  <a16:creationId xmlns:a16="http://schemas.microsoft.com/office/drawing/2014/main" id="{363CE9A6-A146-47CB-8F30-110D59824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776" name="Line 39">
              <a:extLst>
                <a:ext uri="{FF2B5EF4-FFF2-40B4-BE49-F238E27FC236}">
                  <a16:creationId xmlns:a16="http://schemas.microsoft.com/office/drawing/2014/main" id="{399ACD31-6076-4FA9-A55D-C98D1CBB8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754" name="Oval 40">
            <a:extLst>
              <a:ext uri="{FF2B5EF4-FFF2-40B4-BE49-F238E27FC236}">
                <a16:creationId xmlns:a16="http://schemas.microsoft.com/office/drawing/2014/main" id="{415CBEEA-68D4-49BE-8E56-4985D9D7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653" y="1916832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1755" name="Oval 41">
            <a:extLst>
              <a:ext uri="{FF2B5EF4-FFF2-40B4-BE49-F238E27FC236}">
                <a16:creationId xmlns:a16="http://schemas.microsoft.com/office/drawing/2014/main" id="{70933265-A663-4831-AE6B-8BAFECC07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21" y="3555107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1756" name="Oval 42">
            <a:extLst>
              <a:ext uri="{FF2B5EF4-FFF2-40B4-BE49-F238E27FC236}">
                <a16:creationId xmlns:a16="http://schemas.microsoft.com/office/drawing/2014/main" id="{0AAACEBE-D133-47C3-91AA-4C15F7C2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203179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1757" name="Oval 43">
            <a:extLst>
              <a:ext uri="{FF2B5EF4-FFF2-40B4-BE49-F238E27FC236}">
                <a16:creationId xmlns:a16="http://schemas.microsoft.com/office/drawing/2014/main" id="{B92EE0CA-1054-4FF0-959A-C926BCC5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730" y="5980113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5FF4C5-194E-45A4-A0C9-556449C44650}"/>
              </a:ext>
            </a:extLst>
          </p:cNvPr>
          <p:cNvSpPr txBox="1"/>
          <p:nvPr/>
        </p:nvSpPr>
        <p:spPr>
          <a:xfrm>
            <a:off x="34926" y="6224587"/>
            <a:ext cx="668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7030A0"/>
                </a:solidFill>
              </a:rPr>
              <a:t>가장 최근에 다녔던 회사 출력 </a:t>
            </a:r>
            <a:r>
              <a:rPr lang="en-US" altLang="ko-KR" sz="1800" dirty="0">
                <a:solidFill>
                  <a:srgbClr val="7030A0"/>
                </a:solidFill>
              </a:rPr>
              <a:t>–</a:t>
            </a:r>
            <a:r>
              <a:rPr lang="ko-KR" altLang="en-US" sz="1800" dirty="0" err="1">
                <a:solidFill>
                  <a:srgbClr val="7030A0"/>
                </a:solidFill>
              </a:rPr>
              <a:t>모달창</a:t>
            </a:r>
            <a:r>
              <a:rPr lang="ko-KR" altLang="en-US" sz="1800" dirty="0">
                <a:solidFill>
                  <a:srgbClr val="7030A0"/>
                </a:solidFill>
              </a:rPr>
              <a:t> 상세 출력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227" y="1227198"/>
            <a:ext cx="7013815" cy="31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이력서관리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취업관리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toolList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4853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</a:rPr>
                <a:t>과정명으로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과정 목록 검색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 선택된 과정 참가 학생 목록 출력</a:t>
              </a:r>
              <a:r>
                <a:rPr lang="en-US" altLang="ko-KR" dirty="0">
                  <a:solidFill>
                    <a:srgbClr val="000000"/>
                  </a:solidFill>
                </a:rPr>
                <a:t>, </a:t>
              </a:r>
              <a:r>
                <a:rPr lang="ko-KR" altLang="en-US" dirty="0">
                  <a:solidFill>
                    <a:srgbClr val="000000"/>
                  </a:solidFill>
                </a:rPr>
                <a:t>학생 선택 시 이력서 조회  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053" y="1412776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98" y="2402979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C09F5-41B4-4054-BF59-536A53AFB555}"/>
              </a:ext>
            </a:extLst>
          </p:cNvPr>
          <p:cNvSpPr txBox="1"/>
          <p:nvPr/>
        </p:nvSpPr>
        <p:spPr>
          <a:xfrm>
            <a:off x="480930" y="5836721"/>
            <a:ext cx="530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7030A0"/>
                </a:solidFill>
              </a:rPr>
              <a:t>메뉴</a:t>
            </a:r>
            <a:r>
              <a:rPr lang="en-US" altLang="ko-KR" sz="1800" dirty="0">
                <a:solidFill>
                  <a:srgbClr val="7030A0"/>
                </a:solidFill>
              </a:rPr>
              <a:t>-</a:t>
            </a:r>
            <a:r>
              <a:rPr lang="ko-KR" altLang="en-US" sz="1800" dirty="0">
                <a:solidFill>
                  <a:srgbClr val="7030A0"/>
                </a:solidFill>
              </a:rPr>
              <a:t>이력서관리</a:t>
            </a:r>
          </a:p>
        </p:txBody>
      </p: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8BA9B1DE-2915-483F-BD41-99EB2D703239}"/>
              </a:ext>
            </a:extLst>
          </p:cNvPr>
          <p:cNvSpPr/>
          <p:nvPr/>
        </p:nvSpPr>
        <p:spPr bwMode="auto">
          <a:xfrm>
            <a:off x="3516638" y="2596332"/>
            <a:ext cx="986628" cy="504056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58" y="1124744"/>
            <a:ext cx="706076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Text Box 1">
            <a:extLst>
              <a:ext uri="{FF2B5EF4-FFF2-40B4-BE49-F238E27FC236}">
                <a16:creationId xmlns:a16="http://schemas.microsoft.com/office/drawing/2014/main" id="{902CA35A-93A1-4BBC-B82E-D4C12EB7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41530407-E590-4671-B2A4-781DB6A1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관리자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만족도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0D36C484-65B1-4042-AE09-C33FB03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통계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899A0E6-ECCF-4010-8957-3774B50E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satisfaction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F47A922F-6C14-4FBF-B48F-13E2014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2C77F08-A027-4E8E-9553-34C9E408F73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37921" name="Rectangle 7">
              <a:extLst>
                <a:ext uri="{FF2B5EF4-FFF2-40B4-BE49-F238E27FC236}">
                  <a16:creationId xmlns:a16="http://schemas.microsoft.com/office/drawing/2014/main" id="{6214BAB5-AA5B-493F-8D6B-AEB35126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37922" name="Rectangle 8">
              <a:extLst>
                <a:ext uri="{FF2B5EF4-FFF2-40B4-BE49-F238E27FC236}">
                  <a16:creationId xmlns:a16="http://schemas.microsoft.com/office/drawing/2014/main" id="{CAE831BD-9260-4B39-92FF-074B0BF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3" name="Rectangle 9">
              <a:extLst>
                <a:ext uri="{FF2B5EF4-FFF2-40B4-BE49-F238E27FC236}">
                  <a16:creationId xmlns:a16="http://schemas.microsoft.com/office/drawing/2014/main" id="{6D6BB56D-3557-496D-983F-9E262500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4" name="Rectangle 10">
              <a:extLst>
                <a:ext uri="{FF2B5EF4-FFF2-40B4-BE49-F238E27FC236}">
                  <a16:creationId xmlns:a16="http://schemas.microsoft.com/office/drawing/2014/main" id="{B4ADF2DF-FA80-4844-8E99-67C71933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5" name="Rectangle 11">
              <a:extLst>
                <a:ext uri="{FF2B5EF4-FFF2-40B4-BE49-F238E27FC236}">
                  <a16:creationId xmlns:a16="http://schemas.microsoft.com/office/drawing/2014/main" id="{F1A28D7B-7988-4E91-9CC0-758644CD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26" name="Line 12">
              <a:extLst>
                <a:ext uri="{FF2B5EF4-FFF2-40B4-BE49-F238E27FC236}">
                  <a16:creationId xmlns:a16="http://schemas.microsoft.com/office/drawing/2014/main" id="{FFEBA94C-3C1F-41FF-8728-8CB94CFFD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7" name="Line 13">
              <a:extLst>
                <a:ext uri="{FF2B5EF4-FFF2-40B4-BE49-F238E27FC236}">
                  <a16:creationId xmlns:a16="http://schemas.microsoft.com/office/drawing/2014/main" id="{F1EF996D-6677-41D2-A291-8FF376FE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8" name="Line 14">
              <a:extLst>
                <a:ext uri="{FF2B5EF4-FFF2-40B4-BE49-F238E27FC236}">
                  <a16:creationId xmlns:a16="http://schemas.microsoft.com/office/drawing/2014/main" id="{401158AD-C612-4C3B-AE2D-957F4138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9" name="Line 15">
              <a:extLst>
                <a:ext uri="{FF2B5EF4-FFF2-40B4-BE49-F238E27FC236}">
                  <a16:creationId xmlns:a16="http://schemas.microsoft.com/office/drawing/2014/main" id="{924EDE9A-FBB0-4CAD-B56B-74C066CBA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0" name="Line 16">
              <a:extLst>
                <a:ext uri="{FF2B5EF4-FFF2-40B4-BE49-F238E27FC236}">
                  <a16:creationId xmlns:a16="http://schemas.microsoft.com/office/drawing/2014/main" id="{8B3B62B9-68EE-4E79-8DB7-7F691075B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1" name="Line 17">
              <a:extLst>
                <a:ext uri="{FF2B5EF4-FFF2-40B4-BE49-F238E27FC236}">
                  <a16:creationId xmlns:a16="http://schemas.microsoft.com/office/drawing/2014/main" id="{4E7966F6-C05E-4E35-A657-50D7AD75F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32" name="Line 18">
              <a:extLst>
                <a:ext uri="{FF2B5EF4-FFF2-40B4-BE49-F238E27FC236}">
                  <a16:creationId xmlns:a16="http://schemas.microsoft.com/office/drawing/2014/main" id="{574DBD64-279F-4ED0-89E6-C62DB385A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590AA83B-30A2-4C14-96AD-F84E14F2CDF8}"/>
              </a:ext>
            </a:extLst>
          </p:cNvPr>
          <p:cNvGrpSpPr>
            <a:grpSpLocks/>
          </p:cNvGrpSpPr>
          <p:nvPr/>
        </p:nvGrpSpPr>
        <p:grpSpPr bwMode="auto">
          <a:xfrm>
            <a:off x="7348538" y="1309688"/>
            <a:ext cx="2506662" cy="3582987"/>
            <a:chOff x="4617" y="825"/>
            <a:chExt cx="1579" cy="2257"/>
          </a:xfrm>
        </p:grpSpPr>
        <p:sp>
          <p:nvSpPr>
            <p:cNvPr id="37902" name="Rectangle 21">
              <a:extLst>
                <a:ext uri="{FF2B5EF4-FFF2-40B4-BE49-F238E27FC236}">
                  <a16:creationId xmlns:a16="http://schemas.microsoft.com/office/drawing/2014/main" id="{FFBBEE3F-4FC2-455D-9A23-A42607A2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903" name="Rectangle 22">
              <a:extLst>
                <a:ext uri="{FF2B5EF4-FFF2-40B4-BE49-F238E27FC236}">
                  <a16:creationId xmlns:a16="http://schemas.microsoft.com/office/drawing/2014/main" id="{E5A759B3-A758-4FC3-99AA-A33F95E6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825"/>
              <a:ext cx="1427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개강기간에 맞는 과정 목록 조회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조화 결과는 </a:t>
              </a:r>
              <a:r>
                <a:rPr lang="en-US" altLang="ko-KR" dirty="0">
                  <a:solidFill>
                    <a:srgbClr val="000000"/>
                  </a:solidFill>
                </a:rPr>
                <a:t>2,3 </a:t>
              </a:r>
              <a:r>
                <a:rPr lang="ko-KR" altLang="en-US" dirty="0">
                  <a:solidFill>
                    <a:srgbClr val="000000"/>
                  </a:solidFill>
                </a:rPr>
                <a:t>번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전체 조회</a:t>
              </a:r>
              <a:endParaRPr lang="ko-KR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None/>
              </a:pP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23">
              <a:extLst>
                <a:ext uri="{FF2B5EF4-FFF2-40B4-BE49-F238E27FC236}">
                  <a16:creationId xmlns:a16="http://schemas.microsoft.com/office/drawing/2014/main" id="{989C1F19-0344-424D-8EC4-D271DEB8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38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905" name="Rectangle 24">
              <a:extLst>
                <a:ext uri="{FF2B5EF4-FFF2-40B4-BE49-F238E27FC236}">
                  <a16:creationId xmlns:a16="http://schemas.microsoft.com/office/drawing/2014/main" id="{14494942-F497-4F9B-A52F-1098553F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9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Char char="-"/>
              </a:pPr>
              <a:r>
                <a:rPr lang="ko-KR" altLang="en-US" dirty="0">
                  <a:solidFill>
                    <a:srgbClr val="000000"/>
                  </a:solidFill>
                </a:rPr>
                <a:t> 과정 목록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5">
              <a:extLst>
                <a:ext uri="{FF2B5EF4-FFF2-40B4-BE49-F238E27FC236}">
                  <a16:creationId xmlns:a16="http://schemas.microsoft.com/office/drawing/2014/main" id="{052AFAC5-FEE1-44A9-A39B-99EE1E771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822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907" name="Rectangle 26">
              <a:extLst>
                <a:ext uri="{FF2B5EF4-FFF2-40B4-BE49-F238E27FC236}">
                  <a16:creationId xmlns:a16="http://schemas.microsoft.com/office/drawing/2014/main" id="{AFCCB7FA-78C5-41FE-882B-17BF702B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822"/>
              <a:ext cx="142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</a:pP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27">
              <a:extLst>
                <a:ext uri="{FF2B5EF4-FFF2-40B4-BE49-F238E27FC236}">
                  <a16:creationId xmlns:a16="http://schemas.microsoft.com/office/drawing/2014/main" id="{79687C7A-ED59-49AF-9AE1-8F3A335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217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7909" name="Rectangle 28">
              <a:extLst>
                <a:ext uri="{FF2B5EF4-FFF2-40B4-BE49-F238E27FC236}">
                  <a16:creationId xmlns:a16="http://schemas.microsoft.com/office/drawing/2014/main" id="{0CC4060E-49CE-454E-8666-84DF8EA0C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217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29">
              <a:extLst>
                <a:ext uri="{FF2B5EF4-FFF2-40B4-BE49-F238E27FC236}">
                  <a16:creationId xmlns:a16="http://schemas.microsoft.com/office/drawing/2014/main" id="{7A2E2DE2-2FF6-40F9-95ED-BFED56BCA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50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1" name="Rectangle 30">
              <a:extLst>
                <a:ext uri="{FF2B5EF4-FFF2-40B4-BE49-F238E27FC236}">
                  <a16:creationId xmlns:a16="http://schemas.microsoft.com/office/drawing/2014/main" id="{D987C775-6806-484C-BDD6-E7EA7A29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50"/>
              <a:ext cx="142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7912" name="Line 31">
              <a:extLst>
                <a:ext uri="{FF2B5EF4-FFF2-40B4-BE49-F238E27FC236}">
                  <a16:creationId xmlns:a16="http://schemas.microsoft.com/office/drawing/2014/main" id="{FF45FC99-ACA5-430C-99C3-5CF90C64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3" name="Line 32">
              <a:extLst>
                <a:ext uri="{FF2B5EF4-FFF2-40B4-BE49-F238E27FC236}">
                  <a16:creationId xmlns:a16="http://schemas.microsoft.com/office/drawing/2014/main" id="{F415DDB8-0FBD-4D2C-A249-0265900B8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389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4" name="Line 33">
              <a:extLst>
                <a:ext uri="{FF2B5EF4-FFF2-40B4-BE49-F238E27FC236}">
                  <a16:creationId xmlns:a16="http://schemas.microsoft.com/office/drawing/2014/main" id="{5DF6ED4F-048E-4E76-9A44-B210A2C8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822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5" name="Line 34">
              <a:extLst>
                <a:ext uri="{FF2B5EF4-FFF2-40B4-BE49-F238E27FC236}">
                  <a16:creationId xmlns:a16="http://schemas.microsoft.com/office/drawing/2014/main" id="{285655A4-6EF4-433C-AD62-D7545D9E4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217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6" name="Line 35">
              <a:extLst>
                <a:ext uri="{FF2B5EF4-FFF2-40B4-BE49-F238E27FC236}">
                  <a16:creationId xmlns:a16="http://schemas.microsoft.com/office/drawing/2014/main" id="{615D30DC-7A70-4C4F-9090-0446F976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650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7" name="Line 36">
              <a:extLst>
                <a:ext uri="{FF2B5EF4-FFF2-40B4-BE49-F238E27FC236}">
                  <a16:creationId xmlns:a16="http://schemas.microsoft.com/office/drawing/2014/main" id="{0E3760F5-E3E2-4B7C-A548-D7EB2FA6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8" name="Line 37">
              <a:extLst>
                <a:ext uri="{FF2B5EF4-FFF2-40B4-BE49-F238E27FC236}">
                  <a16:creationId xmlns:a16="http://schemas.microsoft.com/office/drawing/2014/main" id="{B795ACB2-C0C7-4245-8428-96FCCFDBE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" y="825"/>
              <a:ext cx="0" cy="2256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19" name="Line 38">
              <a:extLst>
                <a:ext uri="{FF2B5EF4-FFF2-40B4-BE49-F238E27FC236}">
                  <a16:creationId xmlns:a16="http://schemas.microsoft.com/office/drawing/2014/main" id="{BBD590D4-B878-46B4-AF5C-607613B26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920" name="Line 39">
              <a:extLst>
                <a:ext uri="{FF2B5EF4-FFF2-40B4-BE49-F238E27FC236}">
                  <a16:creationId xmlns:a16="http://schemas.microsoft.com/office/drawing/2014/main" id="{2E71EA06-AEDF-4DDC-A6B3-2EB69E1D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083"/>
              <a:ext cx="157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898" name="Oval 40">
            <a:extLst>
              <a:ext uri="{FF2B5EF4-FFF2-40B4-BE49-F238E27FC236}">
                <a16:creationId xmlns:a16="http://schemas.microsoft.com/office/drawing/2014/main" id="{AEB40255-4BEB-441B-B386-66EA03D0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962" y="1394867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7899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6" y="1844824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>
                <a:solidFill>
                  <a:srgbClr val="FFFFFF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618090" y="2924944"/>
            <a:ext cx="2160240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 세로 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  <a:r>
              <a:rPr lang="ko-KR" altLang="en-US" dirty="0">
                <a:solidFill>
                  <a:srgbClr val="000000"/>
                </a:solidFill>
              </a:rPr>
              <a:t> 만족 점수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ClrTx/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 가로 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 과정별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 err="1">
                <a:solidFill>
                  <a:srgbClr val="000000"/>
                </a:solidFill>
              </a:rPr>
              <a:t>총점수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평균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 dirty="0">
                <a:solidFill>
                  <a:srgbClr val="000000"/>
                </a:solidFill>
              </a:rPr>
              <a:t>최대 점수 </a:t>
            </a:r>
            <a:r>
              <a:rPr lang="en-US" altLang="ko-KR" dirty="0">
                <a:solidFill>
                  <a:srgbClr val="000000"/>
                </a:solidFill>
              </a:rPr>
              <a:t>/ </a:t>
            </a:r>
            <a:r>
              <a:rPr lang="ko-KR" altLang="en-US">
                <a:solidFill>
                  <a:srgbClr val="000000"/>
                </a:solidFill>
              </a:rPr>
              <a:t>최소점수 </a:t>
            </a:r>
            <a:r>
              <a:rPr lang="ko-KR" altLang="en-US" dirty="0" err="1">
                <a:solidFill>
                  <a:srgbClr val="000000"/>
                </a:solidFill>
              </a:rPr>
              <a:t>바처리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6" name="Oval 41">
            <a:extLst>
              <a:ext uri="{FF2B5EF4-FFF2-40B4-BE49-F238E27FC236}">
                <a16:creationId xmlns:a16="http://schemas.microsoft.com/office/drawing/2014/main" id="{CE1E6056-A108-4428-9A2B-3692C96D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71" y="2691011"/>
            <a:ext cx="161925" cy="161925"/>
          </a:xfrm>
          <a:prstGeom prst="ellipse">
            <a:avLst/>
          </a:prstGeom>
          <a:solidFill>
            <a:srgbClr val="FF0000"/>
          </a:solidFill>
          <a:ln w="6480" cap="sq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ko-KR" sz="700" b="1" dirty="0">
                <a:solidFill>
                  <a:srgbClr val="FFFFFF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88F5D9-5650-4273-95D1-86196EA72831}"/>
              </a:ext>
            </a:extLst>
          </p:cNvPr>
          <p:cNvSpPr txBox="1"/>
          <p:nvPr/>
        </p:nvSpPr>
        <p:spPr>
          <a:xfrm>
            <a:off x="35563" y="5315997"/>
            <a:ext cx="668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7030A0"/>
                </a:solidFill>
              </a:rPr>
              <a:t>메뉴</a:t>
            </a:r>
            <a:r>
              <a:rPr lang="en-US" altLang="ko-KR" sz="1800" dirty="0">
                <a:solidFill>
                  <a:srgbClr val="7030A0"/>
                </a:solidFill>
              </a:rPr>
              <a:t>- </a:t>
            </a:r>
            <a:r>
              <a:rPr lang="ko-KR" altLang="en-US" sz="1800" dirty="0">
                <a:solidFill>
                  <a:srgbClr val="7030A0"/>
                </a:solidFill>
              </a:rPr>
              <a:t>만족도</a:t>
            </a:r>
            <a:endParaRPr lang="en-US" altLang="ko-KR" sz="1800" dirty="0">
              <a:solidFill>
                <a:srgbClr val="7030A0"/>
              </a:solidFill>
            </a:endParaRPr>
          </a:p>
          <a:p>
            <a:r>
              <a:rPr lang="ko-KR" altLang="en-US" sz="1800" dirty="0" err="1">
                <a:solidFill>
                  <a:srgbClr val="7030A0"/>
                </a:solidFill>
              </a:rPr>
              <a:t>강의별</a:t>
            </a:r>
            <a:r>
              <a:rPr lang="ko-KR" altLang="en-US" sz="1800" dirty="0">
                <a:solidFill>
                  <a:srgbClr val="7030A0"/>
                </a:solidFill>
              </a:rPr>
              <a:t> 만족도 조사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Google Shape;10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608" y="1124375"/>
            <a:ext cx="7098849" cy="4104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36"/>
          <p:cNvSpPr txBox="1"/>
          <p:nvPr/>
        </p:nvSpPr>
        <p:spPr>
          <a:xfrm>
            <a:off x="179417" y="1832"/>
            <a:ext cx="3458129" cy="34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07" rIns="91440" bIns="4570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LMS</a:t>
            </a: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>
            <a:off x="1063796" y="835403"/>
            <a:ext cx="1502016" cy="21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관리자-과락인원</a:t>
            </a:r>
            <a:endParaRPr/>
          </a:p>
        </p:txBody>
      </p:sp>
      <p:sp>
        <p:nvSpPr>
          <p:cNvPr id="1097" name="Google Shape;1097;p36"/>
          <p:cNvSpPr txBox="1"/>
          <p:nvPr/>
        </p:nvSpPr>
        <p:spPr>
          <a:xfrm>
            <a:off x="3286653" y="632171"/>
            <a:ext cx="2880186" cy="2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/>
          </a:p>
        </p:txBody>
      </p:sp>
      <p:sp>
        <p:nvSpPr>
          <p:cNvPr id="1098" name="Google Shape;1098;p36"/>
          <p:cNvSpPr txBox="1"/>
          <p:nvPr/>
        </p:nvSpPr>
        <p:spPr>
          <a:xfrm>
            <a:off x="3286652" y="862395"/>
            <a:ext cx="2872247" cy="1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studentfail</a:t>
            </a:r>
            <a:endParaRPr/>
          </a:p>
        </p:txBody>
      </p:sp>
      <p:sp>
        <p:nvSpPr>
          <p:cNvPr id="1099" name="Google Shape;1099;p36"/>
          <p:cNvSpPr txBox="1"/>
          <p:nvPr/>
        </p:nvSpPr>
        <p:spPr>
          <a:xfrm>
            <a:off x="6738430" y="856044"/>
            <a:ext cx="857387" cy="21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6808" rIns="36006" bIns="46808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grpSp>
        <p:nvGrpSpPr>
          <p:cNvPr id="1100" name="Google Shape;1100;p36"/>
          <p:cNvGrpSpPr/>
          <p:nvPr/>
        </p:nvGrpSpPr>
        <p:grpSpPr>
          <a:xfrm>
            <a:off x="7329075" y="5558973"/>
            <a:ext cx="2518177" cy="944714"/>
            <a:chOff x="4616" y="3501"/>
            <a:chExt cx="1586" cy="595"/>
          </a:xfrm>
        </p:grpSpPr>
        <p:sp>
          <p:nvSpPr>
            <p:cNvPr id="1101" name="Google Shape;1101;p36"/>
            <p:cNvSpPr txBox="1"/>
            <p:nvPr/>
          </p:nvSpPr>
          <p:spPr>
            <a:xfrm>
              <a:off x="4616" y="3501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</a:pPr>
              <a:r>
                <a:rPr lang="en-US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Table Information</a:t>
              </a:r>
              <a:endParaRPr/>
            </a:p>
          </p:txBody>
        </p:sp>
        <p:sp>
          <p:nvSpPr>
            <p:cNvPr id="1102" name="Google Shape;1102;p36"/>
            <p:cNvSpPr txBox="1"/>
            <p:nvPr/>
          </p:nvSpPr>
          <p:spPr>
            <a:xfrm>
              <a:off x="4616" y="3635"/>
              <a:ext cx="407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6"/>
            <p:cNvSpPr txBox="1"/>
            <p:nvPr/>
          </p:nvSpPr>
          <p:spPr>
            <a:xfrm>
              <a:off x="5024" y="3635"/>
              <a:ext cx="1177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6"/>
            <p:cNvSpPr txBox="1"/>
            <p:nvPr/>
          </p:nvSpPr>
          <p:spPr>
            <a:xfrm>
              <a:off x="4616" y="3923"/>
              <a:ext cx="407" cy="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6"/>
            <p:cNvSpPr txBox="1"/>
            <p:nvPr/>
          </p:nvSpPr>
          <p:spPr>
            <a:xfrm>
              <a:off x="5024" y="3923"/>
              <a:ext cx="1177" cy="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6" name="Google Shape;1106;p36"/>
            <p:cNvCxnSpPr/>
            <p:nvPr/>
          </p:nvCxnSpPr>
          <p:spPr>
            <a:xfrm>
              <a:off x="5024" y="3635"/>
              <a:ext cx="0" cy="46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7" name="Google Shape;1107;p36"/>
            <p:cNvCxnSpPr/>
            <p:nvPr/>
          </p:nvCxnSpPr>
          <p:spPr>
            <a:xfrm>
              <a:off x="4616" y="3635"/>
              <a:ext cx="1585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8" name="Google Shape;1108;p36"/>
            <p:cNvCxnSpPr/>
            <p:nvPr/>
          </p:nvCxnSpPr>
          <p:spPr>
            <a:xfrm>
              <a:off x="4616" y="3923"/>
              <a:ext cx="1585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9" name="Google Shape;1109;p36"/>
            <p:cNvCxnSpPr/>
            <p:nvPr/>
          </p:nvCxnSpPr>
          <p:spPr>
            <a:xfrm>
              <a:off x="4616" y="3501"/>
              <a:ext cx="0" cy="594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0" name="Google Shape;1110;p36"/>
            <p:cNvCxnSpPr/>
            <p:nvPr/>
          </p:nvCxnSpPr>
          <p:spPr>
            <a:xfrm>
              <a:off x="6202" y="3501"/>
              <a:ext cx="0" cy="594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1" name="Google Shape;1111;p36"/>
            <p:cNvCxnSpPr/>
            <p:nvPr/>
          </p:nvCxnSpPr>
          <p:spPr>
            <a:xfrm>
              <a:off x="4616" y="3501"/>
              <a:ext cx="1585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2" name="Google Shape;1112;p36"/>
            <p:cNvCxnSpPr/>
            <p:nvPr/>
          </p:nvCxnSpPr>
          <p:spPr>
            <a:xfrm>
              <a:off x="4616" y="4096"/>
              <a:ext cx="1585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113" name="Google Shape;1113;p36"/>
          <p:cNvGrpSpPr/>
          <p:nvPr/>
        </p:nvGrpSpPr>
        <p:grpSpPr>
          <a:xfrm>
            <a:off x="7329075" y="1308555"/>
            <a:ext cx="2508652" cy="3585149"/>
            <a:chOff x="4616" y="824"/>
            <a:chExt cx="1580" cy="2258"/>
          </a:xfrm>
        </p:grpSpPr>
        <p:sp>
          <p:nvSpPr>
            <p:cNvPr id="1114" name="Google Shape;1114;p36"/>
            <p:cNvSpPr txBox="1"/>
            <p:nvPr/>
          </p:nvSpPr>
          <p:spPr>
            <a:xfrm>
              <a:off x="4616" y="824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0" tIns="45707" rIns="0" bIns="45707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/>
            </a:p>
          </p:txBody>
        </p:sp>
        <p:sp>
          <p:nvSpPr>
            <p:cNvPr id="1115" name="Google Shape;1115;p36"/>
            <p:cNvSpPr txBox="1"/>
            <p:nvPr/>
          </p:nvSpPr>
          <p:spPr>
            <a:xfrm>
              <a:off x="4767" y="824"/>
              <a:ext cx="1427" cy="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 indent="-5081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-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개강기간에 맞는 과정 목록 조회</a:t>
              </a: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spcBef>
                  <a:spcPts val="16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50810">
                <a:spcBef>
                  <a:spcPts val="16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-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조화 결과는 2번 조회</a:t>
              </a: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spcBef>
                  <a:spcPts val="240"/>
                </a:spcBef>
                <a:spcAft>
                  <a:spcPts val="0"/>
                </a:spcAft>
              </a:pP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6" name="Google Shape;1116;p36"/>
            <p:cNvSpPr txBox="1"/>
            <p:nvPr/>
          </p:nvSpPr>
          <p:spPr>
            <a:xfrm>
              <a:off x="4616" y="1388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0" tIns="45707" rIns="0" bIns="45707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/>
            </a:p>
          </p:txBody>
        </p:sp>
        <p:sp>
          <p:nvSpPr>
            <p:cNvPr id="1117" name="Google Shape;1117;p36"/>
            <p:cNvSpPr txBox="1"/>
            <p:nvPr/>
          </p:nvSpPr>
          <p:spPr>
            <a:xfrm>
              <a:off x="4767" y="1388"/>
              <a:ext cx="1427" cy="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 indent="-5081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-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과정 목록</a:t>
              </a: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spcBef>
                  <a:spcPts val="16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50810">
                <a:spcBef>
                  <a:spcPts val="16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-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과정 선택 시 그래프 표시</a:t>
              </a: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spcBef>
                  <a:spcPts val="240"/>
                </a:spcBef>
                <a:spcAft>
                  <a:spcPts val="0"/>
                </a:spcAft>
              </a:pP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8" name="Google Shape;1118;p36"/>
            <p:cNvSpPr txBox="1"/>
            <p:nvPr/>
          </p:nvSpPr>
          <p:spPr>
            <a:xfrm>
              <a:off x="4616" y="1821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0" tIns="45707" rIns="0" bIns="45707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/>
            </a:p>
          </p:txBody>
        </p:sp>
        <p:sp>
          <p:nvSpPr>
            <p:cNvPr id="1119" name="Google Shape;1119;p36"/>
            <p:cNvSpPr txBox="1"/>
            <p:nvPr/>
          </p:nvSpPr>
          <p:spPr>
            <a:xfrm>
              <a:off x="4767" y="1821"/>
              <a:ext cx="1427" cy="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6"/>
            <p:cNvSpPr txBox="1"/>
            <p:nvPr/>
          </p:nvSpPr>
          <p:spPr>
            <a:xfrm>
              <a:off x="4616" y="2216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0" tIns="45707" rIns="0" bIns="45707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/>
            </a:p>
          </p:txBody>
        </p:sp>
        <p:sp>
          <p:nvSpPr>
            <p:cNvPr id="1121" name="Google Shape;1121;p36"/>
            <p:cNvSpPr txBox="1"/>
            <p:nvPr/>
          </p:nvSpPr>
          <p:spPr>
            <a:xfrm>
              <a:off x="4767" y="2216"/>
              <a:ext cx="1427" cy="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 indent="-5081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-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</p:txBody>
        </p:sp>
        <p:sp>
          <p:nvSpPr>
            <p:cNvPr id="1122" name="Google Shape;1122;p36"/>
            <p:cNvSpPr txBox="1"/>
            <p:nvPr/>
          </p:nvSpPr>
          <p:spPr>
            <a:xfrm>
              <a:off x="4616" y="264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6"/>
            <p:cNvSpPr txBox="1"/>
            <p:nvPr/>
          </p:nvSpPr>
          <p:spPr>
            <a:xfrm>
              <a:off x="4767" y="2649"/>
              <a:ext cx="1427" cy="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4" name="Google Shape;1124;p36"/>
            <p:cNvCxnSpPr/>
            <p:nvPr/>
          </p:nvCxnSpPr>
          <p:spPr>
            <a:xfrm>
              <a:off x="4767" y="824"/>
              <a:ext cx="0" cy="2256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5" name="Google Shape;1125;p36"/>
            <p:cNvCxnSpPr/>
            <p:nvPr/>
          </p:nvCxnSpPr>
          <p:spPr>
            <a:xfrm>
              <a:off x="4616" y="1388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6" name="Google Shape;1126;p36"/>
            <p:cNvCxnSpPr/>
            <p:nvPr/>
          </p:nvCxnSpPr>
          <p:spPr>
            <a:xfrm>
              <a:off x="4616" y="1821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7" name="Google Shape;1127;p36"/>
            <p:cNvCxnSpPr/>
            <p:nvPr/>
          </p:nvCxnSpPr>
          <p:spPr>
            <a:xfrm>
              <a:off x="4616" y="2216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8" name="Google Shape;1128;p36"/>
            <p:cNvCxnSpPr/>
            <p:nvPr/>
          </p:nvCxnSpPr>
          <p:spPr>
            <a:xfrm>
              <a:off x="4616" y="2649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9" name="Google Shape;1129;p36"/>
            <p:cNvCxnSpPr/>
            <p:nvPr/>
          </p:nvCxnSpPr>
          <p:spPr>
            <a:xfrm>
              <a:off x="4616" y="824"/>
              <a:ext cx="0" cy="2256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0" name="Google Shape;1130;p36"/>
            <p:cNvCxnSpPr/>
            <p:nvPr/>
          </p:nvCxnSpPr>
          <p:spPr>
            <a:xfrm>
              <a:off x="6196" y="824"/>
              <a:ext cx="0" cy="2256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1" name="Google Shape;1131;p36"/>
            <p:cNvCxnSpPr/>
            <p:nvPr/>
          </p:nvCxnSpPr>
          <p:spPr>
            <a:xfrm>
              <a:off x="4616" y="824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2" name="Google Shape;1132;p36"/>
            <p:cNvCxnSpPr/>
            <p:nvPr/>
          </p:nvCxnSpPr>
          <p:spPr>
            <a:xfrm>
              <a:off x="4616" y="3082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133" name="Google Shape;1133;p36"/>
          <p:cNvSpPr/>
          <p:nvPr/>
        </p:nvSpPr>
        <p:spPr>
          <a:xfrm>
            <a:off x="6376422" y="1411758"/>
            <a:ext cx="161951" cy="161951"/>
          </a:xfrm>
          <a:prstGeom prst="ellipse">
            <a:avLst/>
          </a:prstGeom>
          <a:solidFill>
            <a:srgbClr val="FF0000"/>
          </a:solidFill>
          <a:ln w="9525" cap="sq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1134" name="Google Shape;1134;p36"/>
          <p:cNvSpPr/>
          <p:nvPr/>
        </p:nvSpPr>
        <p:spPr>
          <a:xfrm>
            <a:off x="560478" y="1843627"/>
            <a:ext cx="161951" cy="161951"/>
          </a:xfrm>
          <a:prstGeom prst="ellipse">
            <a:avLst/>
          </a:prstGeom>
          <a:solidFill>
            <a:srgbClr val="FF0000"/>
          </a:solidFill>
          <a:ln w="9525" cap="sq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1135" name="Google Shape;1135;p36"/>
          <p:cNvSpPr txBox="1"/>
          <p:nvPr/>
        </p:nvSpPr>
        <p:spPr>
          <a:xfrm>
            <a:off x="7618046" y="2924888"/>
            <a:ext cx="2159346" cy="33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07" rIns="91440" bIns="45707" anchor="t" anchorCtr="0">
            <a:spAutoFit/>
          </a:bodyPr>
          <a:lstStyle/>
          <a:p>
            <a:pPr indent="-5081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세로 과락인원수</a:t>
            </a: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10">
              <a:spcBef>
                <a:spcPts val="16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가로 개설일자</a:t>
            </a:r>
            <a:endParaRPr/>
          </a:p>
        </p:txBody>
      </p:sp>
      <p:sp>
        <p:nvSpPr>
          <p:cNvPr id="1136" name="Google Shape;1136;p36"/>
          <p:cNvSpPr/>
          <p:nvPr/>
        </p:nvSpPr>
        <p:spPr>
          <a:xfrm>
            <a:off x="570004" y="2689901"/>
            <a:ext cx="161951" cy="161951"/>
          </a:xfrm>
          <a:prstGeom prst="ellipse">
            <a:avLst/>
          </a:prstGeom>
          <a:solidFill>
            <a:srgbClr val="FF0000"/>
          </a:solidFill>
          <a:ln w="9525" cap="sq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C46A3-EBDE-4E59-AC89-41FEC14E8309}"/>
              </a:ext>
            </a:extLst>
          </p:cNvPr>
          <p:cNvSpPr txBox="1"/>
          <p:nvPr/>
        </p:nvSpPr>
        <p:spPr>
          <a:xfrm>
            <a:off x="346285" y="5496403"/>
            <a:ext cx="5760220" cy="33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메뉴 </a:t>
            </a:r>
            <a:r>
              <a:rPr lang="en-US" altLang="ko-KR" b="1" dirty="0">
                <a:solidFill>
                  <a:srgbClr val="7030A0"/>
                </a:solidFill>
              </a:rPr>
              <a:t>- </a:t>
            </a:r>
            <a:r>
              <a:rPr lang="ko-KR" altLang="en-US" b="1" dirty="0">
                <a:solidFill>
                  <a:srgbClr val="7030A0"/>
                </a:solidFill>
              </a:rPr>
              <a:t>과락인원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7030A0"/>
                </a:solidFill>
              </a:rPr>
              <a:t>기간내 과목</a:t>
            </a:r>
            <a:r>
              <a:rPr lang="en-US" altLang="ko-KR" b="1" dirty="0">
                <a:solidFill>
                  <a:srgbClr val="7030A0"/>
                </a:solidFill>
              </a:rPr>
              <a:t>.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608" y="1195823"/>
            <a:ext cx="7022637" cy="4032896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37"/>
          <p:cNvSpPr txBox="1"/>
          <p:nvPr/>
        </p:nvSpPr>
        <p:spPr>
          <a:xfrm>
            <a:off x="179417" y="1832"/>
            <a:ext cx="3458129" cy="34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07" rIns="91440" bIns="45707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LMS</a:t>
            </a:r>
            <a:endParaRPr/>
          </a:p>
        </p:txBody>
      </p:sp>
      <p:sp>
        <p:nvSpPr>
          <p:cNvPr id="1143" name="Google Shape;1143;p37"/>
          <p:cNvSpPr txBox="1"/>
          <p:nvPr/>
        </p:nvSpPr>
        <p:spPr>
          <a:xfrm>
            <a:off x="1063796" y="835403"/>
            <a:ext cx="1502016" cy="21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관리자-수강인원</a:t>
            </a:r>
            <a:endParaRPr/>
          </a:p>
        </p:txBody>
      </p:sp>
      <p:sp>
        <p:nvSpPr>
          <p:cNvPr id="1144" name="Google Shape;1144;p37"/>
          <p:cNvSpPr txBox="1"/>
          <p:nvPr/>
        </p:nvSpPr>
        <p:spPr>
          <a:xfrm>
            <a:off x="3286653" y="632171"/>
            <a:ext cx="2880186" cy="2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/>
          </a:p>
        </p:txBody>
      </p:sp>
      <p:sp>
        <p:nvSpPr>
          <p:cNvPr id="1145" name="Google Shape;1145;p37"/>
          <p:cNvSpPr txBox="1"/>
          <p:nvPr/>
        </p:nvSpPr>
        <p:spPr>
          <a:xfrm>
            <a:off x="3286652" y="862395"/>
            <a:ext cx="2872247" cy="1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</a:t>
            </a:r>
            <a:endParaRPr/>
          </a:p>
        </p:txBody>
      </p:sp>
      <p:sp>
        <p:nvSpPr>
          <p:cNvPr id="1146" name="Google Shape;1146;p37"/>
          <p:cNvSpPr txBox="1"/>
          <p:nvPr/>
        </p:nvSpPr>
        <p:spPr>
          <a:xfrm>
            <a:off x="6738430" y="856044"/>
            <a:ext cx="857387" cy="21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6808" rIns="36006" bIns="46808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grpSp>
        <p:nvGrpSpPr>
          <p:cNvPr id="1147" name="Google Shape;1147;p37"/>
          <p:cNvGrpSpPr/>
          <p:nvPr/>
        </p:nvGrpSpPr>
        <p:grpSpPr>
          <a:xfrm>
            <a:off x="7329075" y="5558973"/>
            <a:ext cx="2518177" cy="944714"/>
            <a:chOff x="4616" y="3501"/>
            <a:chExt cx="1586" cy="595"/>
          </a:xfrm>
        </p:grpSpPr>
        <p:sp>
          <p:nvSpPr>
            <p:cNvPr id="1148" name="Google Shape;1148;p37"/>
            <p:cNvSpPr txBox="1"/>
            <p:nvPr/>
          </p:nvSpPr>
          <p:spPr>
            <a:xfrm>
              <a:off x="4616" y="3501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</a:pPr>
              <a:r>
                <a:rPr lang="en-US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Table Information</a:t>
              </a:r>
              <a:endParaRPr/>
            </a:p>
          </p:txBody>
        </p:sp>
        <p:sp>
          <p:nvSpPr>
            <p:cNvPr id="1149" name="Google Shape;1149;p37"/>
            <p:cNvSpPr txBox="1"/>
            <p:nvPr/>
          </p:nvSpPr>
          <p:spPr>
            <a:xfrm>
              <a:off x="4616" y="3635"/>
              <a:ext cx="407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7"/>
            <p:cNvSpPr txBox="1"/>
            <p:nvPr/>
          </p:nvSpPr>
          <p:spPr>
            <a:xfrm>
              <a:off x="5024" y="3635"/>
              <a:ext cx="1177" cy="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7"/>
            <p:cNvSpPr txBox="1"/>
            <p:nvPr/>
          </p:nvSpPr>
          <p:spPr>
            <a:xfrm>
              <a:off x="4616" y="3923"/>
              <a:ext cx="407" cy="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7"/>
            <p:cNvSpPr txBox="1"/>
            <p:nvPr/>
          </p:nvSpPr>
          <p:spPr>
            <a:xfrm>
              <a:off x="5024" y="3923"/>
              <a:ext cx="1177" cy="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3" name="Google Shape;1153;p37"/>
            <p:cNvCxnSpPr/>
            <p:nvPr/>
          </p:nvCxnSpPr>
          <p:spPr>
            <a:xfrm>
              <a:off x="5024" y="3635"/>
              <a:ext cx="0" cy="46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4" name="Google Shape;1154;p37"/>
            <p:cNvCxnSpPr/>
            <p:nvPr/>
          </p:nvCxnSpPr>
          <p:spPr>
            <a:xfrm>
              <a:off x="4616" y="3635"/>
              <a:ext cx="1585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5" name="Google Shape;1155;p37"/>
            <p:cNvCxnSpPr/>
            <p:nvPr/>
          </p:nvCxnSpPr>
          <p:spPr>
            <a:xfrm>
              <a:off x="4616" y="3923"/>
              <a:ext cx="1585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6" name="Google Shape;1156;p37"/>
            <p:cNvCxnSpPr/>
            <p:nvPr/>
          </p:nvCxnSpPr>
          <p:spPr>
            <a:xfrm>
              <a:off x="4616" y="3501"/>
              <a:ext cx="0" cy="594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7" name="Google Shape;1157;p37"/>
            <p:cNvCxnSpPr/>
            <p:nvPr/>
          </p:nvCxnSpPr>
          <p:spPr>
            <a:xfrm>
              <a:off x="6202" y="3501"/>
              <a:ext cx="0" cy="594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8" name="Google Shape;1158;p37"/>
            <p:cNvCxnSpPr/>
            <p:nvPr/>
          </p:nvCxnSpPr>
          <p:spPr>
            <a:xfrm>
              <a:off x="4616" y="3501"/>
              <a:ext cx="1585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59" name="Google Shape;1159;p37"/>
            <p:cNvCxnSpPr/>
            <p:nvPr/>
          </p:nvCxnSpPr>
          <p:spPr>
            <a:xfrm>
              <a:off x="4616" y="4096"/>
              <a:ext cx="1585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160" name="Google Shape;1160;p37"/>
          <p:cNvGrpSpPr/>
          <p:nvPr/>
        </p:nvGrpSpPr>
        <p:grpSpPr>
          <a:xfrm>
            <a:off x="7329075" y="1308555"/>
            <a:ext cx="2508652" cy="3585149"/>
            <a:chOff x="4616" y="824"/>
            <a:chExt cx="1580" cy="2258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4616" y="824"/>
              <a:ext cx="149" cy="5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0" tIns="45707" rIns="0" bIns="45707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/>
            </a:p>
          </p:txBody>
        </p:sp>
        <p:sp>
          <p:nvSpPr>
            <p:cNvPr id="1162" name="Google Shape;1162;p37"/>
            <p:cNvSpPr txBox="1"/>
            <p:nvPr/>
          </p:nvSpPr>
          <p:spPr>
            <a:xfrm>
              <a:off x="4767" y="824"/>
              <a:ext cx="1427" cy="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 indent="-5081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-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개강기간에 맞는 과정 목록 조회</a:t>
              </a: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spcBef>
                  <a:spcPts val="16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50810">
                <a:spcBef>
                  <a:spcPts val="16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-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조화 결과는 2번 조회</a:t>
              </a: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spcBef>
                  <a:spcPts val="240"/>
                </a:spcBef>
                <a:spcAft>
                  <a:spcPts val="0"/>
                </a:spcAft>
              </a:pP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4616" y="1388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0" tIns="45707" rIns="0" bIns="45707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/>
            </a:p>
          </p:txBody>
        </p:sp>
        <p:sp>
          <p:nvSpPr>
            <p:cNvPr id="1164" name="Google Shape;1164;p37"/>
            <p:cNvSpPr txBox="1"/>
            <p:nvPr/>
          </p:nvSpPr>
          <p:spPr>
            <a:xfrm>
              <a:off x="4767" y="1388"/>
              <a:ext cx="1427" cy="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 indent="-5081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-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과정 목록</a:t>
              </a: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spcBef>
                  <a:spcPts val="16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50810">
                <a:spcBef>
                  <a:spcPts val="16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-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과정 선택 시 그래프 표시</a:t>
              </a: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spcBef>
                  <a:spcPts val="240"/>
                </a:spcBef>
                <a:spcAft>
                  <a:spcPts val="0"/>
                </a:spcAft>
              </a:pPr>
              <a:endPara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5" name="Google Shape;1165;p37"/>
            <p:cNvSpPr txBox="1"/>
            <p:nvPr/>
          </p:nvSpPr>
          <p:spPr>
            <a:xfrm>
              <a:off x="4616" y="1821"/>
              <a:ext cx="149" cy="39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0" tIns="45707" rIns="0" bIns="45707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/>
            </a:p>
          </p:txBody>
        </p:sp>
        <p:sp>
          <p:nvSpPr>
            <p:cNvPr id="1166" name="Google Shape;1166;p37"/>
            <p:cNvSpPr txBox="1"/>
            <p:nvPr/>
          </p:nvSpPr>
          <p:spPr>
            <a:xfrm>
              <a:off x="4767" y="1821"/>
              <a:ext cx="1427" cy="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4616" y="2216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0" tIns="45707" rIns="0" bIns="45707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/>
            </a:p>
          </p:txBody>
        </p:sp>
        <p:sp>
          <p:nvSpPr>
            <p:cNvPr id="1168" name="Google Shape;1168;p37"/>
            <p:cNvSpPr txBox="1"/>
            <p:nvPr/>
          </p:nvSpPr>
          <p:spPr>
            <a:xfrm>
              <a:off x="4767" y="2216"/>
              <a:ext cx="1427" cy="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 indent="-5081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-"/>
              </a:pPr>
              <a:r>
                <a:rPr lang="en-US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</p:txBody>
        </p:sp>
        <p:sp>
          <p:nvSpPr>
            <p:cNvPr id="1169" name="Google Shape;1169;p37"/>
            <p:cNvSpPr txBox="1"/>
            <p:nvPr/>
          </p:nvSpPr>
          <p:spPr>
            <a:xfrm>
              <a:off x="4616" y="2649"/>
              <a:ext cx="14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7"/>
            <p:cNvSpPr txBox="1"/>
            <p:nvPr/>
          </p:nvSpPr>
          <p:spPr>
            <a:xfrm>
              <a:off x="4767" y="2649"/>
              <a:ext cx="1427" cy="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07" rIns="91440" bIns="45707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1" name="Google Shape;1171;p37"/>
            <p:cNvCxnSpPr/>
            <p:nvPr/>
          </p:nvCxnSpPr>
          <p:spPr>
            <a:xfrm>
              <a:off x="4767" y="824"/>
              <a:ext cx="0" cy="2256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2" name="Google Shape;1172;p37"/>
            <p:cNvCxnSpPr/>
            <p:nvPr/>
          </p:nvCxnSpPr>
          <p:spPr>
            <a:xfrm>
              <a:off x="4616" y="1388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3" name="Google Shape;1173;p37"/>
            <p:cNvCxnSpPr/>
            <p:nvPr/>
          </p:nvCxnSpPr>
          <p:spPr>
            <a:xfrm>
              <a:off x="4616" y="1821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4" name="Google Shape;1174;p37"/>
            <p:cNvCxnSpPr/>
            <p:nvPr/>
          </p:nvCxnSpPr>
          <p:spPr>
            <a:xfrm>
              <a:off x="4616" y="2216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5" name="Google Shape;1175;p37"/>
            <p:cNvCxnSpPr/>
            <p:nvPr/>
          </p:nvCxnSpPr>
          <p:spPr>
            <a:xfrm>
              <a:off x="4616" y="2649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6" name="Google Shape;1176;p37"/>
            <p:cNvCxnSpPr/>
            <p:nvPr/>
          </p:nvCxnSpPr>
          <p:spPr>
            <a:xfrm>
              <a:off x="4616" y="824"/>
              <a:ext cx="0" cy="2256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7" name="Google Shape;1177;p37"/>
            <p:cNvCxnSpPr/>
            <p:nvPr/>
          </p:nvCxnSpPr>
          <p:spPr>
            <a:xfrm>
              <a:off x="6196" y="824"/>
              <a:ext cx="0" cy="2256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8" name="Google Shape;1178;p37"/>
            <p:cNvCxnSpPr/>
            <p:nvPr/>
          </p:nvCxnSpPr>
          <p:spPr>
            <a:xfrm>
              <a:off x="4616" y="824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9" name="Google Shape;1179;p37"/>
            <p:cNvCxnSpPr/>
            <p:nvPr/>
          </p:nvCxnSpPr>
          <p:spPr>
            <a:xfrm>
              <a:off x="4616" y="3082"/>
              <a:ext cx="1578" cy="0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180" name="Google Shape;1180;p37"/>
          <p:cNvSpPr/>
          <p:nvPr/>
        </p:nvSpPr>
        <p:spPr>
          <a:xfrm>
            <a:off x="6376422" y="1411758"/>
            <a:ext cx="161951" cy="161951"/>
          </a:xfrm>
          <a:prstGeom prst="ellipse">
            <a:avLst/>
          </a:prstGeom>
          <a:solidFill>
            <a:srgbClr val="FF0000"/>
          </a:solidFill>
          <a:ln w="9525" cap="sq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1181" name="Google Shape;1181;p37"/>
          <p:cNvSpPr/>
          <p:nvPr/>
        </p:nvSpPr>
        <p:spPr>
          <a:xfrm>
            <a:off x="560478" y="1843627"/>
            <a:ext cx="161951" cy="161951"/>
          </a:xfrm>
          <a:prstGeom prst="ellipse">
            <a:avLst/>
          </a:prstGeom>
          <a:solidFill>
            <a:srgbClr val="FF0000"/>
          </a:solidFill>
          <a:ln w="9525" cap="sq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1182" name="Google Shape;1182;p37"/>
          <p:cNvSpPr txBox="1"/>
          <p:nvPr/>
        </p:nvSpPr>
        <p:spPr>
          <a:xfrm>
            <a:off x="7618046" y="2924888"/>
            <a:ext cx="2159346" cy="33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07" rIns="91440" bIns="45707" anchor="t" anchorCtr="0">
            <a:spAutoFit/>
          </a:bodyPr>
          <a:lstStyle/>
          <a:p>
            <a:pPr indent="-5081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세로 인원수</a:t>
            </a: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10">
              <a:spcBef>
                <a:spcPts val="16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가로 개설일자</a:t>
            </a:r>
            <a:endParaRPr/>
          </a:p>
        </p:txBody>
      </p:sp>
      <p:sp>
        <p:nvSpPr>
          <p:cNvPr id="1183" name="Google Shape;1183;p37"/>
          <p:cNvSpPr/>
          <p:nvPr/>
        </p:nvSpPr>
        <p:spPr>
          <a:xfrm>
            <a:off x="570004" y="2689901"/>
            <a:ext cx="161951" cy="161951"/>
          </a:xfrm>
          <a:prstGeom prst="ellipse">
            <a:avLst/>
          </a:prstGeom>
          <a:solidFill>
            <a:srgbClr val="FF0000"/>
          </a:solidFill>
          <a:ln w="9525" cap="sq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9FEEA2-0EC5-4434-BD36-14ACD8C06597}"/>
              </a:ext>
            </a:extLst>
          </p:cNvPr>
          <p:cNvSpPr txBox="1"/>
          <p:nvPr/>
        </p:nvSpPr>
        <p:spPr>
          <a:xfrm>
            <a:off x="128608" y="5653207"/>
            <a:ext cx="5304745" cy="64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7030A0"/>
                </a:solidFill>
              </a:rPr>
              <a:t>메뉴</a:t>
            </a:r>
            <a:r>
              <a:rPr lang="en-US" altLang="ko-KR" sz="1800" dirty="0">
                <a:solidFill>
                  <a:srgbClr val="7030A0"/>
                </a:solidFill>
              </a:rPr>
              <a:t>-</a:t>
            </a:r>
            <a:r>
              <a:rPr lang="ko-KR" altLang="en-US" sz="1800" dirty="0">
                <a:solidFill>
                  <a:srgbClr val="7030A0"/>
                </a:solidFill>
              </a:rPr>
              <a:t>수강인원</a:t>
            </a:r>
            <a:endParaRPr lang="en-US" altLang="ko-KR" sz="1800" dirty="0">
              <a:solidFill>
                <a:srgbClr val="7030A0"/>
              </a:solidFill>
            </a:endParaRPr>
          </a:p>
          <a:p>
            <a:r>
              <a:rPr lang="ko-KR" altLang="en-US" sz="1800" dirty="0">
                <a:solidFill>
                  <a:srgbClr val="7030A0"/>
                </a:solidFill>
              </a:rPr>
              <a:t>기간내 과목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8"/>
          <p:cNvSpPr txBox="1">
            <a:spLocks noGrp="1"/>
          </p:cNvSpPr>
          <p:nvPr>
            <p:ph type="title" idx="4294967295"/>
          </p:nvPr>
        </p:nvSpPr>
        <p:spPr>
          <a:xfrm>
            <a:off x="181005" y="1832"/>
            <a:ext cx="3458129" cy="3445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07" rIns="91440" bIns="45707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LMS</a:t>
            </a:r>
            <a:endParaRPr/>
          </a:p>
        </p:txBody>
      </p:sp>
      <p:sp>
        <p:nvSpPr>
          <p:cNvPr id="1189" name="Google Shape;1189;p38"/>
          <p:cNvSpPr txBox="1"/>
          <p:nvPr/>
        </p:nvSpPr>
        <p:spPr>
          <a:xfrm>
            <a:off x="6738430" y="856044"/>
            <a:ext cx="582705" cy="21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graphicFrame>
        <p:nvGraphicFramePr>
          <p:cNvPr id="1190" name="Google Shape;1190;p38"/>
          <p:cNvGraphicFramePr/>
          <p:nvPr/>
        </p:nvGraphicFramePr>
        <p:xfrm>
          <a:off x="7329075" y="5805075"/>
          <a:ext cx="2518153" cy="6704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5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Information</a:t>
                      </a:r>
                      <a:endParaRPr sz="1800"/>
                    </a:p>
                  </a:txBody>
                  <a:tcPr marT="45607" marB="4560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1" name="Google Shape;1191;p38"/>
          <p:cNvSpPr txBox="1"/>
          <p:nvPr/>
        </p:nvSpPr>
        <p:spPr>
          <a:xfrm>
            <a:off x="3288240" y="632171"/>
            <a:ext cx="2878598" cy="2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강의계획서 관리</a:t>
            </a:r>
            <a:endParaRPr/>
          </a:p>
        </p:txBody>
      </p:sp>
      <p:sp>
        <p:nvSpPr>
          <p:cNvPr id="1192" name="Google Shape;1192;p38"/>
          <p:cNvSpPr txBox="1"/>
          <p:nvPr/>
        </p:nvSpPr>
        <p:spPr>
          <a:xfrm>
            <a:off x="3288239" y="862395"/>
            <a:ext cx="2870660" cy="1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Syllabus</a:t>
            </a:r>
            <a:endParaRPr/>
          </a:p>
        </p:txBody>
      </p:sp>
      <p:graphicFrame>
        <p:nvGraphicFramePr>
          <p:cNvPr id="1193" name="Google Shape;1193;p38"/>
          <p:cNvGraphicFramePr/>
          <p:nvPr/>
        </p:nvGraphicFramePr>
        <p:xfrm>
          <a:off x="7329075" y="1308555"/>
          <a:ext cx="2510227" cy="333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0" marR="0"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en-US" sz="800" b="0" i="1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인원</a:t>
                      </a:r>
                      <a:endParaRPr sz="800" b="0" i="1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en-US" sz="800" b="0" i="1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강사가 등록한 강의계획서에 학생이 신청하면 신청인원이 늘어남</a:t>
                      </a:r>
                      <a:endParaRPr sz="800" b="0" i="1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1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en-US" sz="800" b="0" i="1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정원이 차면 신청불가능</a:t>
                      </a:r>
                      <a:endParaRPr sz="1800"/>
                    </a:p>
                  </a:txBody>
                  <a:tcPr marT="45582" marB="4558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/>
                    </a:p>
                  </a:txBody>
                  <a:tcPr marL="0" marR="0"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en-US" sz="800" b="0" i="1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계획서 등록</a:t>
                      </a:r>
                      <a:endParaRPr sz="800" b="0" i="1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en-US" sz="800" b="0" i="1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강의계획서를 등록하는 팝업 출력</a:t>
                      </a:r>
                      <a:endParaRPr sz="1800"/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/>
                    </a:p>
                  </a:txBody>
                  <a:tcPr marL="0" marR="0"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en-US" sz="800" b="0" i="1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sz="800" b="0" i="1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en-US" sz="800" b="0" i="1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과목, 강사명, 날짜등을 입력하여 검색</a:t>
                      </a:r>
                      <a:endParaRPr sz="1800"/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4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94" name="Google Shape;1194;p38"/>
          <p:cNvSpPr txBox="1"/>
          <p:nvPr/>
        </p:nvSpPr>
        <p:spPr>
          <a:xfrm>
            <a:off x="1055857" y="844930"/>
            <a:ext cx="1502016" cy="21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강사--학습지원</a:t>
            </a:r>
            <a:endParaRPr/>
          </a:p>
        </p:txBody>
      </p:sp>
      <p:pic>
        <p:nvPicPr>
          <p:cNvPr id="1195" name="Google Shape;1195;p38" descr="스크린샷이(가) 표시된 사진&#10;&#10;매우 높은 신뢰도로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37" y="1162481"/>
            <a:ext cx="6077924" cy="506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38"/>
          <p:cNvSpPr/>
          <p:nvPr/>
        </p:nvSpPr>
        <p:spPr>
          <a:xfrm>
            <a:off x="5168141" y="2307252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1197" name="Google Shape;1197;p38"/>
          <p:cNvSpPr/>
          <p:nvPr/>
        </p:nvSpPr>
        <p:spPr>
          <a:xfrm>
            <a:off x="5998537" y="1956359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5723855" y="1335546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CCD7D-BCCA-4CD1-9F71-FD62BD94D3AA}"/>
              </a:ext>
            </a:extLst>
          </p:cNvPr>
          <p:cNvSpPr txBox="1"/>
          <p:nvPr/>
        </p:nvSpPr>
        <p:spPr>
          <a:xfrm>
            <a:off x="228637" y="6225830"/>
            <a:ext cx="5304745" cy="3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7030A0"/>
                </a:solidFill>
              </a:rPr>
              <a:t>전체과목 출력</a:t>
            </a:r>
            <a:r>
              <a:rPr lang="en-US" altLang="ko-KR" sz="1800" dirty="0">
                <a:solidFill>
                  <a:srgbClr val="7030A0"/>
                </a:solidFill>
              </a:rPr>
              <a:t>. </a:t>
            </a:r>
            <a:r>
              <a:rPr lang="ko-KR" altLang="en-US" sz="1800" dirty="0">
                <a:solidFill>
                  <a:srgbClr val="7030A0"/>
                </a:solidFill>
              </a:rPr>
              <a:t>관리자만 삭제 가능</a:t>
            </a:r>
            <a:r>
              <a:rPr lang="en-US" altLang="ko-KR" sz="1800" dirty="0">
                <a:solidFill>
                  <a:srgbClr val="7030A0"/>
                </a:solidFill>
              </a:rPr>
              <a:t>.</a:t>
            </a:r>
            <a:endParaRPr lang="ko-KR" altLang="en-US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9"/>
          <p:cNvSpPr txBox="1">
            <a:spLocks noGrp="1"/>
          </p:cNvSpPr>
          <p:nvPr>
            <p:ph type="title" idx="4294967295"/>
          </p:nvPr>
        </p:nvSpPr>
        <p:spPr>
          <a:xfrm>
            <a:off x="181005" y="1832"/>
            <a:ext cx="3458129" cy="3445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07" rIns="91440" bIns="45707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LMS</a:t>
            </a:r>
            <a:endParaRPr/>
          </a:p>
        </p:txBody>
      </p:sp>
      <p:sp>
        <p:nvSpPr>
          <p:cNvPr id="1204" name="Google Shape;1204;p39"/>
          <p:cNvSpPr txBox="1"/>
          <p:nvPr/>
        </p:nvSpPr>
        <p:spPr>
          <a:xfrm>
            <a:off x="6738430" y="856044"/>
            <a:ext cx="857387" cy="21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graphicFrame>
        <p:nvGraphicFramePr>
          <p:cNvPr id="1205" name="Google Shape;1205;p39"/>
          <p:cNvGraphicFramePr/>
          <p:nvPr/>
        </p:nvGraphicFramePr>
        <p:xfrm>
          <a:off x="7325900" y="5685992"/>
          <a:ext cx="2521329" cy="8087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5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Information</a:t>
                      </a:r>
                      <a:endParaRPr sz="1800"/>
                    </a:p>
                  </a:txBody>
                  <a:tcPr marT="45707" marB="4570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6" name="Google Shape;1206;p39"/>
          <p:cNvSpPr txBox="1"/>
          <p:nvPr/>
        </p:nvSpPr>
        <p:spPr>
          <a:xfrm>
            <a:off x="1065383" y="835403"/>
            <a:ext cx="1502016" cy="21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강사-- 강의계획</a:t>
            </a:r>
            <a:endParaRPr/>
          </a:p>
        </p:txBody>
      </p:sp>
      <p:sp>
        <p:nvSpPr>
          <p:cNvPr id="1207" name="Google Shape;1207;p39"/>
          <p:cNvSpPr txBox="1"/>
          <p:nvPr/>
        </p:nvSpPr>
        <p:spPr>
          <a:xfrm>
            <a:off x="3288240" y="632171"/>
            <a:ext cx="2878598" cy="2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강의계획서(PopUp)</a:t>
            </a:r>
            <a:endParaRPr/>
          </a:p>
        </p:txBody>
      </p:sp>
      <p:sp>
        <p:nvSpPr>
          <p:cNvPr id="1208" name="Google Shape;1208;p39"/>
          <p:cNvSpPr txBox="1"/>
          <p:nvPr/>
        </p:nvSpPr>
        <p:spPr>
          <a:xfrm>
            <a:off x="3288239" y="862395"/>
            <a:ext cx="2870660" cy="1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</a:pPr>
            <a:r>
              <a:rPr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Syllabus</a:t>
            </a:r>
            <a:endParaRPr/>
          </a:p>
        </p:txBody>
      </p:sp>
      <p:pic>
        <p:nvPicPr>
          <p:cNvPr id="1209" name="Google Shape;1209;p39" descr="스크린샷이(가) 표시된 사진&#10;&#10;매우 높은 신뢰도로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596" y="1268860"/>
            <a:ext cx="5611124" cy="4964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0" name="Google Shape;1210;p39"/>
          <p:cNvGraphicFramePr/>
          <p:nvPr/>
        </p:nvGraphicFramePr>
        <p:xfrm>
          <a:off x="7322724" y="1308554"/>
          <a:ext cx="2516579" cy="7211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7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0" marR="0"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endParaRPr sz="800" b="0" i="0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•"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실업자교육인지 직장인교육인지</a:t>
                      </a:r>
                      <a:endParaRPr sz="1800"/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/>
                    </a:p>
                  </a:txBody>
                  <a:tcPr marL="0" marR="0"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강의 계획서 등록 </a:t>
                      </a:r>
                      <a:endParaRPr sz="1800"/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1" name="Google Shape;1211;p39"/>
          <p:cNvSpPr/>
          <p:nvPr/>
        </p:nvSpPr>
        <p:spPr>
          <a:xfrm>
            <a:off x="2199040" y="2186582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1212" name="Google Shape;1212;p39"/>
          <p:cNvSpPr/>
          <p:nvPr/>
        </p:nvSpPr>
        <p:spPr>
          <a:xfrm>
            <a:off x="2270490" y="5787609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32056F-9ABE-4CF3-8957-AB1C95123E84}"/>
              </a:ext>
            </a:extLst>
          </p:cNvPr>
          <p:cNvSpPr/>
          <p:nvPr/>
        </p:nvSpPr>
        <p:spPr>
          <a:xfrm>
            <a:off x="452835" y="3622914"/>
            <a:ext cx="5345213" cy="2063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A7FF8-CB50-43BF-8DAE-91660CDDC0DD}"/>
              </a:ext>
            </a:extLst>
          </p:cNvPr>
          <p:cNvSpPr txBox="1"/>
          <p:nvPr/>
        </p:nvSpPr>
        <p:spPr>
          <a:xfrm>
            <a:off x="6313035" y="3849314"/>
            <a:ext cx="1394017" cy="21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강사입력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1E7CD27-66BC-4E2E-9793-506B64D4E7D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805563" y="3957054"/>
            <a:ext cx="507472" cy="4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0"/>
          <p:cNvSpPr txBox="1">
            <a:spLocks noGrp="1"/>
          </p:cNvSpPr>
          <p:nvPr>
            <p:ph type="title" idx="4294967295"/>
          </p:nvPr>
        </p:nvSpPr>
        <p:spPr>
          <a:xfrm>
            <a:off x="181005" y="1832"/>
            <a:ext cx="3458129" cy="3445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07" rIns="91440" bIns="45707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LMS</a:t>
            </a:r>
            <a:endParaRPr/>
          </a:p>
        </p:txBody>
      </p:sp>
      <p:sp>
        <p:nvSpPr>
          <p:cNvPr id="1218" name="Google Shape;1218;p40"/>
          <p:cNvSpPr txBox="1">
            <a:spLocks noGrp="1"/>
          </p:cNvSpPr>
          <p:nvPr>
            <p:ph type="body" idx="1"/>
          </p:nvPr>
        </p:nvSpPr>
        <p:spPr>
          <a:xfrm>
            <a:off x="1065383" y="835403"/>
            <a:ext cx="1502016" cy="21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marL="342969" indent="-34296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800">
                <a:latin typeface="Malgun Gothic"/>
                <a:ea typeface="Malgun Gothic"/>
                <a:cs typeface="Malgun Gothic"/>
                <a:sym typeface="Malgun Gothic"/>
              </a:rPr>
              <a:t>강사-- 학습자료관리</a:t>
            </a:r>
            <a:endParaRPr/>
          </a:p>
        </p:txBody>
      </p:sp>
      <p:sp>
        <p:nvSpPr>
          <p:cNvPr id="1219" name="Google Shape;1219;p40"/>
          <p:cNvSpPr txBox="1">
            <a:spLocks noGrp="1"/>
          </p:cNvSpPr>
          <p:nvPr>
            <p:ph type="body" idx="2"/>
          </p:nvPr>
        </p:nvSpPr>
        <p:spPr>
          <a:xfrm>
            <a:off x="3288240" y="632171"/>
            <a:ext cx="2878598" cy="2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marL="342969" indent="-34296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800"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1220" name="Google Shape;1220;p40"/>
          <p:cNvSpPr txBox="1">
            <a:spLocks noGrp="1"/>
          </p:cNvSpPr>
          <p:nvPr>
            <p:ph type="body" idx="3"/>
          </p:nvPr>
        </p:nvSpPr>
        <p:spPr>
          <a:xfrm>
            <a:off x="3288239" y="862395"/>
            <a:ext cx="2870660" cy="1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marL="342969" indent="-34296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800">
                <a:latin typeface="Consolas"/>
                <a:ea typeface="Consolas"/>
                <a:cs typeface="Consolas"/>
                <a:sym typeface="Consolas"/>
              </a:rPr>
              <a:t>materials</a:t>
            </a:r>
            <a:endParaRPr/>
          </a:p>
        </p:txBody>
      </p:sp>
      <p:graphicFrame>
        <p:nvGraphicFramePr>
          <p:cNvPr id="1221" name="Google Shape;1221;p40"/>
          <p:cNvGraphicFramePr/>
          <p:nvPr/>
        </p:nvGraphicFramePr>
        <p:xfrm>
          <a:off x="7337013" y="1308554"/>
          <a:ext cx="2502276" cy="3131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0" marR="0" marT="45607" marB="456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제목</a:t>
                      </a:r>
                      <a:endParaRPr sz="800" b="0" i="0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•"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클릭시 자료를 다운받을 수 있는 팝업 출력</a:t>
                      </a:r>
                      <a:endParaRPr sz="1800"/>
                    </a:p>
                  </a:txBody>
                  <a:tcPr marT="45607" marB="4560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/>
                    </a:p>
                  </a:txBody>
                  <a:tcPr marL="0" marR="0" marT="45607" marB="456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자료등록</a:t>
                      </a:r>
                      <a:endParaRPr sz="800" b="0" i="0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자료등록 팝업 출력</a:t>
                      </a:r>
                      <a:endParaRPr sz="1800"/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3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/>
                    </a:p>
                  </a:txBody>
                  <a:tcPr marL="0" marR="0" marT="45607" marB="456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•"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작성자와 날짜를 조건으로 검색</a:t>
                      </a:r>
                      <a:endParaRPr sz="800" b="0" i="0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</a:t>
                      </a:r>
                      <a:endParaRPr sz="1800"/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/>
                    </a:p>
                  </a:txBody>
                  <a:tcPr marL="0" marR="0" marT="45607" marB="456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파일 업로드</a:t>
                      </a:r>
                      <a:endParaRPr sz="800" b="0" i="0" u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 수업용 파일을 업로드</a:t>
                      </a:r>
                      <a:endParaRPr sz="1800"/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800"/>
                    </a:p>
                  </a:txBody>
                  <a:tcPr marL="0" marR="0" marT="45607" marB="456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-학생도 접속해서 수업내용에 관한것을 확인할 수 있음</a:t>
                      </a:r>
                      <a:endParaRPr sz="1800"/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2" name="Google Shape;1222;p40"/>
          <p:cNvSpPr txBox="1"/>
          <p:nvPr/>
        </p:nvSpPr>
        <p:spPr>
          <a:xfrm>
            <a:off x="6738430" y="856044"/>
            <a:ext cx="857387" cy="21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graphicFrame>
        <p:nvGraphicFramePr>
          <p:cNvPr id="1223" name="Google Shape;1223;p40"/>
          <p:cNvGraphicFramePr/>
          <p:nvPr/>
        </p:nvGraphicFramePr>
        <p:xfrm>
          <a:off x="7329075" y="5558973"/>
          <a:ext cx="2518153" cy="945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5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Information</a:t>
                      </a:r>
                      <a:endParaRPr sz="1800"/>
                    </a:p>
                  </a:txBody>
                  <a:tcPr marT="45707" marB="4570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4" name="Google Shape;1224;p40"/>
          <p:cNvSpPr/>
          <p:nvPr/>
        </p:nvSpPr>
        <p:spPr>
          <a:xfrm>
            <a:off x="5882630" y="1499085"/>
            <a:ext cx="160363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</p:txBody>
      </p:sp>
      <p:pic>
        <p:nvPicPr>
          <p:cNvPr id="1225" name="Google Shape;1225;p40" descr="스크린샷이(가) 표시된 사진&#10;&#10;매우 높은 신뢰도로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80" y="1205350"/>
            <a:ext cx="6687622" cy="49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40"/>
          <p:cNvSpPr/>
          <p:nvPr/>
        </p:nvSpPr>
        <p:spPr>
          <a:xfrm>
            <a:off x="2802387" y="2808982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1227" name="Google Shape;1227;p40"/>
          <p:cNvSpPr/>
          <p:nvPr/>
        </p:nvSpPr>
        <p:spPr>
          <a:xfrm>
            <a:off x="6789239" y="2405693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1228" name="Google Shape;1228;p40"/>
          <p:cNvSpPr/>
          <p:nvPr/>
        </p:nvSpPr>
        <p:spPr>
          <a:xfrm>
            <a:off x="6041406" y="1830925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29" name="Google Shape;1229;p40"/>
          <p:cNvSpPr/>
          <p:nvPr/>
        </p:nvSpPr>
        <p:spPr>
          <a:xfrm>
            <a:off x="4266296" y="5300169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30" name="Google Shape;1230;p40"/>
          <p:cNvSpPr/>
          <p:nvPr/>
        </p:nvSpPr>
        <p:spPr>
          <a:xfrm>
            <a:off x="1325775" y="1275211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학습지원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ko-KR" dirty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공지사항</a:t>
            </a:r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555810C4-BC54-4B51-BD8F-B50D530B0953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309688"/>
            <a:ext cx="2500313" cy="1397000"/>
            <a:chOff x="4622" y="825"/>
            <a:chExt cx="1575" cy="880"/>
          </a:xfrm>
        </p:grpSpPr>
        <p:sp>
          <p:nvSpPr>
            <p:cNvPr id="9240" name="Rectangle 4">
              <a:extLst>
                <a:ext uri="{FF2B5EF4-FFF2-40B4-BE49-F238E27FC236}">
                  <a16:creationId xmlns:a16="http://schemas.microsoft.com/office/drawing/2014/main" id="{952216C5-BF66-4097-A6F4-EABCED24D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25"/>
              <a:ext cx="154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241" name="Rectangle 5">
              <a:extLst>
                <a:ext uri="{FF2B5EF4-FFF2-40B4-BE49-F238E27FC236}">
                  <a16:creationId xmlns:a16="http://schemas.microsoft.com/office/drawing/2014/main" id="{302E9E77-DF26-442B-86A1-C812F763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공지사항을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공지사항을 검색하기 위해 글제목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글내용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9242" name="Rectangle 6">
              <a:extLst>
                <a:ext uri="{FF2B5EF4-FFF2-40B4-BE49-F238E27FC236}">
                  <a16:creationId xmlns:a16="http://schemas.microsoft.com/office/drawing/2014/main" id="{B801E4F8-C8B3-450E-BC57-657AF9BE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274"/>
              <a:ext cx="154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243" name="Rectangle 7">
              <a:extLst>
                <a:ext uri="{FF2B5EF4-FFF2-40B4-BE49-F238E27FC236}">
                  <a16:creationId xmlns:a16="http://schemas.microsoft.com/office/drawing/2014/main" id="{F38D3CDD-4EF2-48CF-8B46-D0047EA5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공지사항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9244" name="Line 8">
              <a:extLst>
                <a:ext uri="{FF2B5EF4-FFF2-40B4-BE49-F238E27FC236}">
                  <a16:creationId xmlns:a16="http://schemas.microsoft.com/office/drawing/2014/main" id="{59F6B022-E5FB-4188-9FC2-CB028CA70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5" name="Line 9">
              <a:extLst>
                <a:ext uri="{FF2B5EF4-FFF2-40B4-BE49-F238E27FC236}">
                  <a16:creationId xmlns:a16="http://schemas.microsoft.com/office/drawing/2014/main" id="{643AE15C-280F-48D9-AADA-A889EAD8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274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6" name="Line 10">
              <a:extLst>
                <a:ext uri="{FF2B5EF4-FFF2-40B4-BE49-F238E27FC236}">
                  <a16:creationId xmlns:a16="http://schemas.microsoft.com/office/drawing/2014/main" id="{1B82E214-FFF2-4ADF-8036-97ABF2852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7" name="Line 11">
              <a:extLst>
                <a:ext uri="{FF2B5EF4-FFF2-40B4-BE49-F238E27FC236}">
                  <a16:creationId xmlns:a16="http://schemas.microsoft.com/office/drawing/2014/main" id="{57A22713-6291-458F-8D4F-7B2F25CF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8" name="Line 12">
              <a:extLst>
                <a:ext uri="{FF2B5EF4-FFF2-40B4-BE49-F238E27FC236}">
                  <a16:creationId xmlns:a16="http://schemas.microsoft.com/office/drawing/2014/main" id="{15019D8A-8DED-4592-9C7D-478285803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49" name="Line 13">
              <a:extLst>
                <a:ext uri="{FF2B5EF4-FFF2-40B4-BE49-F238E27FC236}">
                  <a16:creationId xmlns:a16="http://schemas.microsoft.com/office/drawing/2014/main" id="{84BA3DA3-6506-429E-8848-E3440ACA4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21" name="Text Box 14">
            <a:extLst>
              <a:ext uri="{FF2B5EF4-FFF2-40B4-BE49-F238E27FC236}">
                <a16:creationId xmlns:a16="http://schemas.microsoft.com/office/drawing/2014/main" id="{4F9B98B4-F420-47C3-86A9-01F8839B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9222" name="Group 15">
            <a:extLst>
              <a:ext uri="{FF2B5EF4-FFF2-40B4-BE49-F238E27FC236}">
                <a16:creationId xmlns:a16="http://schemas.microsoft.com/office/drawing/2014/main" id="{05052B06-8723-488A-9DB1-436E0F439BB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id="{4FFB2A9E-0E3E-4FCF-9DFB-2495C2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id="{E1092D76-F0C5-48CD-997F-5D7C782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id="{B60379A7-2870-42F8-BB9E-B247E67E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1" name="Rectangle 19">
              <a:extLst>
                <a:ext uri="{FF2B5EF4-FFF2-40B4-BE49-F238E27FC236}">
                  <a16:creationId xmlns:a16="http://schemas.microsoft.com/office/drawing/2014/main" id="{CB9B08E7-22D9-4FBA-A159-CE6690D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id="{86C4735C-368B-4960-B6D6-7C4B078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3" name="Line 21">
              <a:extLst>
                <a:ext uri="{FF2B5EF4-FFF2-40B4-BE49-F238E27FC236}">
                  <a16:creationId xmlns:a16="http://schemas.microsoft.com/office/drawing/2014/main" id="{AE499D40-A6D5-4201-898F-713EFB8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4" name="Line 22">
              <a:extLst>
                <a:ext uri="{FF2B5EF4-FFF2-40B4-BE49-F238E27FC236}">
                  <a16:creationId xmlns:a16="http://schemas.microsoft.com/office/drawing/2014/main" id="{E2E941B6-6013-4E53-A3A5-BE0B68D8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5" name="Line 23">
              <a:extLst>
                <a:ext uri="{FF2B5EF4-FFF2-40B4-BE49-F238E27FC236}">
                  <a16:creationId xmlns:a16="http://schemas.microsoft.com/office/drawing/2014/main" id="{B544E8C9-8179-4621-A01C-3DAC9584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6" name="Line 24">
              <a:extLst>
                <a:ext uri="{FF2B5EF4-FFF2-40B4-BE49-F238E27FC236}">
                  <a16:creationId xmlns:a16="http://schemas.microsoft.com/office/drawing/2014/main" id="{B461FB42-3A77-484C-9123-B265C014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7" name="Line 25">
              <a:extLst>
                <a:ext uri="{FF2B5EF4-FFF2-40B4-BE49-F238E27FC236}">
                  <a16:creationId xmlns:a16="http://schemas.microsoft.com/office/drawing/2014/main" id="{5BF831E4-94D2-42F4-BBD6-D852D409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8" name="Line 26">
              <a:extLst>
                <a:ext uri="{FF2B5EF4-FFF2-40B4-BE49-F238E27FC236}">
                  <a16:creationId xmlns:a16="http://schemas.microsoft.com/office/drawing/2014/main" id="{205E453D-ACD0-463D-8A6A-17E820E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9" name="Line 27">
              <a:extLst>
                <a:ext uri="{FF2B5EF4-FFF2-40B4-BE49-F238E27FC236}">
                  <a16:creationId xmlns:a16="http://schemas.microsoft.com/office/drawing/2014/main" id="{0208E863-3A28-4B92-AA61-16FBBA7E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9223" name="Picture 28">
            <a:extLst>
              <a:ext uri="{FF2B5EF4-FFF2-40B4-BE49-F238E27FC236}">
                <a16:creationId xmlns:a16="http://schemas.microsoft.com/office/drawing/2014/main" id="{9BF2E2A8-859C-47A8-A7C6-B33C1DB1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852613"/>
            <a:ext cx="71850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4" name="Oval 29">
            <a:extLst>
              <a:ext uri="{FF2B5EF4-FFF2-40B4-BE49-F238E27FC236}">
                <a16:creationId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181768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225" name="Oval 30">
            <a:extLst>
              <a:ext uri="{FF2B5EF4-FFF2-40B4-BE49-F238E27FC236}">
                <a16:creationId xmlns:a16="http://schemas.microsoft.com/office/drawing/2014/main" id="{D70CB454-8B2E-45B1-BD22-EE4B09E5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987675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id="{1FBECDF9-E41A-47B2-A90C-F9DAC817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sp>
        <p:nvSpPr>
          <p:cNvPr id="9227" name="Text Box 32">
            <a:extLst>
              <a:ext uri="{FF2B5EF4-FFF2-40B4-BE49-F238E27FC236}">
                <a16:creationId xmlns:a16="http://schemas.microsoft.com/office/drawing/2014/main" id="{EE993E68-385C-4F2E-8C39-FE9E10E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555810C4-BC54-4B51-BD8F-B50D530B0953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6688"/>
            <a:ext cx="2500313" cy="1397000"/>
            <a:chOff x="4622" y="825"/>
            <a:chExt cx="1575" cy="880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952216C5-BF66-4097-A6F4-EABCED24D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25"/>
              <a:ext cx="154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302E9E77-DF26-442B-86A1-C812F763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en-US" dirty="0">
                  <a:solidFill>
                    <a:srgbClr val="000000"/>
                  </a:solidFill>
                </a:rPr>
                <a:t>테이블 게시판 유형 지정번호 필요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B801E4F8-C8B3-450E-BC57-657AF9BE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274"/>
              <a:ext cx="154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F38D3CDD-4EF2-48CF-8B46-D0047EA5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관리자만 </a:t>
              </a:r>
              <a:r>
                <a:rPr lang="en-US" altLang="ko-KR" dirty="0">
                  <a:solidFill>
                    <a:srgbClr val="000000"/>
                  </a:solidFill>
                </a:rPr>
                <a:t>CRUD </a:t>
              </a:r>
              <a:r>
                <a:rPr lang="ko-KR" altLang="en-US" dirty="0">
                  <a:solidFill>
                    <a:srgbClr val="000000"/>
                  </a:solidFill>
                </a:rPr>
                <a:t>가능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59F6B022-E5FB-4188-9FC2-CB028CA70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643AE15C-280F-48D9-AADA-A889EAD8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274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1B82E214-FFF2-4ADF-8036-97ABF2852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57A22713-6291-458F-8D4F-7B2F25CF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15019D8A-8DED-4592-9C7D-478285803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825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id="{84BA3DA3-6506-429E-8848-E3440ACA4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7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1"/>
          <p:cNvSpPr txBox="1">
            <a:spLocks noGrp="1"/>
          </p:cNvSpPr>
          <p:nvPr>
            <p:ph type="title" idx="4294967295"/>
          </p:nvPr>
        </p:nvSpPr>
        <p:spPr>
          <a:xfrm>
            <a:off x="181005" y="1832"/>
            <a:ext cx="3458129" cy="3445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07" rIns="91440" bIns="45707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구인구직 시스템</a:t>
            </a:r>
            <a:endParaRPr/>
          </a:p>
        </p:txBody>
      </p:sp>
      <p:sp>
        <p:nvSpPr>
          <p:cNvPr id="1236" name="Google Shape;1236;p41"/>
          <p:cNvSpPr txBox="1"/>
          <p:nvPr/>
        </p:nvSpPr>
        <p:spPr>
          <a:xfrm>
            <a:off x="3288239" y="862395"/>
            <a:ext cx="2870660" cy="1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PersonList</a:t>
            </a:r>
            <a:endParaRPr/>
          </a:p>
        </p:txBody>
      </p:sp>
      <p:sp>
        <p:nvSpPr>
          <p:cNvPr id="1237" name="Google Shape;1237;p41"/>
          <p:cNvSpPr txBox="1"/>
          <p:nvPr/>
        </p:nvSpPr>
        <p:spPr>
          <a:xfrm>
            <a:off x="3288240" y="632171"/>
            <a:ext cx="2878598" cy="2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일반회원 목록</a:t>
            </a:r>
            <a:endParaRPr/>
          </a:p>
        </p:txBody>
      </p:sp>
      <p:sp>
        <p:nvSpPr>
          <p:cNvPr id="1238" name="Google Shape;1238;p41"/>
          <p:cNvSpPr txBox="1"/>
          <p:nvPr/>
        </p:nvSpPr>
        <p:spPr>
          <a:xfrm>
            <a:off x="1065383" y="835403"/>
            <a:ext cx="1502016" cy="21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6" tIns="45707" rIns="36006" bIns="45707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강사-- 반회원 목록</a:t>
            </a:r>
            <a:endParaRPr/>
          </a:p>
        </p:txBody>
      </p:sp>
      <p:graphicFrame>
        <p:nvGraphicFramePr>
          <p:cNvPr id="1239" name="Google Shape;1239;p41"/>
          <p:cNvGraphicFramePr/>
          <p:nvPr/>
        </p:nvGraphicFramePr>
        <p:xfrm>
          <a:off x="7329075" y="1308554"/>
          <a:ext cx="2510227" cy="9621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0" marR="0" marT="45682" marB="45682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•"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강사명이나 제목,내용 조건으로 검색</a:t>
                      </a:r>
                      <a:endParaRPr sz="1800"/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/>
                    </a:p>
                  </a:txBody>
                  <a:tcPr marL="0" marR="0" marT="45682" marB="45682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상세페이지 출력</a:t>
                      </a:r>
                      <a:endParaRPr sz="1800"/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0" name="Google Shape;1240;p41"/>
          <p:cNvGraphicFramePr/>
          <p:nvPr/>
        </p:nvGraphicFramePr>
        <p:xfrm>
          <a:off x="7329075" y="5805075"/>
          <a:ext cx="2518153" cy="6704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5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Information</a:t>
                      </a:r>
                      <a:endParaRPr sz="1800"/>
                    </a:p>
                  </a:txBody>
                  <a:tcPr marT="45607" marB="4560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65" marR="91465" marT="45732" marB="45732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1" name="Google Shape;1241;p41"/>
          <p:cNvSpPr/>
          <p:nvPr/>
        </p:nvSpPr>
        <p:spPr>
          <a:xfrm>
            <a:off x="5558728" y="2378701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pic>
        <p:nvPicPr>
          <p:cNvPr id="1242" name="Google Shape;1242;p41" descr="스크린샷이(가) 표시된 사진&#10;&#10;매우 높은 신뢰도로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38" y="1537191"/>
            <a:ext cx="6562188" cy="434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41" descr="스크린샷이(가) 표시된 사진&#10;&#10;매우 높은 신뢰도로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2991" y="3115419"/>
            <a:ext cx="5180842" cy="269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41"/>
          <p:cNvSpPr/>
          <p:nvPr/>
        </p:nvSpPr>
        <p:spPr>
          <a:xfrm>
            <a:off x="5893745" y="2019869"/>
            <a:ext cx="161951" cy="16195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</a:pPr>
            <a:r>
              <a:rPr lang="en-US" sz="7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F0C38D6F-D408-4CD8-AB0B-D398A5A593E2}"/>
              </a:ext>
            </a:extLst>
          </p:cNvPr>
          <p:cNvSpPr/>
          <p:nvPr/>
        </p:nvSpPr>
        <p:spPr>
          <a:xfrm>
            <a:off x="727322" y="3115419"/>
            <a:ext cx="5692262" cy="268965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20B01240-6D0E-45A9-A3DB-0BE5D32815BC}"/>
              </a:ext>
            </a:extLst>
          </p:cNvPr>
          <p:cNvSpPr/>
          <p:nvPr/>
        </p:nvSpPr>
        <p:spPr>
          <a:xfrm>
            <a:off x="6233124" y="2629565"/>
            <a:ext cx="530710" cy="41281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BDA84-26F9-47FE-B3AF-8767868E7213}"/>
              </a:ext>
            </a:extLst>
          </p:cNvPr>
          <p:cNvSpPr txBox="1"/>
          <p:nvPr/>
        </p:nvSpPr>
        <p:spPr>
          <a:xfrm>
            <a:off x="2567399" y="6039129"/>
            <a:ext cx="2510227" cy="33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수강인원 정보 출력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" sz="800" kern="0">
                <a:latin typeface="Consolas"/>
                <a:ea typeface="맑은 고딕" panose="020B0503020000020004" pitchFamily="50" charset="-127"/>
              </a:rPr>
              <a:t>Assignment</a:t>
            </a:r>
            <a:endParaRPr lang="ko-KR"/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>
                <a:latin typeface="맑은 고딕"/>
                <a:ea typeface="맑은 고딕"/>
              </a:rPr>
              <a:t>과제관리</a:t>
            </a:r>
            <a:endParaRPr lang="ko-KR" altLang="en-US" sz="8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8"/>
          <a:ext cx="2509837" cy="1949024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학생명이나 제목, 날짜를 이용하여 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(화면에서는 날짜가 누락됨 ㅜㅜ)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-파일 이름을 클릭시 다운로드 가능해짐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파일과 내용은 학생만 수정가능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651296"/>
                  </a:ext>
                </a:extLst>
              </a:tr>
              <a:tr h="4810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 제출여부는 필요없어요 !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45402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4561A06-515D-4BBE-BDEC-0D8E3782B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573" y="1511830"/>
            <a:ext cx="6840069" cy="431843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162723" y="189696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907290" y="3263714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3C72296-EEBB-4826-B815-A577F4B42859}"/>
              </a:ext>
            </a:extLst>
          </p:cNvPr>
          <p:cNvSpPr/>
          <p:nvPr/>
        </p:nvSpPr>
        <p:spPr>
          <a:xfrm>
            <a:off x="4288726" y="5155267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3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252EC1-20AF-4017-8B5E-20D65226DEC1}"/>
              </a:ext>
            </a:extLst>
          </p:cNvPr>
          <p:cNvSpPr/>
          <p:nvPr/>
        </p:nvSpPr>
        <p:spPr>
          <a:xfrm>
            <a:off x="6117526" y="276169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700" b="1">
                <a:solidFill>
                  <a:schemeClr val="bg1"/>
                </a:solidFill>
                <a:ea typeface="맑은 고딕"/>
              </a:rPr>
              <a:t>4</a:t>
            </a:r>
            <a:endParaRPr lang="en-US" altLang="ko-KR" sz="7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1741F-6394-4F35-A484-7411C71F34DC}"/>
              </a:ext>
            </a:extLst>
          </p:cNvPr>
          <p:cNvSpPr txBox="1"/>
          <p:nvPr/>
        </p:nvSpPr>
        <p:spPr>
          <a:xfrm>
            <a:off x="1618903" y="1108920"/>
            <a:ext cx="45188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2"/>
                </a:solidFill>
              </a:rPr>
              <a:t>강사가 강의하는 목록 출력 후 강의 누르면 과제목록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CFB3D-5FF9-48FA-8C56-757B1BDD875A}"/>
              </a:ext>
            </a:extLst>
          </p:cNvPr>
          <p:cNvSpPr txBox="1"/>
          <p:nvPr/>
        </p:nvSpPr>
        <p:spPr>
          <a:xfrm>
            <a:off x="7546082" y="3645024"/>
            <a:ext cx="217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강사가 강의하는 목록 출력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7030A0"/>
                </a:solidFill>
              </a:rPr>
              <a:t>강의를 선택하면 과제 목록 출력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7030A0"/>
                </a:solidFill>
              </a:rPr>
              <a:t>과제를 선택하면 학생 출력</a:t>
            </a:r>
            <a:endParaRPr lang="en-US" altLang="ko-KR" b="1" dirty="0">
              <a:solidFill>
                <a:srgbClr val="7030A0"/>
              </a:solidFill>
            </a:endParaRPr>
          </a:p>
          <a:p>
            <a:endParaRPr lang="en-US" altLang="ko-KR" b="1" dirty="0">
              <a:solidFill>
                <a:srgbClr val="7030A0"/>
              </a:solidFill>
            </a:endParaRPr>
          </a:p>
          <a:p>
            <a:r>
              <a:rPr lang="ko-KR" altLang="en-US" b="1" dirty="0">
                <a:solidFill>
                  <a:srgbClr val="7030A0"/>
                </a:solidFill>
              </a:rPr>
              <a:t>강의 선택 과제 등록</a:t>
            </a:r>
            <a:endParaRPr lang="en-US" altLang="ko-KR" b="1" dirty="0">
              <a:solidFill>
                <a:srgbClr val="7030A0"/>
              </a:solidFill>
            </a:endParaRPr>
          </a:p>
          <a:p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58" y="1340768"/>
            <a:ext cx="6875338" cy="392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dirty="0" err="1">
                <a:latin typeface="+mn-ea"/>
                <a:ea typeface="+mn-ea"/>
              </a:rPr>
              <a:t>testResult</a:t>
            </a:r>
            <a:endParaRPr lang="ko-KR" sz="800" dirty="0">
              <a:latin typeface="+mn-ea"/>
              <a:ea typeface="+mn-ea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시험결과 조회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109823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로그인 한 강사가 진행 중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지난 과정 선택으로 과정  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하단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참여 학생 목록 조회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348402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162723" y="154581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75444" y="264383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A3B2A-F7EF-4F30-A2AF-24DE52960E34}"/>
              </a:ext>
            </a:extLst>
          </p:cNvPr>
          <p:cNvSpPr txBox="1"/>
          <p:nvPr/>
        </p:nvSpPr>
        <p:spPr>
          <a:xfrm>
            <a:off x="4233714" y="5733256"/>
            <a:ext cx="3816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2"/>
                </a:solidFill>
              </a:rPr>
              <a:t>메뉴</a:t>
            </a:r>
            <a:r>
              <a:rPr lang="en-US" altLang="ko-KR" sz="1050" b="1" dirty="0">
                <a:solidFill>
                  <a:schemeClr val="accent2"/>
                </a:solidFill>
              </a:rPr>
              <a:t>-</a:t>
            </a:r>
            <a:r>
              <a:rPr lang="ko-KR" altLang="en-US" sz="1050" b="1" dirty="0">
                <a:solidFill>
                  <a:schemeClr val="accent2"/>
                </a:solidFill>
              </a:rPr>
              <a:t>시험결과 조회</a:t>
            </a:r>
            <a:endParaRPr lang="en-US" altLang="ko-KR" sz="1050" b="1" dirty="0">
              <a:solidFill>
                <a:schemeClr val="accent2"/>
              </a:solidFill>
            </a:endParaRP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5A391759-4C6D-4B0C-A785-A1E28AE1B802}"/>
              </a:ext>
            </a:extLst>
          </p:cNvPr>
          <p:cNvSpPr/>
          <p:nvPr/>
        </p:nvSpPr>
        <p:spPr>
          <a:xfrm>
            <a:off x="2567783" y="1988840"/>
            <a:ext cx="513803" cy="4190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69BAE531-0101-478F-8079-EFABC9CBABA2}"/>
              </a:ext>
            </a:extLst>
          </p:cNvPr>
          <p:cNvSpPr/>
          <p:nvPr/>
        </p:nvSpPr>
        <p:spPr>
          <a:xfrm>
            <a:off x="3513634" y="2896187"/>
            <a:ext cx="513803" cy="4190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266" y="1196752"/>
            <a:ext cx="710591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43AA511-12A6-4E9F-8EFF-D6273D6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/>
                <a:ea typeface="HY견고딕"/>
              </a:rPr>
              <a:t>LMS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B21142B2-8998-4A43-8995-B85D9D72E39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800" dirty="0">
                <a:latin typeface="+mn-ea"/>
                <a:ea typeface="+mn-ea"/>
              </a:rPr>
              <a:t>evaluation</a:t>
            </a:r>
            <a:endParaRPr lang="ko-KR" sz="800" dirty="0">
              <a:latin typeface="+mn-ea"/>
              <a:ea typeface="+mn-ea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E28C8CC3-85EF-45C8-BB83-F99B5C3CDC3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 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B9D2BD28-0639-4727-993A-8AFD2C696C98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학습관리</a:t>
            </a:r>
            <a:endParaRPr kumimoji="1" lang="ko-KR" altLang="en-US" kern="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1C80FF-E2B2-4930-8814-C31A2F3D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752"/>
              </p:ext>
            </p:extLst>
          </p:nvPr>
        </p:nvGraphicFramePr>
        <p:xfrm>
          <a:off x="7330283" y="1309689"/>
          <a:ext cx="2509837" cy="173742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39718201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3493904471"/>
                    </a:ext>
                  </a:extLst>
                </a:gridCol>
              </a:tblGrid>
              <a:tr h="61878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검색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로그인 한 강사가 진행 중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지난 과정 선택으로 과정  검색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과정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하단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참여 학생 목록 조회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61061"/>
                  </a:ext>
                </a:extLst>
              </a:tr>
              <a:tr h="174201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참여 학생 목록 조회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8032"/>
                  </a:ext>
                </a:extLst>
              </a:tr>
              <a:tr h="174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신규 등록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학생 선택 후 등록 버튼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수정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번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그리드에서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평가 등록 팝업 처리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0AA8B-950A-4F60-AB39-F01578F16D25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3A4354A2-B7DD-482D-A5A7-4F07E054AA2F}"/>
              </a:ext>
            </a:extLst>
          </p:cNvPr>
          <p:cNvSpPr/>
          <p:nvPr/>
        </p:nvSpPr>
        <p:spPr>
          <a:xfrm>
            <a:off x="6465962" y="141277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489298" y="254699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6EC61C-551F-44CA-A028-8DE19A2D975C}"/>
              </a:ext>
            </a:extLst>
          </p:cNvPr>
          <p:cNvSpPr/>
          <p:nvPr/>
        </p:nvSpPr>
        <p:spPr>
          <a:xfrm>
            <a:off x="615405" y="42210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0E6CC-6157-499B-A09A-603E6FE79D01}"/>
              </a:ext>
            </a:extLst>
          </p:cNvPr>
          <p:cNvSpPr txBox="1"/>
          <p:nvPr/>
        </p:nvSpPr>
        <p:spPr>
          <a:xfrm>
            <a:off x="4089698" y="4383013"/>
            <a:ext cx="266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2"/>
                </a:solidFill>
              </a:rPr>
              <a:t>팝업</a:t>
            </a:r>
            <a:r>
              <a:rPr lang="en-US" altLang="ko-KR" sz="1050" b="1" dirty="0">
                <a:solidFill>
                  <a:schemeClr val="accent2"/>
                </a:solidFill>
              </a:rPr>
              <a:t>x </a:t>
            </a:r>
            <a:r>
              <a:rPr lang="ko-KR" altLang="en-US" sz="1050" b="1" dirty="0">
                <a:solidFill>
                  <a:schemeClr val="accent2"/>
                </a:solidFill>
              </a:rPr>
              <a:t>게시판형식으로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1FCDA-1633-4928-8B1B-BCFB853A945D}"/>
              </a:ext>
            </a:extLst>
          </p:cNvPr>
          <p:cNvSpPr txBox="1"/>
          <p:nvPr/>
        </p:nvSpPr>
        <p:spPr>
          <a:xfrm>
            <a:off x="4233714" y="5733256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2"/>
                </a:solidFill>
              </a:rPr>
              <a:t>메뉴</a:t>
            </a:r>
            <a:r>
              <a:rPr lang="en-US" altLang="ko-KR" sz="1600" b="1" dirty="0">
                <a:solidFill>
                  <a:schemeClr val="accent2"/>
                </a:solidFill>
              </a:rPr>
              <a:t>-</a:t>
            </a:r>
            <a:r>
              <a:rPr lang="ko-KR" altLang="en-US" sz="1600" b="1" dirty="0">
                <a:solidFill>
                  <a:schemeClr val="accent2"/>
                </a:solidFill>
              </a:rPr>
              <a:t>평가 관리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369FE891-52CD-49A2-9DAC-6798C6D371D6}"/>
              </a:ext>
            </a:extLst>
          </p:cNvPr>
          <p:cNvSpPr/>
          <p:nvPr/>
        </p:nvSpPr>
        <p:spPr>
          <a:xfrm>
            <a:off x="345282" y="3789040"/>
            <a:ext cx="3816424" cy="165618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11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A9392ED-A729-4517-9126-A6DE608D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구인구직 시스템</a:t>
            </a:r>
            <a:endParaRPr lang="ko-KR" altLang="en-US" dirty="0"/>
          </a:p>
        </p:txBody>
      </p:sp>
      <p:sp>
        <p:nvSpPr>
          <p:cNvPr id="4" name="텍스트 개체 틀 41">
            <a:extLst>
              <a:ext uri="{FF2B5EF4-FFF2-40B4-BE49-F238E27FC236}">
                <a16:creationId xmlns:a16="http://schemas.microsoft.com/office/drawing/2014/main" id="{935797B7-C08D-4277-949B-4FB9CD97DAE2}"/>
              </a:ext>
            </a:extLst>
          </p:cNvPr>
          <p:cNvSpPr txBox="1">
            <a:spLocks/>
          </p:cNvSpPr>
          <p:nvPr/>
        </p:nvSpPr>
        <p:spPr bwMode="auto">
          <a:xfrm>
            <a:off x="3288508" y="863601"/>
            <a:ext cx="2871787" cy="188913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>
                <a16:creationId xmlns:a16="http://schemas.microsoft.com/office/drawing/2014/main" id="{978ACB77-EBA4-49BF-9854-A359E66B0E61}"/>
              </a:ext>
            </a:extLst>
          </p:cNvPr>
          <p:cNvSpPr txBox="1">
            <a:spLocks/>
          </p:cNvSpPr>
          <p:nvPr/>
        </p:nvSpPr>
        <p:spPr bwMode="auto">
          <a:xfrm>
            <a:off x="3288508" y="633413"/>
            <a:ext cx="2879725" cy="228600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</a:p>
        </p:txBody>
      </p:sp>
      <p:sp>
        <p:nvSpPr>
          <p:cNvPr id="8" name="텍스트 개체 틀 41">
            <a:extLst>
              <a:ext uri="{FF2B5EF4-FFF2-40B4-BE49-F238E27FC236}">
                <a16:creationId xmlns:a16="http://schemas.microsoft.com/office/drawing/2014/main" id="{8AE4F8F2-2A7D-4F97-BAD1-EA70BFD3D86B}"/>
              </a:ext>
            </a:extLst>
          </p:cNvPr>
          <p:cNvSpPr txBox="1">
            <a:spLocks/>
          </p:cNvSpPr>
          <p:nvPr/>
        </p:nvSpPr>
        <p:spPr bwMode="auto">
          <a:xfrm>
            <a:off x="1066008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lang="ko-KR" altLang="en-US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강사</a:t>
            </a:r>
            <a:r>
              <a:rPr lang="en-US" altLang="ko-KR" kern="0" spc="-150" dirty="0">
                <a:solidFill>
                  <a:schemeClr val="tx1"/>
                </a:solidFill>
                <a:latin typeface="맑은 고딕"/>
                <a:ea typeface="맑은 고딕"/>
              </a:rPr>
              <a:t>-- </a:t>
            </a:r>
            <a:r>
              <a:rPr kumimoji="1" lang="ko-KR" altLang="en-US" kern="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시스템관리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D7B6D6-B678-427F-A4A3-805602C7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92438"/>
              </p:ext>
            </p:extLst>
          </p:nvPr>
        </p:nvGraphicFramePr>
        <p:xfrm>
          <a:off x="7330283" y="1309688"/>
          <a:ext cx="2509837" cy="1108076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584390754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660603792"/>
                    </a:ext>
                  </a:extLst>
                </a:gridCol>
              </a:tblGrid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kumimoji="1" lang="ko-KR" altLang="en-US"/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평범한 검색(날짜가 누락됨)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73127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1pPr>
                      <a:lvl2pPr marL="742950" indent="-28575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2pPr>
                      <a:lvl3pPr marL="11430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3pPr>
                      <a:lvl4pPr marL="16002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4pPr>
                      <a:lvl5pPr marL="2057400" indent="-228600"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>
                          <a:solidFill>
                            <a:srgbClr val="A6A6A6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모든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학생들의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설문조사한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점수의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평균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140525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F03F5818-2076-49F9-9A5F-243E406AC29F}"/>
              </a:ext>
            </a:extLst>
          </p:cNvPr>
          <p:cNvSpPr/>
          <p:nvPr/>
        </p:nvSpPr>
        <p:spPr>
          <a:xfrm>
            <a:off x="5557513" y="1743636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CD2F6BC-353F-497B-8DF1-94AE26BDBACD}"/>
              </a:ext>
            </a:extLst>
          </p:cNvPr>
          <p:cNvGraphicFramePr>
            <a:graphicFrameLocks noGrp="1"/>
          </p:cNvGraphicFramePr>
          <p:nvPr/>
        </p:nvGraphicFramePr>
        <p:xfrm>
          <a:off x="7330283" y="5805489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0EB62E8-DA5D-4D98-9205-FF51B1A1DB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82" y="1276820"/>
            <a:ext cx="6642846" cy="434918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EE827B5-FE02-470B-B875-3F23BB144847}"/>
              </a:ext>
            </a:extLst>
          </p:cNvPr>
          <p:cNvSpPr/>
          <p:nvPr/>
        </p:nvSpPr>
        <p:spPr>
          <a:xfrm>
            <a:off x="5503724" y="1689847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07E97C-A439-4F6B-9E3F-6375E4D02EFB}"/>
              </a:ext>
            </a:extLst>
          </p:cNvPr>
          <p:cNvSpPr/>
          <p:nvPr/>
        </p:nvSpPr>
        <p:spPr>
          <a:xfrm>
            <a:off x="5586554" y="2624699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F1DA2-5122-4051-852C-23474D7A94BD}"/>
              </a:ext>
            </a:extLst>
          </p:cNvPr>
          <p:cNvSpPr txBox="1"/>
          <p:nvPr/>
        </p:nvSpPr>
        <p:spPr>
          <a:xfrm>
            <a:off x="2083404" y="4883118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accent2"/>
                </a:solidFill>
              </a:rPr>
              <a:t>메뉴</a:t>
            </a:r>
            <a:r>
              <a:rPr lang="en-US" altLang="ko-KR" sz="1000" b="1" dirty="0">
                <a:solidFill>
                  <a:schemeClr val="accent2"/>
                </a:solidFill>
              </a:rPr>
              <a:t>-</a:t>
            </a:r>
            <a:r>
              <a:rPr lang="ko-KR" altLang="en-US" sz="1000" b="1" dirty="0">
                <a:solidFill>
                  <a:schemeClr val="accent2"/>
                </a:solidFill>
              </a:rPr>
              <a:t>평가관리</a:t>
            </a:r>
            <a:endParaRPr lang="en-US" altLang="ko-KR" sz="1000" b="1" dirty="0">
              <a:solidFill>
                <a:schemeClr val="accent2"/>
              </a:solidFill>
            </a:endParaRPr>
          </a:p>
          <a:p>
            <a:r>
              <a:rPr lang="ko-KR" altLang="en-US" sz="1000" b="1" dirty="0">
                <a:solidFill>
                  <a:schemeClr val="accent2"/>
                </a:solidFill>
              </a:rPr>
              <a:t>강의 목록 출력</a:t>
            </a:r>
            <a:r>
              <a:rPr lang="en-US" altLang="ko-KR" sz="1000" b="1" dirty="0">
                <a:solidFill>
                  <a:schemeClr val="accent2"/>
                </a:solidFill>
              </a:rPr>
              <a:t>, </a:t>
            </a:r>
            <a:r>
              <a:rPr lang="ko-KR" altLang="en-US" sz="1000" b="1" dirty="0">
                <a:solidFill>
                  <a:schemeClr val="accent2"/>
                </a:solidFill>
              </a:rPr>
              <a:t>강의 선택  학생 목록 점수 확인</a:t>
            </a:r>
            <a:endParaRPr lang="en-US" altLang="ko-KR" sz="1000" b="1" dirty="0">
              <a:solidFill>
                <a:schemeClr val="accent2"/>
              </a:solidFill>
            </a:endParaRP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2ED2B0D7-A378-46AD-816A-C403040A9D75}"/>
              </a:ext>
            </a:extLst>
          </p:cNvPr>
          <p:cNvSpPr/>
          <p:nvPr/>
        </p:nvSpPr>
        <p:spPr>
          <a:xfrm>
            <a:off x="2653016" y="3155918"/>
            <a:ext cx="2160240" cy="14401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3ADCBFF-7D42-4637-8DF6-73053A262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6C2A730B-120B-44D8-963A-DAC697DB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6D0588B0-553D-47A2-BF61-FDF7EF68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과정공지 및 일정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345AD434-CEF7-43ED-A5AB-0F2F586BD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48B4170D-42BA-43C1-87C3-776FD5901F7A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1306" name="Rectangle 6">
              <a:extLst>
                <a:ext uri="{FF2B5EF4-FFF2-40B4-BE49-F238E27FC236}">
                  <a16:creationId xmlns:a16="http://schemas.microsoft.com/office/drawing/2014/main" id="{B022D5AE-8035-4C22-BCF5-879C13FC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7">
              <a:extLst>
                <a:ext uri="{FF2B5EF4-FFF2-40B4-BE49-F238E27FC236}">
                  <a16:creationId xmlns:a16="http://schemas.microsoft.com/office/drawing/2014/main" id="{F947E815-D647-4450-8A7B-82A9D6FF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과정공지 및 일정을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11308" name="Rectangle 8">
              <a:extLst>
                <a:ext uri="{FF2B5EF4-FFF2-40B4-BE49-F238E27FC236}">
                  <a16:creationId xmlns:a16="http://schemas.microsoft.com/office/drawing/2014/main" id="{AE187F4E-90A8-4BF3-9656-780292BA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09" name="Rectangle 9">
              <a:extLst>
                <a:ext uri="{FF2B5EF4-FFF2-40B4-BE49-F238E27FC236}">
                  <a16:creationId xmlns:a16="http://schemas.microsoft.com/office/drawing/2014/main" id="{430B0957-A276-441C-A7CA-FB0B430E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과정공지 및 일정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1310" name="Line 10">
              <a:extLst>
                <a:ext uri="{FF2B5EF4-FFF2-40B4-BE49-F238E27FC236}">
                  <a16:creationId xmlns:a16="http://schemas.microsoft.com/office/drawing/2014/main" id="{D90BD6D3-AAF0-43DE-BF61-FFB1A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1" name="Line 11">
              <a:extLst>
                <a:ext uri="{FF2B5EF4-FFF2-40B4-BE49-F238E27FC236}">
                  <a16:creationId xmlns:a16="http://schemas.microsoft.com/office/drawing/2014/main" id="{DBBB8555-D9AA-4839-BE12-5862D5F2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2" name="Line 12">
              <a:extLst>
                <a:ext uri="{FF2B5EF4-FFF2-40B4-BE49-F238E27FC236}">
                  <a16:creationId xmlns:a16="http://schemas.microsoft.com/office/drawing/2014/main" id="{50210B27-5266-47D2-A07F-FBB0DF3AE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3" name="Line 13">
              <a:extLst>
                <a:ext uri="{FF2B5EF4-FFF2-40B4-BE49-F238E27FC236}">
                  <a16:creationId xmlns:a16="http://schemas.microsoft.com/office/drawing/2014/main" id="{A012D689-5D2F-4F6A-AA11-DF1237C4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4" name="Line 14">
              <a:extLst>
                <a:ext uri="{FF2B5EF4-FFF2-40B4-BE49-F238E27FC236}">
                  <a16:creationId xmlns:a16="http://schemas.microsoft.com/office/drawing/2014/main" id="{90EBB9F9-356B-4908-B6AD-029668E06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15" name="Line 15">
              <a:extLst>
                <a:ext uri="{FF2B5EF4-FFF2-40B4-BE49-F238E27FC236}">
                  <a16:creationId xmlns:a16="http://schemas.microsoft.com/office/drawing/2014/main" id="{5047868E-1AD5-4898-817E-FDACC5E1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1" name="Text Box 16">
            <a:extLst>
              <a:ext uri="{FF2B5EF4-FFF2-40B4-BE49-F238E27FC236}">
                <a16:creationId xmlns:a16="http://schemas.microsoft.com/office/drawing/2014/main" id="{C7036C99-7483-47E5-8923-F56A8647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id="{FF45D4BA-F718-4E84-A1FD-21C1180C318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1294" name="Rectangle 18">
              <a:extLst>
                <a:ext uri="{FF2B5EF4-FFF2-40B4-BE49-F238E27FC236}">
                  <a16:creationId xmlns:a16="http://schemas.microsoft.com/office/drawing/2014/main" id="{702F8A78-8135-440E-8ED4-941F8A6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1295" name="Rectangle 19">
              <a:extLst>
                <a:ext uri="{FF2B5EF4-FFF2-40B4-BE49-F238E27FC236}">
                  <a16:creationId xmlns:a16="http://schemas.microsoft.com/office/drawing/2014/main" id="{DDEB08D4-8823-41A5-ACF8-4EC231F4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6" name="Rectangle 20">
              <a:extLst>
                <a:ext uri="{FF2B5EF4-FFF2-40B4-BE49-F238E27FC236}">
                  <a16:creationId xmlns:a16="http://schemas.microsoft.com/office/drawing/2014/main" id="{A694A9DA-46F6-4D26-A788-5EEB71FFD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7" name="Rectangle 21">
              <a:extLst>
                <a:ext uri="{FF2B5EF4-FFF2-40B4-BE49-F238E27FC236}">
                  <a16:creationId xmlns:a16="http://schemas.microsoft.com/office/drawing/2014/main" id="{60502524-07C2-4E8B-B2B1-4E50DDDC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id="{224CBD6B-FCA8-49D8-A54C-7E93B8D6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1299" name="Line 23">
              <a:extLst>
                <a:ext uri="{FF2B5EF4-FFF2-40B4-BE49-F238E27FC236}">
                  <a16:creationId xmlns:a16="http://schemas.microsoft.com/office/drawing/2014/main" id="{47CF2C81-CF45-4BD3-A07A-879B08B2A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0" name="Line 24">
              <a:extLst>
                <a:ext uri="{FF2B5EF4-FFF2-40B4-BE49-F238E27FC236}">
                  <a16:creationId xmlns:a16="http://schemas.microsoft.com/office/drawing/2014/main" id="{769C6944-5A8A-48D7-B6EB-8B97796C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1" name="Line 25">
              <a:extLst>
                <a:ext uri="{FF2B5EF4-FFF2-40B4-BE49-F238E27FC236}">
                  <a16:creationId xmlns:a16="http://schemas.microsoft.com/office/drawing/2014/main" id="{44988C47-9FC4-4355-9084-66A01643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2" name="Line 26">
              <a:extLst>
                <a:ext uri="{FF2B5EF4-FFF2-40B4-BE49-F238E27FC236}">
                  <a16:creationId xmlns:a16="http://schemas.microsoft.com/office/drawing/2014/main" id="{C4349503-E1DA-4666-89E7-63BDCA06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3" name="Line 27">
              <a:extLst>
                <a:ext uri="{FF2B5EF4-FFF2-40B4-BE49-F238E27FC236}">
                  <a16:creationId xmlns:a16="http://schemas.microsoft.com/office/drawing/2014/main" id="{E1CDE444-DF8E-4013-8D7D-F592314C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4" name="Line 28">
              <a:extLst>
                <a:ext uri="{FF2B5EF4-FFF2-40B4-BE49-F238E27FC236}">
                  <a16:creationId xmlns:a16="http://schemas.microsoft.com/office/drawing/2014/main" id="{1CB282CD-07FC-4C61-BAAE-043CD1F61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05" name="Line 29">
              <a:extLst>
                <a:ext uri="{FF2B5EF4-FFF2-40B4-BE49-F238E27FC236}">
                  <a16:creationId xmlns:a16="http://schemas.microsoft.com/office/drawing/2014/main" id="{0E5CA0C2-BDB9-4A85-91E9-F1496360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273" name="Group 30">
            <a:extLst>
              <a:ext uri="{FF2B5EF4-FFF2-40B4-BE49-F238E27FC236}">
                <a16:creationId xmlns:a16="http://schemas.microsoft.com/office/drawing/2014/main" id="{A6531AEF-A62B-4428-B660-DE6ACFC03D1C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213"/>
            <a:chOff x="4622" y="1706"/>
            <a:chExt cx="1580" cy="431"/>
          </a:xfrm>
        </p:grpSpPr>
        <p:sp>
          <p:nvSpPr>
            <p:cNvPr id="11287" name="Rectangle 31">
              <a:extLst>
                <a:ext uri="{FF2B5EF4-FFF2-40B4-BE49-F238E27FC236}">
                  <a16:creationId xmlns:a16="http://schemas.microsoft.com/office/drawing/2014/main" id="{5400382E-EDC5-416A-B08A-FEB73B4F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288" name="Rectangle 32">
              <a:extLst>
                <a:ext uri="{FF2B5EF4-FFF2-40B4-BE49-F238E27FC236}">
                  <a16:creationId xmlns:a16="http://schemas.microsoft.com/office/drawing/2014/main" id="{30AF548C-B16B-4089-94A1-F2D327E7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첨부된 파일 다운로드 가능</a:t>
              </a:r>
            </a:p>
          </p:txBody>
        </p:sp>
        <p:sp>
          <p:nvSpPr>
            <p:cNvPr id="11289" name="Line 33">
              <a:extLst>
                <a:ext uri="{FF2B5EF4-FFF2-40B4-BE49-F238E27FC236}">
                  <a16:creationId xmlns:a16="http://schemas.microsoft.com/office/drawing/2014/main" id="{CD2F4382-FF72-4EB3-9674-F7DEEE0C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0" name="Line 34">
              <a:extLst>
                <a:ext uri="{FF2B5EF4-FFF2-40B4-BE49-F238E27FC236}">
                  <a16:creationId xmlns:a16="http://schemas.microsoft.com/office/drawing/2014/main" id="{82EE8D45-4D49-41A7-AA04-2C7D43103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1" name="Line 35">
              <a:extLst>
                <a:ext uri="{FF2B5EF4-FFF2-40B4-BE49-F238E27FC236}">
                  <a16:creationId xmlns:a16="http://schemas.microsoft.com/office/drawing/2014/main" id="{C6FF2D21-C685-4FFA-9068-EBE3929AB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2" name="Line 36">
              <a:extLst>
                <a:ext uri="{FF2B5EF4-FFF2-40B4-BE49-F238E27FC236}">
                  <a16:creationId xmlns:a16="http://schemas.microsoft.com/office/drawing/2014/main" id="{2EC18AA2-40EF-4901-B6C7-DE5ABF3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93" name="Line 37">
              <a:extLst>
                <a:ext uri="{FF2B5EF4-FFF2-40B4-BE49-F238E27FC236}">
                  <a16:creationId xmlns:a16="http://schemas.microsoft.com/office/drawing/2014/main" id="{339754C5-7D60-4F80-9C34-9FCF4D48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1274" name="Picture 38">
            <a:extLst>
              <a:ext uri="{FF2B5EF4-FFF2-40B4-BE49-F238E27FC236}">
                <a16:creationId xmlns:a16="http://schemas.microsoft.com/office/drawing/2014/main" id="{0770E8BD-CAA1-46D5-B056-ABD0351B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020888"/>
            <a:ext cx="7116763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5" name="Oval 39">
            <a:extLst>
              <a:ext uri="{FF2B5EF4-FFF2-40B4-BE49-F238E27FC236}">
                <a16:creationId xmlns:a16="http://schemas.microsoft.com/office/drawing/2014/main" id="{2D39551A-5EDF-4351-86C5-46A01AE5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1949450"/>
            <a:ext cx="144462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1276" name="Oval 40">
            <a:extLst>
              <a:ext uri="{FF2B5EF4-FFF2-40B4-BE49-F238E27FC236}">
                <a16:creationId xmlns:a16="http://schemas.microsoft.com/office/drawing/2014/main" id="{91FDE96C-7556-4334-A11E-405C2F6D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3368675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1277" name="Oval 41">
            <a:extLst>
              <a:ext uri="{FF2B5EF4-FFF2-40B4-BE49-F238E27FC236}">
                <a16:creationId xmlns:a16="http://schemas.microsoft.com/office/drawing/2014/main" id="{4513FAF5-48E8-4689-8ABF-A5408746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4652963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grpSp>
        <p:nvGrpSpPr>
          <p:cNvPr id="11278" name="Group 42">
            <a:extLst>
              <a:ext uri="{FF2B5EF4-FFF2-40B4-BE49-F238E27FC236}">
                <a16:creationId xmlns:a16="http://schemas.microsoft.com/office/drawing/2014/main" id="{3F241DE8-3F09-48BA-A9BF-6978F824CE30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3390900"/>
            <a:ext cx="2508250" cy="684213"/>
            <a:chOff x="4622" y="2136"/>
            <a:chExt cx="1580" cy="431"/>
          </a:xfrm>
        </p:grpSpPr>
        <p:sp>
          <p:nvSpPr>
            <p:cNvPr id="11280" name="Rectangle 43">
              <a:extLst>
                <a:ext uri="{FF2B5EF4-FFF2-40B4-BE49-F238E27FC236}">
                  <a16:creationId xmlns:a16="http://schemas.microsoft.com/office/drawing/2014/main" id="{D0676798-1C80-4F3D-8795-0CC41A02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213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281" name="Rectangle 44">
              <a:extLst>
                <a:ext uri="{FF2B5EF4-FFF2-40B4-BE49-F238E27FC236}">
                  <a16:creationId xmlns:a16="http://schemas.microsoft.com/office/drawing/2014/main" id="{8396132D-4771-4917-92E8-B201B86B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213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일정 확인 후 수강 신청 가능</a:t>
              </a:r>
            </a:p>
          </p:txBody>
        </p:sp>
        <p:sp>
          <p:nvSpPr>
            <p:cNvPr id="11282" name="Line 45">
              <a:extLst>
                <a:ext uri="{FF2B5EF4-FFF2-40B4-BE49-F238E27FC236}">
                  <a16:creationId xmlns:a16="http://schemas.microsoft.com/office/drawing/2014/main" id="{07F340BD-1073-4439-B40D-C76E47323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3" name="Line 46">
              <a:extLst>
                <a:ext uri="{FF2B5EF4-FFF2-40B4-BE49-F238E27FC236}">
                  <a16:creationId xmlns:a16="http://schemas.microsoft.com/office/drawing/2014/main" id="{BE6EAD2E-BC41-4F06-890A-8D573768C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4" name="Line 47">
              <a:extLst>
                <a:ext uri="{FF2B5EF4-FFF2-40B4-BE49-F238E27FC236}">
                  <a16:creationId xmlns:a16="http://schemas.microsoft.com/office/drawing/2014/main" id="{F7CB9DA5-5C43-4856-B9B9-6FB6C555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213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5" name="Line 48">
              <a:extLst>
                <a:ext uri="{FF2B5EF4-FFF2-40B4-BE49-F238E27FC236}">
                  <a16:creationId xmlns:a16="http://schemas.microsoft.com/office/drawing/2014/main" id="{AB18F340-6258-4751-A1CC-08A005F66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6" name="Line 49">
              <a:extLst>
                <a:ext uri="{FF2B5EF4-FFF2-40B4-BE49-F238E27FC236}">
                  <a16:creationId xmlns:a16="http://schemas.microsoft.com/office/drawing/2014/main" id="{856F0F67-6213-46D5-A7DC-F9E9579F4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56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1279" name="Oval 50">
            <a:extLst>
              <a:ext uri="{FF2B5EF4-FFF2-40B4-BE49-F238E27FC236}">
                <a16:creationId xmlns:a16="http://schemas.microsoft.com/office/drawing/2014/main" id="{C027AE86-22C1-47ED-831B-4B9DA4AC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477043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5025802" y="3390900"/>
            <a:ext cx="1368152" cy="2541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168900" y="3440991"/>
            <a:ext cx="800009" cy="15394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159500" y="3440991"/>
            <a:ext cx="800009" cy="15394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0094" y="333398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~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02380" y="34203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강의기간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557192" y="2419770"/>
            <a:ext cx="778668" cy="8831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247" y="237547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tx1"/>
                </a:solidFill>
              </a:rPr>
              <a:t>강의기간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6334" y="250520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tx1"/>
                </a:solidFill>
              </a:rPr>
              <a:t>~ 2020-1-14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6334" y="269239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tx1"/>
                </a:solidFill>
              </a:rPr>
              <a:t>~ 2020-1-14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55134-A5C5-4DCC-9AE5-689889D8F88A}"/>
              </a:ext>
            </a:extLst>
          </p:cNvPr>
          <p:cNvSpPr txBox="1"/>
          <p:nvPr/>
        </p:nvSpPr>
        <p:spPr>
          <a:xfrm>
            <a:off x="1065213" y="5559425"/>
            <a:ext cx="5328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7030A0"/>
                </a:solidFill>
              </a:rPr>
              <a:t>강의 신청 가능</a:t>
            </a:r>
            <a:r>
              <a:rPr lang="en-US" altLang="ko-KR" sz="1100" b="1" dirty="0">
                <a:solidFill>
                  <a:srgbClr val="7030A0"/>
                </a:solidFill>
              </a:rPr>
              <a:t>. </a:t>
            </a:r>
            <a:r>
              <a:rPr lang="ko-KR" altLang="en-US" sz="1100" b="1" dirty="0">
                <a:solidFill>
                  <a:srgbClr val="7030A0"/>
                </a:solidFill>
              </a:rPr>
              <a:t>모집기간이 지난 강의에 대해선 출력</a:t>
            </a:r>
            <a:r>
              <a:rPr lang="en-US" altLang="ko-KR" sz="1100" b="1" dirty="0">
                <a:solidFill>
                  <a:srgbClr val="7030A0"/>
                </a:solidFill>
              </a:rPr>
              <a:t>x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52E1A68F-5374-4CE0-AEAF-C907B9804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19EB3383-8C77-4C11-83AE-CB42ED161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학습지원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9F28EA68-B68F-4391-B2A0-32717683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학습자료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F5C7B618-5EAD-42C8-9AD4-B3A38654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3318" name="Group 5">
            <a:extLst>
              <a:ext uri="{FF2B5EF4-FFF2-40B4-BE49-F238E27FC236}">
                <a16:creationId xmlns:a16="http://schemas.microsoft.com/office/drawing/2014/main" id="{336C9D77-96B0-437A-8F01-CDAF85972766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3345" name="Rectangle 6">
              <a:extLst>
                <a:ext uri="{FF2B5EF4-FFF2-40B4-BE49-F238E27FC236}">
                  <a16:creationId xmlns:a16="http://schemas.microsoft.com/office/drawing/2014/main" id="{1160BDA3-9D8F-451B-BA82-825C56BD4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46" name="Rectangle 7">
              <a:extLst>
                <a:ext uri="{FF2B5EF4-FFF2-40B4-BE49-F238E27FC236}">
                  <a16:creationId xmlns:a16="http://schemas.microsoft.com/office/drawing/2014/main" id="{7AC2CAF3-31C7-4F3F-98DD-9B2954B0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>
                  <a:solidFill>
                    <a:srgbClr val="000000"/>
                  </a:solidFill>
                </a:rPr>
                <a:t>학습자료를 조회하기 위한 검색 조건</a:t>
              </a:r>
            </a:p>
            <a:p>
              <a:pPr eaLnBrk="1" hangingPunct="1"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0000"/>
                  </a:solidFill>
                </a:rPr>
                <a:t> </a:t>
              </a:r>
              <a:r>
                <a:rPr lang="ko-KR" altLang="ko-KR">
                  <a:solidFill>
                    <a:srgbClr val="000000"/>
                  </a:solidFill>
                </a:rPr>
                <a:t>작성자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제목 검색 범위을 입력하여 검색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>
                <a:solidFill>
                  <a:srgbClr val="000000"/>
                </a:solidFill>
              </a:endParaRPr>
            </a:p>
          </p:txBody>
        </p:sp>
        <p:sp>
          <p:nvSpPr>
            <p:cNvPr id="13347" name="Rectangle 8">
              <a:extLst>
                <a:ext uri="{FF2B5EF4-FFF2-40B4-BE49-F238E27FC236}">
                  <a16:creationId xmlns:a16="http://schemas.microsoft.com/office/drawing/2014/main" id="{ABB95EA3-91B4-4500-92D4-21FCC511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48" name="Rectangle 9">
              <a:extLst>
                <a:ext uri="{FF2B5EF4-FFF2-40B4-BE49-F238E27FC236}">
                  <a16:creationId xmlns:a16="http://schemas.microsoft.com/office/drawing/2014/main" id="{3C0290CA-518F-4113-8568-0165541A9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헉숩자료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3349" name="Line 10">
              <a:extLst>
                <a:ext uri="{FF2B5EF4-FFF2-40B4-BE49-F238E27FC236}">
                  <a16:creationId xmlns:a16="http://schemas.microsoft.com/office/drawing/2014/main" id="{276898D7-42AA-4973-8339-21D0110DF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0" name="Line 11">
              <a:extLst>
                <a:ext uri="{FF2B5EF4-FFF2-40B4-BE49-F238E27FC236}">
                  <a16:creationId xmlns:a16="http://schemas.microsoft.com/office/drawing/2014/main" id="{5E8B598E-5B7E-4EC3-9D33-1882B520D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1" name="Line 12">
              <a:extLst>
                <a:ext uri="{FF2B5EF4-FFF2-40B4-BE49-F238E27FC236}">
                  <a16:creationId xmlns:a16="http://schemas.microsoft.com/office/drawing/2014/main" id="{74663C97-B9E6-4C1F-8FDE-E2A123D5D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2" name="Line 13">
              <a:extLst>
                <a:ext uri="{FF2B5EF4-FFF2-40B4-BE49-F238E27FC236}">
                  <a16:creationId xmlns:a16="http://schemas.microsoft.com/office/drawing/2014/main" id="{7B34121E-4536-4F81-A21A-7D6453962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3" name="Line 14">
              <a:extLst>
                <a:ext uri="{FF2B5EF4-FFF2-40B4-BE49-F238E27FC236}">
                  <a16:creationId xmlns:a16="http://schemas.microsoft.com/office/drawing/2014/main" id="{7DDCFF97-4C74-4D8C-B706-662CCAB66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54" name="Line 15">
              <a:extLst>
                <a:ext uri="{FF2B5EF4-FFF2-40B4-BE49-F238E27FC236}">
                  <a16:creationId xmlns:a16="http://schemas.microsoft.com/office/drawing/2014/main" id="{0291F9D0-D4BE-4E97-BB29-7AB0833A1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3319" name="Text Box 16">
            <a:extLst>
              <a:ext uri="{FF2B5EF4-FFF2-40B4-BE49-F238E27FC236}">
                <a16:creationId xmlns:a16="http://schemas.microsoft.com/office/drawing/2014/main" id="{8943496B-856C-4F98-BE25-DDC9AD29C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3320" name="Group 17">
            <a:extLst>
              <a:ext uri="{FF2B5EF4-FFF2-40B4-BE49-F238E27FC236}">
                <a16:creationId xmlns:a16="http://schemas.microsoft.com/office/drawing/2014/main" id="{07443642-932A-434A-AA56-9053E099F14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3333" name="Rectangle 18">
              <a:extLst>
                <a:ext uri="{FF2B5EF4-FFF2-40B4-BE49-F238E27FC236}">
                  <a16:creationId xmlns:a16="http://schemas.microsoft.com/office/drawing/2014/main" id="{4647BD80-CE96-4C98-BA8A-CFCF73576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3334" name="Rectangle 19">
              <a:extLst>
                <a:ext uri="{FF2B5EF4-FFF2-40B4-BE49-F238E27FC236}">
                  <a16:creationId xmlns:a16="http://schemas.microsoft.com/office/drawing/2014/main" id="{DF8FE43B-1096-4133-8FB5-836D7989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5" name="Rectangle 20">
              <a:extLst>
                <a:ext uri="{FF2B5EF4-FFF2-40B4-BE49-F238E27FC236}">
                  <a16:creationId xmlns:a16="http://schemas.microsoft.com/office/drawing/2014/main" id="{930E9C48-8DB6-474C-A9EC-E85ADF0F3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6" name="Rectangle 21">
              <a:extLst>
                <a:ext uri="{FF2B5EF4-FFF2-40B4-BE49-F238E27FC236}">
                  <a16:creationId xmlns:a16="http://schemas.microsoft.com/office/drawing/2014/main" id="{964A1E2F-9464-4271-9C3C-3F221685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7" name="Rectangle 22">
              <a:extLst>
                <a:ext uri="{FF2B5EF4-FFF2-40B4-BE49-F238E27FC236}">
                  <a16:creationId xmlns:a16="http://schemas.microsoft.com/office/drawing/2014/main" id="{A14D488F-0E89-45F1-80EC-7798245F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3338" name="Line 23">
              <a:extLst>
                <a:ext uri="{FF2B5EF4-FFF2-40B4-BE49-F238E27FC236}">
                  <a16:creationId xmlns:a16="http://schemas.microsoft.com/office/drawing/2014/main" id="{6B8B9250-AD2D-4AD4-B6E0-4465EB59C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9" name="Line 24">
              <a:extLst>
                <a:ext uri="{FF2B5EF4-FFF2-40B4-BE49-F238E27FC236}">
                  <a16:creationId xmlns:a16="http://schemas.microsoft.com/office/drawing/2014/main" id="{87FB55B4-0206-4BEE-BF3C-D1EFE056D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0" name="Line 25">
              <a:extLst>
                <a:ext uri="{FF2B5EF4-FFF2-40B4-BE49-F238E27FC236}">
                  <a16:creationId xmlns:a16="http://schemas.microsoft.com/office/drawing/2014/main" id="{7B2627CE-701C-4DB1-8FFD-5665E6772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1" name="Line 26">
              <a:extLst>
                <a:ext uri="{FF2B5EF4-FFF2-40B4-BE49-F238E27FC236}">
                  <a16:creationId xmlns:a16="http://schemas.microsoft.com/office/drawing/2014/main" id="{1AE6437F-73A5-4173-89AF-7360B574C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2" name="Line 27">
              <a:extLst>
                <a:ext uri="{FF2B5EF4-FFF2-40B4-BE49-F238E27FC236}">
                  <a16:creationId xmlns:a16="http://schemas.microsoft.com/office/drawing/2014/main" id="{B66C26E1-E425-4D7D-A5A2-38862D368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3" name="Line 28">
              <a:extLst>
                <a:ext uri="{FF2B5EF4-FFF2-40B4-BE49-F238E27FC236}">
                  <a16:creationId xmlns:a16="http://schemas.microsoft.com/office/drawing/2014/main" id="{4BF99FCE-BE6D-4174-8F64-9081F7C71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44" name="Line 29">
              <a:extLst>
                <a:ext uri="{FF2B5EF4-FFF2-40B4-BE49-F238E27FC236}">
                  <a16:creationId xmlns:a16="http://schemas.microsoft.com/office/drawing/2014/main" id="{486FE5BD-6D2E-470F-A9A5-63CDDA17B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321" name="Group 30">
            <a:extLst>
              <a:ext uri="{FF2B5EF4-FFF2-40B4-BE49-F238E27FC236}">
                <a16:creationId xmlns:a16="http://schemas.microsoft.com/office/drawing/2014/main" id="{2CE321D3-9B8C-4E15-BDC5-E5827CE9B094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708275"/>
            <a:ext cx="2508250" cy="684213"/>
            <a:chOff x="4622" y="1706"/>
            <a:chExt cx="1580" cy="431"/>
          </a:xfrm>
        </p:grpSpPr>
        <p:sp>
          <p:nvSpPr>
            <p:cNvPr id="13326" name="Rectangle 31">
              <a:extLst>
                <a:ext uri="{FF2B5EF4-FFF2-40B4-BE49-F238E27FC236}">
                  <a16:creationId xmlns:a16="http://schemas.microsoft.com/office/drawing/2014/main" id="{B9B31BAE-F805-4A7C-8BDF-DCA21705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3327" name="Rectangle 32">
              <a:extLst>
                <a:ext uri="{FF2B5EF4-FFF2-40B4-BE49-F238E27FC236}">
                  <a16:creationId xmlns:a16="http://schemas.microsoft.com/office/drawing/2014/main" id="{F70149A6-AC91-4F02-9B0B-1A87771FC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 dirty="0">
                  <a:solidFill>
                    <a:srgbClr val="000000"/>
                  </a:solidFill>
                </a:rPr>
                <a:t>첨부된 파일 다운로드 가능</a:t>
              </a:r>
              <a:endParaRPr lang="en-US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13328" name="Line 33">
              <a:extLst>
                <a:ext uri="{FF2B5EF4-FFF2-40B4-BE49-F238E27FC236}">
                  <a16:creationId xmlns:a16="http://schemas.microsoft.com/office/drawing/2014/main" id="{BD5C0A73-2B72-44BC-B4A1-92F384375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29" name="Line 34">
              <a:extLst>
                <a:ext uri="{FF2B5EF4-FFF2-40B4-BE49-F238E27FC236}">
                  <a16:creationId xmlns:a16="http://schemas.microsoft.com/office/drawing/2014/main" id="{1F6795FE-EC84-4212-9C0C-202E91CC6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0" name="Line 35">
              <a:extLst>
                <a:ext uri="{FF2B5EF4-FFF2-40B4-BE49-F238E27FC236}">
                  <a16:creationId xmlns:a16="http://schemas.microsoft.com/office/drawing/2014/main" id="{C7AB18F8-4676-4D57-B523-3EB82A96E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1" name="Line 36">
              <a:extLst>
                <a:ext uri="{FF2B5EF4-FFF2-40B4-BE49-F238E27FC236}">
                  <a16:creationId xmlns:a16="http://schemas.microsoft.com/office/drawing/2014/main" id="{D6EFDED1-C11A-4B95-921B-326D1BC9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32" name="Line 37">
              <a:extLst>
                <a:ext uri="{FF2B5EF4-FFF2-40B4-BE49-F238E27FC236}">
                  <a16:creationId xmlns:a16="http://schemas.microsoft.com/office/drawing/2014/main" id="{C65EF1EB-1528-43D9-B845-008129629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3322" name="Picture 38">
            <a:extLst>
              <a:ext uri="{FF2B5EF4-FFF2-40B4-BE49-F238E27FC236}">
                <a16:creationId xmlns:a16="http://schemas.microsoft.com/office/drawing/2014/main" id="{414766C0-4F3C-43D3-B63E-837830FF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027238"/>
            <a:ext cx="72866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3" name="Oval 39">
            <a:extLst>
              <a:ext uri="{FF2B5EF4-FFF2-40B4-BE49-F238E27FC236}">
                <a16:creationId xmlns:a16="http://schemas.microsoft.com/office/drawing/2014/main" id="{F88784C9-B50C-4F2C-B5D2-E265E6A8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5" y="2036763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3324" name="Oval 40">
            <a:extLst>
              <a:ext uri="{FF2B5EF4-FFF2-40B4-BE49-F238E27FC236}">
                <a16:creationId xmlns:a16="http://schemas.microsoft.com/office/drawing/2014/main" id="{D00BD332-8D4D-4405-A21B-983DEA95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4652963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3325" name="Oval 41">
            <a:extLst>
              <a:ext uri="{FF2B5EF4-FFF2-40B4-BE49-F238E27FC236}">
                <a16:creationId xmlns:a16="http://schemas.microsoft.com/office/drawing/2014/main" id="{8B0F90FB-A187-43BA-BA65-67CC99FC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3417888"/>
            <a:ext cx="215900" cy="2159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61B21-A8B9-4E00-BB15-7947F0136BA7}"/>
              </a:ext>
            </a:extLst>
          </p:cNvPr>
          <p:cNvSpPr txBox="1"/>
          <p:nvPr/>
        </p:nvSpPr>
        <p:spPr>
          <a:xfrm>
            <a:off x="1108075" y="5559425"/>
            <a:ext cx="4853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7030A0"/>
                </a:solidFill>
              </a:rPr>
              <a:t>개설 강의에 대한 목록</a:t>
            </a:r>
            <a:r>
              <a:rPr lang="en-US" altLang="ko-KR" sz="1100" b="1" dirty="0">
                <a:solidFill>
                  <a:srgbClr val="7030A0"/>
                </a:solidFill>
              </a:rPr>
              <a:t>.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444A13D5-04FA-4D3E-91B6-19ADDF80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CCB9B33C-326A-48F6-809B-9DD1D333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BEC9DB86-0D05-4773-8F03-36D81A2A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수강목록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A2D5DBCD-0C67-4734-857B-D2F638A4D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5366" name="Group 5">
            <a:extLst>
              <a:ext uri="{FF2B5EF4-FFF2-40B4-BE49-F238E27FC236}">
                <a16:creationId xmlns:a16="http://schemas.microsoft.com/office/drawing/2014/main" id="{6316B664-ACF9-4089-97C1-471C1AD9868C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5384" name="Rectangle 6">
              <a:extLst>
                <a:ext uri="{FF2B5EF4-FFF2-40B4-BE49-F238E27FC236}">
                  <a16:creationId xmlns:a16="http://schemas.microsoft.com/office/drawing/2014/main" id="{63F22C53-C56E-4B92-91A4-7064B921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385" name="Rectangle 7">
              <a:extLst>
                <a:ext uri="{FF2B5EF4-FFF2-40B4-BE49-F238E27FC236}">
                  <a16:creationId xmlns:a16="http://schemas.microsoft.com/office/drawing/2014/main" id="{75AB973C-8D1B-4F3D-B0B6-E526EB2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Font typeface="맑은 고딕" panose="020B0503020000020004" pitchFamily="34" charset="-127"/>
                <a:buChar char="-"/>
              </a:pPr>
              <a:r>
                <a:rPr lang="ko-KR" altLang="ko-KR" dirty="0">
                  <a:solidFill>
                    <a:srgbClr val="000000"/>
                  </a:solidFill>
                </a:rPr>
                <a:t>자신이 신청한 수강목록 리스트</a:t>
              </a:r>
            </a:p>
          </p:txBody>
        </p:sp>
        <p:sp>
          <p:nvSpPr>
            <p:cNvPr id="15386" name="Rectangle 8">
              <a:extLst>
                <a:ext uri="{FF2B5EF4-FFF2-40B4-BE49-F238E27FC236}">
                  <a16:creationId xmlns:a16="http://schemas.microsoft.com/office/drawing/2014/main" id="{1BF87F2F-C341-4D43-AA6D-4F67E8C56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387" name="Rectangle 9">
              <a:extLst>
                <a:ext uri="{FF2B5EF4-FFF2-40B4-BE49-F238E27FC236}">
                  <a16:creationId xmlns:a16="http://schemas.microsoft.com/office/drawing/2014/main" id="{2986328D-297A-49FC-82CC-AA296F6A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강의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5388" name="Line 10">
              <a:extLst>
                <a:ext uri="{FF2B5EF4-FFF2-40B4-BE49-F238E27FC236}">
                  <a16:creationId xmlns:a16="http://schemas.microsoft.com/office/drawing/2014/main" id="{6FAAB448-792A-4B8B-A10B-70F1DD748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9" name="Line 11">
              <a:extLst>
                <a:ext uri="{FF2B5EF4-FFF2-40B4-BE49-F238E27FC236}">
                  <a16:creationId xmlns:a16="http://schemas.microsoft.com/office/drawing/2014/main" id="{04620C38-4702-40D0-93C7-87F6EAF5F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0" name="Line 12">
              <a:extLst>
                <a:ext uri="{FF2B5EF4-FFF2-40B4-BE49-F238E27FC236}">
                  <a16:creationId xmlns:a16="http://schemas.microsoft.com/office/drawing/2014/main" id="{570607CE-EB67-4023-8CDF-308717A2B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1" name="Line 13">
              <a:extLst>
                <a:ext uri="{FF2B5EF4-FFF2-40B4-BE49-F238E27FC236}">
                  <a16:creationId xmlns:a16="http://schemas.microsoft.com/office/drawing/2014/main" id="{06550259-A054-4A35-A340-A9CCAA59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2" name="Line 14">
              <a:extLst>
                <a:ext uri="{FF2B5EF4-FFF2-40B4-BE49-F238E27FC236}">
                  <a16:creationId xmlns:a16="http://schemas.microsoft.com/office/drawing/2014/main" id="{DBFF4D80-5239-4DD6-AEDF-EDE266561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3" name="Line 15">
              <a:extLst>
                <a:ext uri="{FF2B5EF4-FFF2-40B4-BE49-F238E27FC236}">
                  <a16:creationId xmlns:a16="http://schemas.microsoft.com/office/drawing/2014/main" id="{B509475E-3EBC-4D17-871D-7582940BD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5367" name="Text Box 16">
            <a:extLst>
              <a:ext uri="{FF2B5EF4-FFF2-40B4-BE49-F238E27FC236}">
                <a16:creationId xmlns:a16="http://schemas.microsoft.com/office/drawing/2014/main" id="{212AA3EC-C66A-42AE-BF8B-8C663269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5368" name="Group 17">
            <a:extLst>
              <a:ext uri="{FF2B5EF4-FFF2-40B4-BE49-F238E27FC236}">
                <a16:creationId xmlns:a16="http://schemas.microsoft.com/office/drawing/2014/main" id="{F891707D-1930-4EBD-944B-A7EB4C6047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5372" name="Rectangle 18">
              <a:extLst>
                <a:ext uri="{FF2B5EF4-FFF2-40B4-BE49-F238E27FC236}">
                  <a16:creationId xmlns:a16="http://schemas.microsoft.com/office/drawing/2014/main" id="{580ED807-E991-42B7-967C-97F061B6D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5373" name="Rectangle 19">
              <a:extLst>
                <a:ext uri="{FF2B5EF4-FFF2-40B4-BE49-F238E27FC236}">
                  <a16:creationId xmlns:a16="http://schemas.microsoft.com/office/drawing/2014/main" id="{C2951DE5-A60C-43DB-92D3-18DF94FAB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4" name="Rectangle 20">
              <a:extLst>
                <a:ext uri="{FF2B5EF4-FFF2-40B4-BE49-F238E27FC236}">
                  <a16:creationId xmlns:a16="http://schemas.microsoft.com/office/drawing/2014/main" id="{340C9996-279A-4F8B-8906-419E9EB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5" name="Rectangle 21">
              <a:extLst>
                <a:ext uri="{FF2B5EF4-FFF2-40B4-BE49-F238E27FC236}">
                  <a16:creationId xmlns:a16="http://schemas.microsoft.com/office/drawing/2014/main" id="{AE7929FA-CFD7-4353-9C02-11504D0F6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6" name="Rectangle 22">
              <a:extLst>
                <a:ext uri="{FF2B5EF4-FFF2-40B4-BE49-F238E27FC236}">
                  <a16:creationId xmlns:a16="http://schemas.microsoft.com/office/drawing/2014/main" id="{7E93D7CB-0327-4921-B67D-200AE5D8B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5377" name="Line 23">
              <a:extLst>
                <a:ext uri="{FF2B5EF4-FFF2-40B4-BE49-F238E27FC236}">
                  <a16:creationId xmlns:a16="http://schemas.microsoft.com/office/drawing/2014/main" id="{684F2467-362C-4841-BECB-D611EB181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8" name="Line 24">
              <a:extLst>
                <a:ext uri="{FF2B5EF4-FFF2-40B4-BE49-F238E27FC236}">
                  <a16:creationId xmlns:a16="http://schemas.microsoft.com/office/drawing/2014/main" id="{E0D91242-AD2F-4C9C-BB9B-1EF6B8BEF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9" name="Line 25">
              <a:extLst>
                <a:ext uri="{FF2B5EF4-FFF2-40B4-BE49-F238E27FC236}">
                  <a16:creationId xmlns:a16="http://schemas.microsoft.com/office/drawing/2014/main" id="{DFF32C36-64BC-4F94-9560-81357C468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0" name="Line 26">
              <a:extLst>
                <a:ext uri="{FF2B5EF4-FFF2-40B4-BE49-F238E27FC236}">
                  <a16:creationId xmlns:a16="http://schemas.microsoft.com/office/drawing/2014/main" id="{C0DAD0C5-2FE9-4394-83C9-89287B3A7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1" name="Line 27">
              <a:extLst>
                <a:ext uri="{FF2B5EF4-FFF2-40B4-BE49-F238E27FC236}">
                  <a16:creationId xmlns:a16="http://schemas.microsoft.com/office/drawing/2014/main" id="{8BA89943-F9D1-42BA-A81F-023CA4C1F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2" name="Line 28">
              <a:extLst>
                <a:ext uri="{FF2B5EF4-FFF2-40B4-BE49-F238E27FC236}">
                  <a16:creationId xmlns:a16="http://schemas.microsoft.com/office/drawing/2014/main" id="{F494326A-58EE-4CE3-8D0D-B98676D77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3" name="Line 29">
              <a:extLst>
                <a:ext uri="{FF2B5EF4-FFF2-40B4-BE49-F238E27FC236}">
                  <a16:creationId xmlns:a16="http://schemas.microsoft.com/office/drawing/2014/main" id="{B501BD17-71F6-4AD5-A628-6CC2DA39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5369" name="Picture 30">
            <a:extLst>
              <a:ext uri="{FF2B5EF4-FFF2-40B4-BE49-F238E27FC236}">
                <a16:creationId xmlns:a16="http://schemas.microsoft.com/office/drawing/2014/main" id="{7FE86CCF-CF33-4B0F-833E-7C785B80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3263"/>
            <a:ext cx="7208838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0" name="Oval 31">
            <a:extLst>
              <a:ext uri="{FF2B5EF4-FFF2-40B4-BE49-F238E27FC236}">
                <a16:creationId xmlns:a16="http://schemas.microsoft.com/office/drawing/2014/main" id="{5B60AED0-A592-4F8E-A16E-43E7E688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1912938"/>
            <a:ext cx="215900" cy="1555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5371" name="Oval 32">
            <a:extLst>
              <a:ext uri="{FF2B5EF4-FFF2-40B4-BE49-F238E27FC236}">
                <a16:creationId xmlns:a16="http://schemas.microsoft.com/office/drawing/2014/main" id="{6DA37FD0-7E5B-49B6-81D2-27796BD29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913063"/>
            <a:ext cx="215900" cy="1555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470025" y="2913063"/>
            <a:ext cx="4779913" cy="2316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30">
            <a:extLst>
              <a:ext uri="{FF2B5EF4-FFF2-40B4-BE49-F238E27FC236}">
                <a16:creationId xmlns:a16="http://schemas.microsoft.com/office/drawing/2014/main" id="{7FE86CCF-CF33-4B0F-833E-7C785B805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27232" r="18269" b="32782"/>
          <a:stretch/>
        </p:blipFill>
        <p:spPr bwMode="auto">
          <a:xfrm>
            <a:off x="1923345" y="3381114"/>
            <a:ext cx="4356340" cy="138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BDC8CD52-5A66-4E39-B314-7904CE345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DB001706-C45E-4A3B-937D-E7185A92A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CF7F9FFD-93E5-4D61-B599-455D44AB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과제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05D01FA2-9382-4D71-9AE7-99E26D914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7414" name="Group 5">
            <a:extLst>
              <a:ext uri="{FF2B5EF4-FFF2-40B4-BE49-F238E27FC236}">
                <a16:creationId xmlns:a16="http://schemas.microsoft.com/office/drawing/2014/main" id="{B2A9225C-3C7F-4A08-A65C-357DEA57DB6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7441" name="Rectangle 6">
              <a:extLst>
                <a:ext uri="{FF2B5EF4-FFF2-40B4-BE49-F238E27FC236}">
                  <a16:creationId xmlns:a16="http://schemas.microsoft.com/office/drawing/2014/main" id="{D6F986BD-FC0D-44C5-BDF0-1A2188074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442" name="Rectangle 7">
              <a:extLst>
                <a:ext uri="{FF2B5EF4-FFF2-40B4-BE49-F238E27FC236}">
                  <a16:creationId xmlns:a16="http://schemas.microsoft.com/office/drawing/2014/main" id="{BAA726A5-8C1D-449D-B478-DB29C4CB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 과제목록 리스트</a:t>
              </a:r>
            </a:p>
          </p:txBody>
        </p:sp>
        <p:sp>
          <p:nvSpPr>
            <p:cNvPr id="17443" name="Rectangle 8">
              <a:extLst>
                <a:ext uri="{FF2B5EF4-FFF2-40B4-BE49-F238E27FC236}">
                  <a16:creationId xmlns:a16="http://schemas.microsoft.com/office/drawing/2014/main" id="{A1994CF2-7729-4B10-A756-9C12256B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444" name="Rectangle 9">
              <a:extLst>
                <a:ext uri="{FF2B5EF4-FFF2-40B4-BE49-F238E27FC236}">
                  <a16:creationId xmlns:a16="http://schemas.microsoft.com/office/drawing/2014/main" id="{83163FE2-0C69-45A2-A039-D25E0132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과제 상세 정보 </a:t>
              </a:r>
              <a:r>
                <a:rPr lang="en-US" altLang="ko-KR">
                  <a:solidFill>
                    <a:srgbClr val="000000"/>
                  </a:solidFill>
                </a:rPr>
                <a:t>PopUp Open ( </a:t>
              </a:r>
              <a:r>
                <a:rPr lang="ko-KR" altLang="ko-KR">
                  <a:solidFill>
                    <a:srgbClr val="000000"/>
                  </a:solidFill>
                </a:rPr>
                <a:t>수정</a:t>
              </a:r>
              <a:r>
                <a:rPr lang="en-US" altLang="ko-KR">
                  <a:solidFill>
                    <a:srgbClr val="000000"/>
                  </a:solidFill>
                </a:rPr>
                <a:t>, </a:t>
              </a:r>
              <a:r>
                <a:rPr lang="ko-KR" altLang="ko-KR">
                  <a:solidFill>
                    <a:srgbClr val="000000"/>
                  </a:solidFill>
                </a:rPr>
                <a:t>삭제는 자신이 쓴 글만 볼 수 있음</a:t>
              </a:r>
              <a:r>
                <a:rPr lang="en-US" altLang="ko-KR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7445" name="Line 10">
              <a:extLst>
                <a:ext uri="{FF2B5EF4-FFF2-40B4-BE49-F238E27FC236}">
                  <a16:creationId xmlns:a16="http://schemas.microsoft.com/office/drawing/2014/main" id="{2DA63FE5-3EA2-4E04-8904-0F51AB086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6" name="Line 11">
              <a:extLst>
                <a:ext uri="{FF2B5EF4-FFF2-40B4-BE49-F238E27FC236}">
                  <a16:creationId xmlns:a16="http://schemas.microsoft.com/office/drawing/2014/main" id="{F23E3503-544A-4536-9014-64CF2A51C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7" name="Line 12">
              <a:extLst>
                <a:ext uri="{FF2B5EF4-FFF2-40B4-BE49-F238E27FC236}">
                  <a16:creationId xmlns:a16="http://schemas.microsoft.com/office/drawing/2014/main" id="{EAECF5EE-BA50-4DF7-ACF6-B9156A26F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8" name="Line 13">
              <a:extLst>
                <a:ext uri="{FF2B5EF4-FFF2-40B4-BE49-F238E27FC236}">
                  <a16:creationId xmlns:a16="http://schemas.microsoft.com/office/drawing/2014/main" id="{0A1E37F3-56F4-453C-A1EC-962749101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9" name="Line 14">
              <a:extLst>
                <a:ext uri="{FF2B5EF4-FFF2-40B4-BE49-F238E27FC236}">
                  <a16:creationId xmlns:a16="http://schemas.microsoft.com/office/drawing/2014/main" id="{2E5C1E50-D6B9-44A3-BCFD-D2C27F21A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50" name="Line 15">
              <a:extLst>
                <a:ext uri="{FF2B5EF4-FFF2-40B4-BE49-F238E27FC236}">
                  <a16:creationId xmlns:a16="http://schemas.microsoft.com/office/drawing/2014/main" id="{71E02066-C995-4CF0-9959-FB17DE18B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7415" name="Text Box 16">
            <a:extLst>
              <a:ext uri="{FF2B5EF4-FFF2-40B4-BE49-F238E27FC236}">
                <a16:creationId xmlns:a16="http://schemas.microsoft.com/office/drawing/2014/main" id="{738CC2D8-DCE2-4E7D-84A5-88BF742C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7416" name="Group 17">
            <a:extLst>
              <a:ext uri="{FF2B5EF4-FFF2-40B4-BE49-F238E27FC236}">
                <a16:creationId xmlns:a16="http://schemas.microsoft.com/office/drawing/2014/main" id="{D4A3D17C-98A5-426F-8DD1-597EE6D930C6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7429" name="Rectangle 18">
              <a:extLst>
                <a:ext uri="{FF2B5EF4-FFF2-40B4-BE49-F238E27FC236}">
                  <a16:creationId xmlns:a16="http://schemas.microsoft.com/office/drawing/2014/main" id="{97C8833D-1B95-46BC-ACB6-45E4F08B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7430" name="Rectangle 19">
              <a:extLst>
                <a:ext uri="{FF2B5EF4-FFF2-40B4-BE49-F238E27FC236}">
                  <a16:creationId xmlns:a16="http://schemas.microsoft.com/office/drawing/2014/main" id="{9B1A8DCA-D7A2-4213-A0DF-364A86B6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1" name="Rectangle 20">
              <a:extLst>
                <a:ext uri="{FF2B5EF4-FFF2-40B4-BE49-F238E27FC236}">
                  <a16:creationId xmlns:a16="http://schemas.microsoft.com/office/drawing/2014/main" id="{07F343D9-67E1-47B3-9540-7185E28D6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2" name="Rectangle 21">
              <a:extLst>
                <a:ext uri="{FF2B5EF4-FFF2-40B4-BE49-F238E27FC236}">
                  <a16:creationId xmlns:a16="http://schemas.microsoft.com/office/drawing/2014/main" id="{A27FBD03-135B-46ED-95F0-BF5B5E4B6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3" name="Rectangle 22">
              <a:extLst>
                <a:ext uri="{FF2B5EF4-FFF2-40B4-BE49-F238E27FC236}">
                  <a16:creationId xmlns:a16="http://schemas.microsoft.com/office/drawing/2014/main" id="{24857ADB-98B1-4729-B68D-7A127C4AC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7434" name="Line 23">
              <a:extLst>
                <a:ext uri="{FF2B5EF4-FFF2-40B4-BE49-F238E27FC236}">
                  <a16:creationId xmlns:a16="http://schemas.microsoft.com/office/drawing/2014/main" id="{315DA278-E655-4D74-85D2-9270F5EF8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5" name="Line 24">
              <a:extLst>
                <a:ext uri="{FF2B5EF4-FFF2-40B4-BE49-F238E27FC236}">
                  <a16:creationId xmlns:a16="http://schemas.microsoft.com/office/drawing/2014/main" id="{1CA5DD0F-22E1-42A0-B555-ED89940DC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6" name="Line 25">
              <a:extLst>
                <a:ext uri="{FF2B5EF4-FFF2-40B4-BE49-F238E27FC236}">
                  <a16:creationId xmlns:a16="http://schemas.microsoft.com/office/drawing/2014/main" id="{9BAB618C-FFED-4CDC-A7EC-D588A807B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7" name="Line 26">
              <a:extLst>
                <a:ext uri="{FF2B5EF4-FFF2-40B4-BE49-F238E27FC236}">
                  <a16:creationId xmlns:a16="http://schemas.microsoft.com/office/drawing/2014/main" id="{E0388EFD-67DD-474B-AA2B-E59131BF9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8" name="Line 27">
              <a:extLst>
                <a:ext uri="{FF2B5EF4-FFF2-40B4-BE49-F238E27FC236}">
                  <a16:creationId xmlns:a16="http://schemas.microsoft.com/office/drawing/2014/main" id="{287538DA-EEFD-47CF-929E-4A61D91D5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9" name="Line 28">
              <a:extLst>
                <a:ext uri="{FF2B5EF4-FFF2-40B4-BE49-F238E27FC236}">
                  <a16:creationId xmlns:a16="http://schemas.microsoft.com/office/drawing/2014/main" id="{223B0E6E-DA07-405B-A163-D919DCA46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40" name="Line 29">
              <a:extLst>
                <a:ext uri="{FF2B5EF4-FFF2-40B4-BE49-F238E27FC236}">
                  <a16:creationId xmlns:a16="http://schemas.microsoft.com/office/drawing/2014/main" id="{529FA74A-F1E9-47FC-87A3-03B4D1A35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417" name="Group 30">
            <a:extLst>
              <a:ext uri="{FF2B5EF4-FFF2-40B4-BE49-F238E27FC236}">
                <a16:creationId xmlns:a16="http://schemas.microsoft.com/office/drawing/2014/main" id="{F4938582-3C40-4988-9B3F-C0F2E1837BB2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08275"/>
            <a:ext cx="2508250" cy="684213"/>
            <a:chOff x="4617" y="1706"/>
            <a:chExt cx="1580" cy="431"/>
          </a:xfrm>
        </p:grpSpPr>
        <p:sp>
          <p:nvSpPr>
            <p:cNvPr id="17422" name="Rectangle 31">
              <a:extLst>
                <a:ext uri="{FF2B5EF4-FFF2-40B4-BE49-F238E27FC236}">
                  <a16:creationId xmlns:a16="http://schemas.microsoft.com/office/drawing/2014/main" id="{75FDCE0C-CC87-46EA-B066-4A52D703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7423" name="Rectangle 32">
              <a:extLst>
                <a:ext uri="{FF2B5EF4-FFF2-40B4-BE49-F238E27FC236}">
                  <a16:creationId xmlns:a16="http://schemas.microsoft.com/office/drawing/2014/main" id="{D14AE952-9800-4E3C-BB3A-5ACBB438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 b="1">
                  <a:solidFill>
                    <a:srgbClr val="000000"/>
                  </a:solidFill>
                </a:rPr>
                <a:t>글쓰기 클릭 시 과제 작성 상세 정보 </a:t>
              </a:r>
              <a:r>
                <a:rPr lang="en-US" altLang="ko-KR" b="1">
                  <a:solidFill>
                    <a:srgbClr val="000000"/>
                  </a:solidFill>
                </a:rPr>
                <a:t>Popup</a:t>
              </a: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b="1">
                  <a:solidFill>
                    <a:srgbClr val="000000"/>
                  </a:solidFill>
                </a:rPr>
                <a:t>Open</a:t>
              </a:r>
            </a:p>
          </p:txBody>
        </p:sp>
        <p:sp>
          <p:nvSpPr>
            <p:cNvPr id="17424" name="Line 33">
              <a:extLst>
                <a:ext uri="{FF2B5EF4-FFF2-40B4-BE49-F238E27FC236}">
                  <a16:creationId xmlns:a16="http://schemas.microsoft.com/office/drawing/2014/main" id="{E73C7E93-491C-44F2-BA5C-311E1DCD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5" name="Line 34">
              <a:extLst>
                <a:ext uri="{FF2B5EF4-FFF2-40B4-BE49-F238E27FC236}">
                  <a16:creationId xmlns:a16="http://schemas.microsoft.com/office/drawing/2014/main" id="{BC54CB0E-598C-4709-9672-5F78DBC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6" name="Line 35">
              <a:extLst>
                <a:ext uri="{FF2B5EF4-FFF2-40B4-BE49-F238E27FC236}">
                  <a16:creationId xmlns:a16="http://schemas.microsoft.com/office/drawing/2014/main" id="{663DCE1A-C469-4B49-8691-88CD953D1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7" name="Line 36">
              <a:extLst>
                <a:ext uri="{FF2B5EF4-FFF2-40B4-BE49-F238E27FC236}">
                  <a16:creationId xmlns:a16="http://schemas.microsoft.com/office/drawing/2014/main" id="{232EA0E2-B625-4272-9BD7-81A23058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8" name="Line 37">
              <a:extLst>
                <a:ext uri="{FF2B5EF4-FFF2-40B4-BE49-F238E27FC236}">
                  <a16:creationId xmlns:a16="http://schemas.microsoft.com/office/drawing/2014/main" id="{685672F0-87A0-496D-8A03-E7D94262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418" name="Picture 38">
            <a:extLst>
              <a:ext uri="{FF2B5EF4-FFF2-40B4-BE49-F238E27FC236}">
                <a16:creationId xmlns:a16="http://schemas.microsoft.com/office/drawing/2014/main" id="{8242375A-2EAE-435A-A9C0-9F9A6DD4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700213"/>
            <a:ext cx="71755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9" name="Oval 39">
            <a:extLst>
              <a:ext uri="{FF2B5EF4-FFF2-40B4-BE49-F238E27FC236}">
                <a16:creationId xmlns:a16="http://schemas.microsoft.com/office/drawing/2014/main" id="{61F60C94-2B7B-4C08-92AB-AF02333A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205038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7420" name="Oval 40">
            <a:extLst>
              <a:ext uri="{FF2B5EF4-FFF2-40B4-BE49-F238E27FC236}">
                <a16:creationId xmlns:a16="http://schemas.microsoft.com/office/drawing/2014/main" id="{DF859C2C-B5FE-499F-B0D3-0C7EC37F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1674813"/>
            <a:ext cx="215900" cy="14287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7421" name="Oval 41">
            <a:extLst>
              <a:ext uri="{FF2B5EF4-FFF2-40B4-BE49-F238E27FC236}">
                <a16:creationId xmlns:a16="http://schemas.microsoft.com/office/drawing/2014/main" id="{8B5E3B59-B003-4563-8511-4BD1E3B4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3560763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grpSp>
        <p:nvGrpSpPr>
          <p:cNvPr id="43" name="Group 30">
            <a:extLst>
              <a:ext uri="{FF2B5EF4-FFF2-40B4-BE49-F238E27FC236}">
                <a16:creationId xmlns:a16="http://schemas.microsoft.com/office/drawing/2014/main" id="{F4938582-3C40-4988-9B3F-C0F2E1837BB2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3392488"/>
            <a:ext cx="2508250" cy="684213"/>
            <a:chOff x="4617" y="1706"/>
            <a:chExt cx="1580" cy="431"/>
          </a:xfrm>
        </p:grpSpPr>
        <p:sp>
          <p:nvSpPr>
            <p:cNvPr id="44" name="Rectangle 31">
              <a:extLst>
                <a:ext uri="{FF2B5EF4-FFF2-40B4-BE49-F238E27FC236}">
                  <a16:creationId xmlns:a16="http://schemas.microsoft.com/office/drawing/2014/main" id="{75FDCE0C-CC87-46EA-B066-4A52D703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5" name="Rectangle 32">
              <a:extLst>
                <a:ext uri="{FF2B5EF4-FFF2-40B4-BE49-F238E27FC236}">
                  <a16:creationId xmlns:a16="http://schemas.microsoft.com/office/drawing/2014/main" id="{D14AE952-9800-4E3C-BB3A-5ACBB438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다운로드는 자기자신</a:t>
              </a:r>
              <a:r>
                <a:rPr lang="en-US" altLang="ko-KR" b="1" dirty="0">
                  <a:solidFill>
                    <a:srgbClr val="000000"/>
                  </a:solidFill>
                </a:rPr>
                <a:t>, </a:t>
              </a:r>
              <a:r>
                <a:rPr lang="ko-KR" altLang="en-US" b="1" dirty="0">
                  <a:solidFill>
                    <a:srgbClr val="000000"/>
                  </a:solidFill>
                </a:rPr>
                <a:t>강사</a:t>
              </a:r>
              <a:r>
                <a:rPr lang="en-US" altLang="ko-KR" b="1" dirty="0">
                  <a:solidFill>
                    <a:srgbClr val="000000"/>
                  </a:solidFill>
                </a:rPr>
                <a:t>, </a:t>
              </a:r>
              <a:r>
                <a:rPr lang="ko-KR" altLang="en-US" b="1" dirty="0">
                  <a:solidFill>
                    <a:srgbClr val="000000"/>
                  </a:solidFill>
                </a:rPr>
                <a:t>관리자만 가능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E73C7E93-491C-44F2-BA5C-311E1DCD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BC54CB0E-598C-4709-9672-5F78DBC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663DCE1A-C469-4B49-8691-88CD953D1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Line 36">
              <a:extLst>
                <a:ext uri="{FF2B5EF4-FFF2-40B4-BE49-F238E27FC236}">
                  <a16:creationId xmlns:a16="http://schemas.microsoft.com/office/drawing/2014/main" id="{232EA0E2-B625-4272-9BD7-81A23058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685672F0-87A0-496D-8A03-E7D94262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94596CF7-ACF8-4E75-A35B-0959FF4C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34B8F46A-B0E8-4631-B0D5-25D464C0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학습관리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ko-KR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978B4BD-B57C-41B7-A6FE-EBE171D7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>
                <a:solidFill>
                  <a:srgbClr val="000000"/>
                </a:solidFill>
              </a:rPr>
              <a:t>설문조사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806665C5-F1D4-4AA9-A1B9-252BBA3E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QnaList</a:t>
            </a:r>
          </a:p>
        </p:txBody>
      </p:sp>
      <p:grpSp>
        <p:nvGrpSpPr>
          <p:cNvPr id="19462" name="Group 5">
            <a:extLst>
              <a:ext uri="{FF2B5EF4-FFF2-40B4-BE49-F238E27FC236}">
                <a16:creationId xmlns:a16="http://schemas.microsoft.com/office/drawing/2014/main" id="{2C32F09C-890A-4B98-9CB4-D172D8CD75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1397000"/>
            <a:chOff x="4617" y="825"/>
            <a:chExt cx="1580" cy="880"/>
          </a:xfrm>
        </p:grpSpPr>
        <p:sp>
          <p:nvSpPr>
            <p:cNvPr id="19480" name="Rectangle 6">
              <a:extLst>
                <a:ext uri="{FF2B5EF4-FFF2-40B4-BE49-F238E27FC236}">
                  <a16:creationId xmlns:a16="http://schemas.microsoft.com/office/drawing/2014/main" id="{E1FB29E0-550B-4BFD-BB1D-DDE165D42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81" name="Rectangle 7">
              <a:extLst>
                <a:ext uri="{FF2B5EF4-FFF2-40B4-BE49-F238E27FC236}">
                  <a16:creationId xmlns:a16="http://schemas.microsoft.com/office/drawing/2014/main" id="{306C8010-7292-43A9-BEFB-21B27F2A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-</a:t>
              </a:r>
              <a:r>
                <a:rPr lang="ko-KR" altLang="ko-KR">
                  <a:solidFill>
                    <a:srgbClr val="000000"/>
                  </a:solidFill>
                </a:rPr>
                <a:t> 자신의 수강목록 중 진도가 </a:t>
              </a:r>
              <a:r>
                <a:rPr lang="en-US" altLang="ko-KR">
                  <a:solidFill>
                    <a:srgbClr val="000000"/>
                  </a:solidFill>
                </a:rPr>
                <a:t>100%</a:t>
              </a:r>
              <a:r>
                <a:rPr lang="ko-KR" altLang="ko-KR">
                  <a:solidFill>
                    <a:srgbClr val="000000"/>
                  </a:solidFill>
                </a:rPr>
                <a:t>인 리스트</a:t>
              </a:r>
            </a:p>
          </p:txBody>
        </p:sp>
        <p:sp>
          <p:nvSpPr>
            <p:cNvPr id="19482" name="Rectangle 8">
              <a:extLst>
                <a:ext uri="{FF2B5EF4-FFF2-40B4-BE49-F238E27FC236}">
                  <a16:creationId xmlns:a16="http://schemas.microsoft.com/office/drawing/2014/main" id="{ADAB5FB1-EAC6-4D35-B417-3F11654D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483" name="Rectangle 9">
              <a:extLst>
                <a:ext uri="{FF2B5EF4-FFF2-40B4-BE49-F238E27FC236}">
                  <a16:creationId xmlns:a16="http://schemas.microsoft.com/office/drawing/2014/main" id="{CB9BB6B5-17AA-403E-B08F-50A260CB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ko-KR">
                  <a:solidFill>
                    <a:srgbClr val="000000"/>
                  </a:solidFill>
                </a:rPr>
                <a:t>리스트에서 선택된 강의 설문 정보 </a:t>
              </a:r>
              <a:r>
                <a:rPr lang="en-US" altLang="ko-KR">
                  <a:solidFill>
                    <a:srgbClr val="000000"/>
                  </a:solidFill>
                </a:rPr>
                <a:t>PopUp Open</a:t>
              </a:r>
            </a:p>
          </p:txBody>
        </p:sp>
        <p:sp>
          <p:nvSpPr>
            <p:cNvPr id="19484" name="Line 10">
              <a:extLst>
                <a:ext uri="{FF2B5EF4-FFF2-40B4-BE49-F238E27FC236}">
                  <a16:creationId xmlns:a16="http://schemas.microsoft.com/office/drawing/2014/main" id="{4DBAEAE6-08F8-4977-9C6F-C80F9934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5" name="Line 11">
              <a:extLst>
                <a:ext uri="{FF2B5EF4-FFF2-40B4-BE49-F238E27FC236}">
                  <a16:creationId xmlns:a16="http://schemas.microsoft.com/office/drawing/2014/main" id="{1C34780F-FD95-4856-893E-D4659184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6" name="Line 12">
              <a:extLst>
                <a:ext uri="{FF2B5EF4-FFF2-40B4-BE49-F238E27FC236}">
                  <a16:creationId xmlns:a16="http://schemas.microsoft.com/office/drawing/2014/main" id="{F9B3C7C6-A8BB-4565-B669-44B40C41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7" name="Line 13">
              <a:extLst>
                <a:ext uri="{FF2B5EF4-FFF2-40B4-BE49-F238E27FC236}">
                  <a16:creationId xmlns:a16="http://schemas.microsoft.com/office/drawing/2014/main" id="{0D58A29B-BE00-42FF-BFEC-638CECBF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8" name="Line 14">
              <a:extLst>
                <a:ext uri="{FF2B5EF4-FFF2-40B4-BE49-F238E27FC236}">
                  <a16:creationId xmlns:a16="http://schemas.microsoft.com/office/drawing/2014/main" id="{7EBAE665-0EA1-4EB4-B2BF-F53CFB98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9" name="Line 15">
              <a:extLst>
                <a:ext uri="{FF2B5EF4-FFF2-40B4-BE49-F238E27FC236}">
                  <a16:creationId xmlns:a16="http://schemas.microsoft.com/office/drawing/2014/main" id="{3C617B6B-0903-47B3-82FC-86D32F0A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3" name="Text Box 16">
            <a:extLst>
              <a:ext uri="{FF2B5EF4-FFF2-40B4-BE49-F238E27FC236}">
                <a16:creationId xmlns:a16="http://schemas.microsoft.com/office/drawing/2014/main" id="{0B0FA21B-8CCC-42FD-940A-B3A594F1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9464" name="Group 17">
            <a:extLst>
              <a:ext uri="{FF2B5EF4-FFF2-40B4-BE49-F238E27FC236}">
                <a16:creationId xmlns:a16="http://schemas.microsoft.com/office/drawing/2014/main" id="{08905AD3-E502-40D7-AA8F-C1A3931E84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9468" name="Rectangle 18">
              <a:extLst>
                <a:ext uri="{FF2B5EF4-FFF2-40B4-BE49-F238E27FC236}">
                  <a16:creationId xmlns:a16="http://schemas.microsoft.com/office/drawing/2014/main" id="{B0F8C54D-0DD0-4366-80A9-22236C28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9469" name="Rectangle 19">
              <a:extLst>
                <a:ext uri="{FF2B5EF4-FFF2-40B4-BE49-F238E27FC236}">
                  <a16:creationId xmlns:a16="http://schemas.microsoft.com/office/drawing/2014/main" id="{BD0F8A5F-5CC0-4E57-85E4-CCD99240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0" name="Rectangle 20">
              <a:extLst>
                <a:ext uri="{FF2B5EF4-FFF2-40B4-BE49-F238E27FC236}">
                  <a16:creationId xmlns:a16="http://schemas.microsoft.com/office/drawing/2014/main" id="{0F980B08-81A2-4D5B-8544-449F287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1" name="Rectangle 21">
              <a:extLst>
                <a:ext uri="{FF2B5EF4-FFF2-40B4-BE49-F238E27FC236}">
                  <a16:creationId xmlns:a16="http://schemas.microsoft.com/office/drawing/2014/main" id="{7D8116CA-7F7E-4A47-8A1F-E427835D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2" name="Rectangle 22">
              <a:extLst>
                <a:ext uri="{FF2B5EF4-FFF2-40B4-BE49-F238E27FC236}">
                  <a16:creationId xmlns:a16="http://schemas.microsoft.com/office/drawing/2014/main" id="{F9191307-B89F-4FEB-84DF-AEF19929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3" name="Line 23">
              <a:extLst>
                <a:ext uri="{FF2B5EF4-FFF2-40B4-BE49-F238E27FC236}">
                  <a16:creationId xmlns:a16="http://schemas.microsoft.com/office/drawing/2014/main" id="{945E1A38-A2F8-458C-9873-15DFAEF9E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4" name="Line 24">
              <a:extLst>
                <a:ext uri="{FF2B5EF4-FFF2-40B4-BE49-F238E27FC236}">
                  <a16:creationId xmlns:a16="http://schemas.microsoft.com/office/drawing/2014/main" id="{C0B7643F-E541-4C31-A018-932EAF363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5" name="Line 25">
              <a:extLst>
                <a:ext uri="{FF2B5EF4-FFF2-40B4-BE49-F238E27FC236}">
                  <a16:creationId xmlns:a16="http://schemas.microsoft.com/office/drawing/2014/main" id="{7E3DE104-3FD8-4377-B99F-13D6D51C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6" name="Line 26">
              <a:extLst>
                <a:ext uri="{FF2B5EF4-FFF2-40B4-BE49-F238E27FC236}">
                  <a16:creationId xmlns:a16="http://schemas.microsoft.com/office/drawing/2014/main" id="{9955BE67-6223-43CE-A91D-914072C1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7" name="Line 27">
              <a:extLst>
                <a:ext uri="{FF2B5EF4-FFF2-40B4-BE49-F238E27FC236}">
                  <a16:creationId xmlns:a16="http://schemas.microsoft.com/office/drawing/2014/main" id="{7845C503-2833-4D61-8C9F-CEE1C984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8" name="Line 28">
              <a:extLst>
                <a:ext uri="{FF2B5EF4-FFF2-40B4-BE49-F238E27FC236}">
                  <a16:creationId xmlns:a16="http://schemas.microsoft.com/office/drawing/2014/main" id="{DB70357B-A208-47F3-85A5-D47EC7B5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9" name="Line 29">
              <a:extLst>
                <a:ext uri="{FF2B5EF4-FFF2-40B4-BE49-F238E27FC236}">
                  <a16:creationId xmlns:a16="http://schemas.microsoft.com/office/drawing/2014/main" id="{703A297B-E994-4425-B4EB-6893F4922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9465" name="Picture 30">
            <a:extLst>
              <a:ext uri="{FF2B5EF4-FFF2-40B4-BE49-F238E27FC236}">
                <a16:creationId xmlns:a16="http://schemas.microsoft.com/office/drawing/2014/main" id="{16387DDF-F034-468B-B45E-96D453EB4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844675"/>
            <a:ext cx="6856413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6" name="Oval 31">
            <a:extLst>
              <a:ext uri="{FF2B5EF4-FFF2-40B4-BE49-F238E27FC236}">
                <a16:creationId xmlns:a16="http://schemas.microsoft.com/office/drawing/2014/main" id="{06E2DC06-D533-4A23-AF81-C006C7C9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1844675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442654" y="2711521"/>
            <a:ext cx="5474022" cy="244567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0">
            <a:extLst>
              <a:ext uri="{FF2B5EF4-FFF2-40B4-BE49-F238E27FC236}">
                <a16:creationId xmlns:a16="http://schemas.microsoft.com/office/drawing/2014/main" id="{16387DDF-F034-468B-B45E-96D453EB4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2" t="37990" r="39690" b="43846"/>
          <a:stretch/>
        </p:blipFill>
        <p:spPr bwMode="auto">
          <a:xfrm>
            <a:off x="1816099" y="2985294"/>
            <a:ext cx="2558721" cy="61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7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2913063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pic>
        <p:nvPicPr>
          <p:cNvPr id="37" name="Picture 30">
            <a:extLst>
              <a:ext uri="{FF2B5EF4-FFF2-40B4-BE49-F238E27FC236}">
                <a16:creationId xmlns:a16="http://schemas.microsoft.com/office/drawing/2014/main" id="{16387DDF-F034-468B-B45E-96D453EB4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88" r="44848" b="27472"/>
          <a:stretch/>
        </p:blipFill>
        <p:spPr bwMode="auto">
          <a:xfrm>
            <a:off x="3826446" y="4797152"/>
            <a:ext cx="353219" cy="20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816099" y="3790339"/>
            <a:ext cx="4649863" cy="89430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6099" y="3541068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기타 평가</a:t>
            </a:r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516C2484-B75F-411A-8580-1F76761C269B}"/>
              </a:ext>
            </a:extLst>
          </p:cNvPr>
          <p:cNvSpPr/>
          <p:nvPr/>
        </p:nvSpPr>
        <p:spPr bwMode="auto">
          <a:xfrm>
            <a:off x="5385842" y="1844675"/>
            <a:ext cx="576064" cy="394299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3" y="1340768"/>
            <a:ext cx="702484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" name="Text Box 1">
            <a:extLst>
              <a:ext uri="{FF2B5EF4-FFF2-40B4-BE49-F238E27FC236}">
                <a16:creationId xmlns:a16="http://schemas.microsoft.com/office/drawing/2014/main" id="{94596CF7-ACF8-4E75-A35B-0959FF4C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1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34B8F46A-B0E8-4631-B0D5-25D464C0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ko-KR" dirty="0">
                <a:solidFill>
                  <a:srgbClr val="000000"/>
                </a:solidFill>
              </a:rPr>
              <a:t>학습관리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ko-KR" dirty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F978B4BD-B57C-41B7-A6FE-EBE171D7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시험응시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806665C5-F1D4-4AA9-A1B9-252BBA3E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Unittest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C32F09C-890A-4B98-9CB4-D172D8CD755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309688"/>
            <a:ext cx="2508250" cy="751160"/>
            <a:chOff x="4617" y="825"/>
            <a:chExt cx="1580" cy="880"/>
          </a:xfrm>
        </p:grpSpPr>
        <p:sp>
          <p:nvSpPr>
            <p:cNvPr id="19480" name="Rectangle 6">
              <a:extLst>
                <a:ext uri="{FF2B5EF4-FFF2-40B4-BE49-F238E27FC236}">
                  <a16:creationId xmlns:a16="http://schemas.microsoft.com/office/drawing/2014/main" id="{E1FB29E0-550B-4BFD-BB1D-DDE165D42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5"/>
              <a:ext cx="159" cy="44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81" name="Rectangle 7">
              <a:extLst>
                <a:ext uri="{FF2B5EF4-FFF2-40B4-BE49-F238E27FC236}">
                  <a16:creationId xmlns:a16="http://schemas.microsoft.com/office/drawing/2014/main" id="{306C8010-7292-43A9-BEFB-21B27F2A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825"/>
              <a:ext cx="142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-</a:t>
              </a:r>
              <a:r>
                <a:rPr lang="ko-KR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자신이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  <a:r>
                <a:rPr lang="ko-KR" altLang="en-US" dirty="0">
                  <a:solidFill>
                    <a:srgbClr val="000000"/>
                  </a:solidFill>
                </a:rPr>
                <a:t>수강 중인 과정을 조회 한다</a:t>
              </a:r>
              <a:r>
                <a:rPr lang="en-US" altLang="ko-KR" dirty="0">
                  <a:solidFill>
                    <a:srgbClr val="000000"/>
                  </a:solidFill>
                </a:rPr>
                <a:t>.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9482" name="Rectangle 8">
              <a:extLst>
                <a:ext uri="{FF2B5EF4-FFF2-40B4-BE49-F238E27FC236}">
                  <a16:creationId xmlns:a16="http://schemas.microsoft.com/office/drawing/2014/main" id="{ADAB5FB1-EAC6-4D35-B417-3F11654D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274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9483" name="Rectangle 9">
              <a:extLst>
                <a:ext uri="{FF2B5EF4-FFF2-40B4-BE49-F238E27FC236}">
                  <a16:creationId xmlns:a16="http://schemas.microsoft.com/office/drawing/2014/main" id="{CB9BB6B5-17AA-403E-B08F-50A260CB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274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미 응시 시험인 경우 문제 출력 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dirty="0">
                  <a:solidFill>
                    <a:srgbClr val="000000"/>
                  </a:solidFill>
                </a:rPr>
                <a:t>제출 버튼 시 자동 점수 계산 하여 저장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9484" name="Line 10">
              <a:extLst>
                <a:ext uri="{FF2B5EF4-FFF2-40B4-BE49-F238E27FC236}">
                  <a16:creationId xmlns:a16="http://schemas.microsoft.com/office/drawing/2014/main" id="{4DBAEAE6-08F8-4977-9C6F-C80F9934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5" name="Line 11">
              <a:extLst>
                <a:ext uri="{FF2B5EF4-FFF2-40B4-BE49-F238E27FC236}">
                  <a16:creationId xmlns:a16="http://schemas.microsoft.com/office/drawing/2014/main" id="{1C34780F-FD95-4856-893E-D46591841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274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6" name="Line 12">
              <a:extLst>
                <a:ext uri="{FF2B5EF4-FFF2-40B4-BE49-F238E27FC236}">
                  <a16:creationId xmlns:a16="http://schemas.microsoft.com/office/drawing/2014/main" id="{F9B3C7C6-A8BB-4565-B669-44B40C41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7" name="Line 13">
              <a:extLst>
                <a:ext uri="{FF2B5EF4-FFF2-40B4-BE49-F238E27FC236}">
                  <a16:creationId xmlns:a16="http://schemas.microsoft.com/office/drawing/2014/main" id="{0D58A29B-BE00-42FF-BFEC-638CECBF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825"/>
              <a:ext cx="0" cy="8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8" name="Line 14">
              <a:extLst>
                <a:ext uri="{FF2B5EF4-FFF2-40B4-BE49-F238E27FC236}">
                  <a16:creationId xmlns:a16="http://schemas.microsoft.com/office/drawing/2014/main" id="{7EBAE665-0EA1-4EB4-B2BF-F53CFB98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5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9" name="Line 15">
              <a:extLst>
                <a:ext uri="{FF2B5EF4-FFF2-40B4-BE49-F238E27FC236}">
                  <a16:creationId xmlns:a16="http://schemas.microsoft.com/office/drawing/2014/main" id="{3C617B6B-0903-47B3-82FC-86D32F0A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3" name="Text Box 16">
            <a:extLst>
              <a:ext uri="{FF2B5EF4-FFF2-40B4-BE49-F238E27FC236}">
                <a16:creationId xmlns:a16="http://schemas.microsoft.com/office/drawing/2014/main" id="{0B0FA21B-8CCC-42FD-940A-B3A594F1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08905AD3-E502-40D7-AA8F-C1A3931E848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19468" name="Rectangle 18">
              <a:extLst>
                <a:ext uri="{FF2B5EF4-FFF2-40B4-BE49-F238E27FC236}">
                  <a16:creationId xmlns:a16="http://schemas.microsoft.com/office/drawing/2014/main" id="{B0F8C54D-0DD0-4366-80A9-22236C28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19469" name="Rectangle 19">
              <a:extLst>
                <a:ext uri="{FF2B5EF4-FFF2-40B4-BE49-F238E27FC236}">
                  <a16:creationId xmlns:a16="http://schemas.microsoft.com/office/drawing/2014/main" id="{BD0F8A5F-5CC0-4E57-85E4-CCD99240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0" name="Rectangle 20">
              <a:extLst>
                <a:ext uri="{FF2B5EF4-FFF2-40B4-BE49-F238E27FC236}">
                  <a16:creationId xmlns:a16="http://schemas.microsoft.com/office/drawing/2014/main" id="{0F980B08-81A2-4D5B-8544-449F287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1" name="Rectangle 21">
              <a:extLst>
                <a:ext uri="{FF2B5EF4-FFF2-40B4-BE49-F238E27FC236}">
                  <a16:creationId xmlns:a16="http://schemas.microsoft.com/office/drawing/2014/main" id="{7D8116CA-7F7E-4A47-8A1F-E427835D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2" name="Rectangle 22">
              <a:extLst>
                <a:ext uri="{FF2B5EF4-FFF2-40B4-BE49-F238E27FC236}">
                  <a16:creationId xmlns:a16="http://schemas.microsoft.com/office/drawing/2014/main" id="{F9191307-B89F-4FEB-84DF-AEF19929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19473" name="Line 23">
              <a:extLst>
                <a:ext uri="{FF2B5EF4-FFF2-40B4-BE49-F238E27FC236}">
                  <a16:creationId xmlns:a16="http://schemas.microsoft.com/office/drawing/2014/main" id="{945E1A38-A2F8-458C-9873-15DFAEF9E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4" name="Line 24">
              <a:extLst>
                <a:ext uri="{FF2B5EF4-FFF2-40B4-BE49-F238E27FC236}">
                  <a16:creationId xmlns:a16="http://schemas.microsoft.com/office/drawing/2014/main" id="{C0B7643F-E541-4C31-A018-932EAF363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5" name="Line 25">
              <a:extLst>
                <a:ext uri="{FF2B5EF4-FFF2-40B4-BE49-F238E27FC236}">
                  <a16:creationId xmlns:a16="http://schemas.microsoft.com/office/drawing/2014/main" id="{7E3DE104-3FD8-4377-B99F-13D6D51C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6" name="Line 26">
              <a:extLst>
                <a:ext uri="{FF2B5EF4-FFF2-40B4-BE49-F238E27FC236}">
                  <a16:creationId xmlns:a16="http://schemas.microsoft.com/office/drawing/2014/main" id="{9955BE67-6223-43CE-A91D-914072C1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7" name="Line 27">
              <a:extLst>
                <a:ext uri="{FF2B5EF4-FFF2-40B4-BE49-F238E27FC236}">
                  <a16:creationId xmlns:a16="http://schemas.microsoft.com/office/drawing/2014/main" id="{7845C503-2833-4D61-8C9F-CEE1C984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8" name="Line 28">
              <a:extLst>
                <a:ext uri="{FF2B5EF4-FFF2-40B4-BE49-F238E27FC236}">
                  <a16:creationId xmlns:a16="http://schemas.microsoft.com/office/drawing/2014/main" id="{DB70357B-A208-47F3-85A5-D47EC7B5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79" name="Line 29">
              <a:extLst>
                <a:ext uri="{FF2B5EF4-FFF2-40B4-BE49-F238E27FC236}">
                  <a16:creationId xmlns:a16="http://schemas.microsoft.com/office/drawing/2014/main" id="{703A297B-E994-4425-B4EB-6893F4922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9466" name="Oval 31">
            <a:extLst>
              <a:ext uri="{FF2B5EF4-FFF2-40B4-BE49-F238E27FC236}">
                <a16:creationId xmlns:a16="http://schemas.microsoft.com/office/drawing/2014/main" id="{06E2DC06-D533-4A23-AF81-C006C7C9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898" y="1556792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467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18" y="2585685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A5AD5EBB-2211-4F4E-905B-EAAEC09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02" y="2636912"/>
            <a:ext cx="215900" cy="144462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F4938582-3C40-4988-9B3F-C0F2E1837BB2}"/>
              </a:ext>
            </a:extLst>
          </p:cNvPr>
          <p:cNvGrpSpPr>
            <a:grpSpLocks/>
          </p:cNvGrpSpPr>
          <p:nvPr/>
        </p:nvGrpSpPr>
        <p:grpSpPr bwMode="auto">
          <a:xfrm>
            <a:off x="7328235" y="2060848"/>
            <a:ext cx="2509838" cy="1008112"/>
            <a:chOff x="4617" y="1706"/>
            <a:chExt cx="1581" cy="432"/>
          </a:xfrm>
        </p:grpSpPr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75FDCE0C-CC87-46EA-B066-4A52D703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06"/>
              <a:ext cx="159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D14AE952-9800-4E3C-BB3A-5ACBB438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1706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전체 점수와 상태 표시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응시 한 경우 제출 했던  보기와 정답을 표시 </a:t>
              </a:r>
              <a:endParaRPr lang="en-US" altLang="ko-KR" b="1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ko-KR" altLang="en-US" b="1" dirty="0">
                  <a:solidFill>
                    <a:srgbClr val="000000"/>
                  </a:solidFill>
                </a:rPr>
                <a:t>틀린 표시 </a:t>
              </a:r>
              <a:r>
                <a:rPr lang="en-US" altLang="ko-KR" b="1" dirty="0">
                  <a:solidFill>
                    <a:srgbClr val="000000"/>
                  </a:solidFill>
                </a:rPr>
                <a:t>(</a:t>
              </a:r>
              <a:r>
                <a:rPr lang="ko-KR" altLang="en-US" b="1" dirty="0">
                  <a:solidFill>
                    <a:srgbClr val="000000"/>
                  </a:solidFill>
                </a:rPr>
                <a:t>색깔로 구분</a:t>
              </a:r>
              <a:r>
                <a:rPr lang="en-US" altLang="ko-KR" b="1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E73C7E93-491C-44F2-BA5C-311E1DCD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BC54CB0E-598C-4709-9672-5F78DBC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663DCE1A-C469-4B49-8691-88CD953D1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" y="1706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232EA0E2-B625-4272-9BD7-81A23058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1706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685672F0-87A0-496D-8A03-E7D94262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2138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33714" y="4581128"/>
            <a:ext cx="2736304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F4938582-3C40-4988-9B3F-C0F2E1837BB2}"/>
              </a:ext>
            </a:extLst>
          </p:cNvPr>
          <p:cNvGrpSpPr>
            <a:grpSpLocks/>
          </p:cNvGrpSpPr>
          <p:nvPr/>
        </p:nvGrpSpPr>
        <p:grpSpPr bwMode="auto">
          <a:xfrm>
            <a:off x="7328235" y="3071128"/>
            <a:ext cx="2579353" cy="1012779"/>
            <a:chOff x="4521" y="2070"/>
            <a:chExt cx="1632" cy="434"/>
          </a:xfrm>
        </p:grpSpPr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75FDCE0C-CC87-46EA-B066-4A52D703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073"/>
              <a:ext cx="150" cy="4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D14AE952-9800-4E3C-BB3A-5ACBB438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2070"/>
              <a:ext cx="142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b="1" dirty="0">
                  <a:solidFill>
                    <a:srgbClr val="000000"/>
                  </a:solidFill>
                </a:rPr>
                <a:t>60 </a:t>
              </a:r>
              <a:r>
                <a:rPr lang="ko-KR" altLang="en-US" b="1" dirty="0">
                  <a:solidFill>
                    <a:srgbClr val="000000"/>
                  </a:solidFill>
                </a:rPr>
                <a:t>점 이하 점수 일 경우 과락 으로 표시 </a:t>
              </a:r>
              <a:endParaRPr lang="en-US" altLang="ko-KR" b="1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33">
              <a:extLst>
                <a:ext uri="{FF2B5EF4-FFF2-40B4-BE49-F238E27FC236}">
                  <a16:creationId xmlns:a16="http://schemas.microsoft.com/office/drawing/2014/main" id="{E73C7E93-491C-44F2-BA5C-311E1DCD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1" y="2072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BC54CB0E-598C-4709-9672-5F78DBC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1" y="2073"/>
              <a:ext cx="0" cy="43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663DCE1A-C469-4B49-8691-88CD953D1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4" y="2070"/>
              <a:ext cx="0" cy="43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232EA0E2-B625-4272-9BD7-81A23058A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7" y="2501"/>
              <a:ext cx="1476" cy="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37">
              <a:extLst>
                <a:ext uri="{FF2B5EF4-FFF2-40B4-BE49-F238E27FC236}">
                  <a16:creationId xmlns:a16="http://schemas.microsoft.com/office/drawing/2014/main" id="{685672F0-87A0-496D-8A03-E7D942626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1" y="2501"/>
              <a:ext cx="158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F2F0F6A-7C0D-47C8-9964-C3A2453C2442}"/>
              </a:ext>
            </a:extLst>
          </p:cNvPr>
          <p:cNvSpPr txBox="1"/>
          <p:nvPr/>
        </p:nvSpPr>
        <p:spPr>
          <a:xfrm>
            <a:off x="381136" y="5559425"/>
            <a:ext cx="13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메뉴</a:t>
            </a:r>
            <a:r>
              <a:rPr lang="en-US" altLang="ko-KR" sz="1200" b="1" dirty="0">
                <a:solidFill>
                  <a:srgbClr val="7030A0"/>
                </a:solidFill>
              </a:rPr>
              <a:t>-</a:t>
            </a:r>
            <a:r>
              <a:rPr lang="ko-KR" altLang="en-US" sz="1200" b="1" dirty="0" err="1">
                <a:solidFill>
                  <a:srgbClr val="7030A0"/>
                </a:solidFill>
              </a:rPr>
              <a:t>시험응시</a:t>
            </a:r>
            <a:endParaRPr lang="en-US" altLang="ko-KR" sz="1200" b="1" dirty="0">
              <a:solidFill>
                <a:srgbClr val="7030A0"/>
              </a:solidFill>
            </a:endParaRPr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B822C169-48EB-4233-A166-185B47046016}"/>
              </a:ext>
            </a:extLst>
          </p:cNvPr>
          <p:cNvSpPr/>
          <p:nvPr/>
        </p:nvSpPr>
        <p:spPr bwMode="auto">
          <a:xfrm>
            <a:off x="4035161" y="1844824"/>
            <a:ext cx="720080" cy="648072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Z사업부 템플릿">
  <a:themeElements>
    <a:clrScheme name="JustSELL문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>
    <a:extraClrScheme>
      <a:clrScheme name="JustSELL문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10490</TotalTime>
  <Words>1903</Words>
  <Application>Microsoft Office PowerPoint</Application>
  <PresentationFormat>사용자 지정</PresentationFormat>
  <Paragraphs>693</Paragraphs>
  <Slides>34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34</vt:i4>
      </vt:variant>
    </vt:vector>
  </HeadingPairs>
  <TitlesOfParts>
    <vt:vector size="49" baseType="lpstr">
      <vt:lpstr>HY견고딕</vt:lpstr>
      <vt:lpstr>HY울릉도M</vt:lpstr>
      <vt:lpstr>HY헤드라인M</vt:lpstr>
      <vt:lpstr>굴림</vt:lpstr>
      <vt:lpstr>맑은 고딕</vt:lpstr>
      <vt:lpstr>맑은 고딕</vt:lpstr>
      <vt:lpstr>휴먼옛체</vt:lpstr>
      <vt:lpstr>Arial</vt:lpstr>
      <vt:lpstr>Consolas</vt:lpstr>
      <vt:lpstr>Lucida Sans</vt:lpstr>
      <vt:lpstr>Times New Roman</vt:lpstr>
      <vt:lpstr>Office 테마</vt:lpstr>
      <vt:lpstr>Office 테마</vt:lpstr>
      <vt:lpstr>Office 테마</vt:lpstr>
      <vt:lpstr>EZ사업부 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LMS</vt:lpstr>
      <vt:lpstr>LMS</vt:lpstr>
      <vt:lpstr>LMS</vt:lpstr>
      <vt:lpstr>LMS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LMS</vt:lpstr>
      <vt:lpstr>LMS</vt:lpstr>
      <vt:lpstr>LMS</vt:lpstr>
      <vt:lpstr>구인구직 시스템</vt:lpstr>
      <vt:lpstr>LMS</vt:lpstr>
      <vt:lpstr>LMS</vt:lpstr>
      <vt:lpstr>LMS</vt:lpstr>
      <vt:lpstr>구인구직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HACCP 관리시스템    화면사양서</dc:title>
  <dc:creator>김철민</dc:creator>
  <cp:lastModifiedBy>19</cp:lastModifiedBy>
  <cp:revision>811</cp:revision>
  <cp:lastPrinted>1601-01-01T00:00:00Z</cp:lastPrinted>
  <dcterms:created xsi:type="dcterms:W3CDTF">2008-10-14T05:47:18Z</dcterms:created>
  <dcterms:modified xsi:type="dcterms:W3CDTF">2022-01-14T02:13:05Z</dcterms:modified>
</cp:coreProperties>
</file>