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anose="020F0502020204030204"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33" dirty="0"/>
              <a:t>Familiarize yourself with phishing attacks</a:t>
            </a:r>
            <a:endParaRPr sz="2933" dirty="0"/>
          </a:p>
          <a:p>
            <a:pPr marL="0" lvl="0" indent="0" algn="l" rtl="0">
              <a:spcBef>
                <a:spcPts val="0"/>
              </a:spcBef>
              <a:spcAft>
                <a:spcPts val="0"/>
              </a:spcAft>
              <a:buNone/>
            </a:pPr>
            <a:r>
              <a:rPr lang="en" sz="2600" dirty="0">
                <a:highlight>
                  <a:srgbClr val="FFFF00"/>
                </a:highlight>
              </a:rPr>
              <a:t>&lt;HR AND MARKETING TEAMS&gt;</a:t>
            </a:r>
            <a:endParaRPr sz="2600"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400" dirty="0">
                <a:highlight>
                  <a:srgbClr val="FFFF00"/>
                </a:highlight>
              </a:rPr>
              <a:t>Phishing is basically a method hackers or online attackers use to get you input sensitive data through malicious links in emails. </a:t>
            </a:r>
          </a:p>
          <a:p>
            <a:pPr marL="0" lvl="0" indent="0" algn="l" rtl="0">
              <a:spcBef>
                <a:spcPts val="0"/>
              </a:spcBef>
              <a:spcAft>
                <a:spcPts val="1200"/>
              </a:spcAft>
              <a:buNone/>
            </a:pPr>
            <a:r>
              <a:rPr lang="en" sz="1400" dirty="0">
                <a:highlight>
                  <a:srgbClr val="FFFF00"/>
                </a:highlight>
              </a:rPr>
              <a:t>IT GOES LIKE THIS:</a:t>
            </a:r>
          </a:p>
          <a:p>
            <a:pPr marL="0" lvl="0" indent="0" algn="l" rtl="0">
              <a:spcBef>
                <a:spcPts val="0"/>
              </a:spcBef>
              <a:spcAft>
                <a:spcPts val="1200"/>
              </a:spcAft>
              <a:buNone/>
            </a:pPr>
            <a:r>
              <a:rPr lang="en" sz="1400" dirty="0">
                <a:highlight>
                  <a:srgbClr val="FFFF00"/>
                </a:highlight>
              </a:rPr>
              <a:t>SENDS/IMPERSONATES AN ORGANIZATION -&gt; </a:t>
            </a:r>
          </a:p>
          <a:p>
            <a:pPr marL="0" lvl="0" indent="0" algn="l" rtl="0">
              <a:spcBef>
                <a:spcPts val="0"/>
              </a:spcBef>
              <a:spcAft>
                <a:spcPts val="1200"/>
              </a:spcAft>
              <a:buNone/>
            </a:pPr>
            <a:r>
              <a:rPr lang="en" sz="1400" dirty="0">
                <a:highlight>
                  <a:srgbClr val="FFFF00"/>
                </a:highlight>
              </a:rPr>
              <a:t>GETS YOU TO CLICK ON THE MALICIOUS LINK -&gt; </a:t>
            </a:r>
          </a:p>
          <a:p>
            <a:pPr marL="0" lvl="0" indent="0" algn="l" rtl="0">
              <a:spcBef>
                <a:spcPts val="0"/>
              </a:spcBef>
              <a:spcAft>
                <a:spcPts val="1200"/>
              </a:spcAft>
              <a:buNone/>
            </a:pPr>
            <a:r>
              <a:rPr lang="en" sz="1400" dirty="0">
                <a:highlight>
                  <a:srgbClr val="FFFF00"/>
                </a:highlight>
              </a:rPr>
              <a:t>YOU’RE PROMPTED TO INPUT YOUR DATA ON THE INTERFACE THAT APPEARS -&gt;</a:t>
            </a:r>
          </a:p>
          <a:p>
            <a:pPr marL="0" lvl="0" indent="0" algn="l" rtl="0">
              <a:spcBef>
                <a:spcPts val="0"/>
              </a:spcBef>
              <a:spcAft>
                <a:spcPts val="1200"/>
              </a:spcAft>
              <a:buNone/>
            </a:pPr>
            <a:r>
              <a:rPr lang="en" sz="1400" dirty="0">
                <a:highlight>
                  <a:srgbClr val="FFFF00"/>
                </a:highlight>
              </a:rPr>
              <a:t> YOUR DATA IS RETRIEVED AND HACKERS HAVE ACCESS TO YOUR SENSITIVE INFORMATION.</a:t>
            </a:r>
            <a:endParaRPr dirty="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 sz="1400" dirty="0">
                <a:highlight>
                  <a:srgbClr val="FFFF00"/>
                </a:highlight>
              </a:rPr>
              <a:t>The top way to spot phishing emails is to look at the sender’s name and email address. If the sender identifies to be from an organization, are they using Gmail or the company’s domain? If it’s through Gmail, then it’s most likely phishing.</a:t>
            </a:r>
          </a:p>
          <a:p>
            <a:pPr marL="0" lvl="0" indent="0" algn="l" rtl="0">
              <a:spcBef>
                <a:spcPts val="0"/>
              </a:spcBef>
              <a:spcAft>
                <a:spcPts val="1200"/>
              </a:spcAft>
              <a:buNone/>
            </a:pPr>
            <a:r>
              <a:rPr lang="en" sz="1400" dirty="0">
                <a:highlight>
                  <a:srgbClr val="FFFF00"/>
                </a:highlight>
              </a:rPr>
              <a:t>Next, check for spelling and other details. Almost all, if not all, organizations have effectively trained their Email marketing staff to ensure all emails have no errors in grammar or spelling as it would be a red flag to receivers.</a:t>
            </a:r>
          </a:p>
          <a:p>
            <a:pPr marL="0" lvl="0" indent="0" algn="l" rtl="0">
              <a:spcBef>
                <a:spcPts val="0"/>
              </a:spcBef>
              <a:spcAft>
                <a:spcPts val="1200"/>
              </a:spcAft>
              <a:buNone/>
            </a:pPr>
            <a:r>
              <a:rPr lang="en" sz="1400" dirty="0">
                <a:highlight>
                  <a:srgbClr val="FFFF00"/>
                </a:highlight>
              </a:rPr>
              <a:t>Lastly, check the contact details provided and compare them with the company’s contact details on the internet. Look for any other relevant data on the company’s website you could use to verify certain information in the email.</a:t>
            </a: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we stop getting phished?</a:t>
            </a:r>
            <a:endParaRPr dirty="0"/>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sz="1400" dirty="0">
                <a:highlight>
                  <a:srgbClr val="FFFF00"/>
                </a:highlight>
              </a:rPr>
              <a:t>Avoid clicking random links, and verify the context surrounding the link before moving ahead</a:t>
            </a:r>
          </a:p>
          <a:p>
            <a:pPr marL="0" lvl="0" indent="0" algn="l" rtl="0">
              <a:spcBef>
                <a:spcPts val="0"/>
              </a:spcBef>
              <a:spcAft>
                <a:spcPts val="1200"/>
              </a:spcAft>
              <a:buNone/>
            </a:pPr>
            <a:r>
              <a:rPr lang="en" sz="1400" dirty="0">
                <a:highlight>
                  <a:srgbClr val="FFFF00"/>
                </a:highlight>
              </a:rPr>
              <a:t>Ensure to block spam emails and report them as spam</a:t>
            </a:r>
          </a:p>
          <a:p>
            <a:pPr marL="0" lvl="0" indent="0" algn="l" rtl="0">
              <a:spcBef>
                <a:spcPts val="0"/>
              </a:spcBef>
              <a:spcAft>
                <a:spcPts val="1200"/>
              </a:spcAft>
              <a:buNone/>
            </a:pPr>
            <a:r>
              <a:rPr lang="en" sz="1400" dirty="0">
                <a:highlight>
                  <a:srgbClr val="FFFF00"/>
                </a:highlight>
              </a:rPr>
              <a:t>Unsubscribe from any unwanted emailing list.</a:t>
            </a:r>
          </a:p>
          <a:p>
            <a:pPr marL="0" lvl="0" indent="0" algn="l" rtl="0">
              <a:spcBef>
                <a:spcPts val="0"/>
              </a:spcBef>
              <a:spcAft>
                <a:spcPts val="1200"/>
              </a:spcAft>
              <a:buNone/>
            </a:pPr>
            <a:r>
              <a:rPr lang="en" sz="1400" dirty="0">
                <a:highlight>
                  <a:srgbClr val="FFFF00"/>
                </a:highlight>
              </a:rPr>
              <a:t>Keep yourself updated on the latest trends in cyber-attacks and phishing</a:t>
            </a:r>
          </a:p>
          <a:p>
            <a:pPr marL="0" lvl="0" indent="0" algn="l" rtl="0">
              <a:spcBef>
                <a:spcPts val="0"/>
              </a:spcBef>
              <a:spcAft>
                <a:spcPts val="1200"/>
              </a:spcAft>
              <a:buNone/>
            </a:pPr>
            <a:r>
              <a:rPr lang="en" sz="1400" dirty="0">
                <a:highlight>
                  <a:srgbClr val="FFFF00"/>
                </a:highlight>
              </a:rPr>
              <a:t>You could as well install Firewall on your system and keep it updated as it serves as a shield between your computer and attackers.</a:t>
            </a:r>
            <a:endParaRPr dirty="0">
              <a:highlight>
                <a:srgbClr val="FFFF00"/>
              </a:highlight>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296</Words>
  <Application>Microsoft Office PowerPoint</Application>
  <PresentationFormat>On-screen Show (16:9)</PresentationFormat>
  <Paragraphs>19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Raleway</vt:lpstr>
      <vt:lpstr>Lato</vt:lpstr>
      <vt:lpstr>Arial</vt:lpstr>
      <vt:lpstr>Streamline</vt:lpstr>
      <vt:lpstr>Familiarize yourself with phishing attacks &lt;HR AND MARKETING TEAMS&gt;</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&lt;HR AND MARKETING TEAMS&gt;</dc:title>
  <dc:creator>Enezeyi</dc:creator>
  <cp:lastModifiedBy>Eunice Ohidah</cp:lastModifiedBy>
  <cp:revision>1</cp:revision>
  <dcterms:modified xsi:type="dcterms:W3CDTF">2024-03-14T19:45:10Z</dcterms:modified>
</cp:coreProperties>
</file>