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.osu.edu/tidyvers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loud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enbraggs/Tidyverse-Workshop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4ds.had.co.nz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ph.is/2gtQVhW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s://ckan.smartcolumbusos.com/dataset/crash-data-for-franklin-county-2014-201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ph.is/1F5Cq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r>
              <a:rPr lang="en-US" dirty="0"/>
              <a:t>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4712" y="1022073"/>
            <a:ext cx="2359622" cy="1032970"/>
          </a:xfrm>
        </p:spPr>
        <p:txBody>
          <a:bodyPr>
            <a:normAutofit fontScale="92500"/>
          </a:bodyPr>
          <a:lstStyle/>
          <a:p>
            <a:r>
              <a:rPr lang="en-US" sz="2800" b="1" dirty="0">
                <a:solidFill>
                  <a:srgbClr val="92D050"/>
                </a:solidFill>
              </a:rPr>
              <a:t>Don’t forget to </a:t>
            </a:r>
          </a:p>
          <a:p>
            <a:r>
              <a:rPr lang="en-US" sz="2800" b="1" dirty="0">
                <a:solidFill>
                  <a:srgbClr val="92D050"/>
                </a:solidFill>
              </a:rPr>
              <a:t>Sign-In!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C04E2B-448F-4C3D-82BF-BD1854DBF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525" y="2501589"/>
            <a:ext cx="1871996" cy="1854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2E701A-23CB-47BF-920F-87CFDB943311}"/>
              </a:ext>
            </a:extLst>
          </p:cNvPr>
          <p:cNvSpPr txBox="1"/>
          <p:nvPr/>
        </p:nvSpPr>
        <p:spPr>
          <a:xfrm>
            <a:off x="9341679" y="5171308"/>
            <a:ext cx="2884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https://go.osu.edu/tidyverse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C5FE3F-0D8A-4711-BF81-EF237289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434E9-06C8-419F-A262-24E4E0324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</a:t>
            </a:r>
            <a:r>
              <a:rPr lang="en-US" sz="2400" dirty="0" err="1"/>
              <a:t>Tidyverse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Key Takeaways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Data </a:t>
            </a:r>
          </a:p>
        </p:txBody>
      </p:sp>
    </p:spTree>
    <p:extLst>
      <p:ext uri="{BB962C8B-B14F-4D97-AF65-F5344CB8AC3E}">
        <p14:creationId xmlns:p14="http://schemas.microsoft.com/office/powerpoint/2010/main" val="31151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2183-5A8F-4301-8F7F-A56E3747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Before We Start…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99AE-0B8F-4259-9635-87C021397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Download R!</a:t>
            </a:r>
          </a:p>
          <a:p>
            <a:r>
              <a:rPr lang="en-US" sz="2400" dirty="0"/>
              <a:t> R </a:t>
            </a:r>
            <a:r>
              <a:rPr lang="en-US" sz="2400" dirty="0">
                <a:hlinkClick r:id="rId2"/>
              </a:rPr>
              <a:t>https://cloud.r-project.org/</a:t>
            </a:r>
            <a:endParaRPr lang="en-US" sz="2400" dirty="0"/>
          </a:p>
          <a:p>
            <a:r>
              <a:rPr lang="en-US" sz="2400" dirty="0" err="1"/>
              <a:t>RStudio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https://www.rstudio.com/products/rstudio/download/</a:t>
            </a:r>
            <a:endParaRPr lang="en-US" sz="2400" dirty="0"/>
          </a:p>
          <a:p>
            <a:r>
              <a:rPr lang="en-US" sz="2400" dirty="0" err="1"/>
              <a:t>Github</a:t>
            </a:r>
            <a:r>
              <a:rPr lang="en-US" sz="2400" dirty="0"/>
              <a:t> Repository</a:t>
            </a:r>
          </a:p>
          <a:p>
            <a:r>
              <a:rPr lang="en-US" sz="2400" dirty="0">
                <a:hlinkClick r:id="rId4"/>
              </a:rPr>
              <a:t>https://github.com/kenbraggs/Tidyverse-Workshop/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924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0734D5B-184B-4C9E-B7FF-842EF590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is </a:t>
            </a:r>
            <a:r>
              <a:rPr lang="en-US" sz="4400" dirty="0" err="1"/>
              <a:t>Tidverse</a:t>
            </a:r>
            <a:r>
              <a:rPr lang="en-US" sz="4400" dirty="0"/>
              <a:t>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8ADC16-08D6-400D-B20F-9BAFE6492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750987"/>
            <a:ext cx="7315200" cy="1436032"/>
          </a:xfrm>
        </p:spPr>
        <p:txBody>
          <a:bodyPr>
            <a:normAutofit/>
          </a:bodyPr>
          <a:lstStyle/>
          <a:p>
            <a:r>
              <a:rPr lang="en-US" sz="2400" dirty="0" err="1"/>
              <a:t>Tidyverse</a:t>
            </a:r>
            <a:r>
              <a:rPr lang="en-US" sz="2400" dirty="0"/>
              <a:t> is a collection of R packages used in conjunction for data science.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49328B-1866-4DFC-92D7-8BE6A6999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521" y="2048565"/>
            <a:ext cx="6202693" cy="454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7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6C41-537C-49EF-9FA9-73833E88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Where Can You Learn More?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97D9B3-9742-4E75-A5D3-0522C0C503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80795" y="1143189"/>
            <a:ext cx="3047748" cy="4571622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1E946C-6B0B-4214-88BF-20CEA4FBD5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Written in part by Hadley Wickham, Chief Scientist at R</a:t>
            </a:r>
          </a:p>
          <a:p>
            <a:r>
              <a:rPr lang="en-US" sz="2400" dirty="0"/>
              <a:t>Instructional book on how to use </a:t>
            </a:r>
            <a:r>
              <a:rPr lang="en-US" sz="2400" dirty="0" err="1"/>
              <a:t>Tidyverse</a:t>
            </a:r>
            <a:r>
              <a:rPr lang="en-US" sz="2400" dirty="0"/>
              <a:t> package</a:t>
            </a:r>
          </a:p>
          <a:p>
            <a:r>
              <a:rPr lang="en-US" sz="2400" dirty="0"/>
              <a:t>You can find this book here: </a:t>
            </a:r>
            <a:r>
              <a:rPr lang="en-US" sz="2400" dirty="0">
                <a:hlinkClick r:id="rId3"/>
              </a:rPr>
              <a:t>http://r4ds.had.co.nz/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6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345EE-29BC-48EB-94C5-D956FA7E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Should You Takeaway?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956D8-F4D4-48AE-8618-103B4E47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Manipulation</a:t>
            </a:r>
          </a:p>
          <a:p>
            <a:pPr lvl="1"/>
            <a:r>
              <a:rPr lang="en-US" sz="2400" dirty="0"/>
              <a:t>%&gt;%</a:t>
            </a:r>
          </a:p>
          <a:p>
            <a:pPr lvl="1"/>
            <a:r>
              <a:rPr lang="en-US" sz="2400" dirty="0"/>
              <a:t>Filter</a:t>
            </a:r>
          </a:p>
          <a:p>
            <a:pPr lvl="1"/>
            <a:r>
              <a:rPr lang="en-US" sz="2400" dirty="0" err="1"/>
              <a:t>Group_by</a:t>
            </a:r>
            <a:endParaRPr lang="en-US" sz="2400" dirty="0"/>
          </a:p>
          <a:p>
            <a:pPr lvl="1"/>
            <a:r>
              <a:rPr lang="en-US" sz="2400" dirty="0"/>
              <a:t>Summarize</a:t>
            </a:r>
          </a:p>
          <a:p>
            <a:pPr lvl="1"/>
            <a:r>
              <a:rPr lang="en-US" sz="2400" dirty="0"/>
              <a:t>Rename</a:t>
            </a:r>
          </a:p>
          <a:p>
            <a:pPr lvl="1"/>
            <a:r>
              <a:rPr lang="en-US" sz="2400" dirty="0"/>
              <a:t>Select</a:t>
            </a:r>
          </a:p>
          <a:p>
            <a:pPr lvl="1"/>
            <a:r>
              <a:rPr lang="en-US" sz="2400" dirty="0"/>
              <a:t>Mutate</a:t>
            </a:r>
          </a:p>
          <a:p>
            <a:r>
              <a:rPr lang="en-US" sz="2400" dirty="0"/>
              <a:t>Data Visualization</a:t>
            </a:r>
          </a:p>
          <a:p>
            <a:pPr lvl="1"/>
            <a:r>
              <a:rPr lang="en-US" sz="2400" dirty="0" err="1"/>
              <a:t>GGPlot</a:t>
            </a:r>
            <a:endParaRPr lang="en-US" sz="2400" dirty="0"/>
          </a:p>
          <a:p>
            <a:pPr lvl="1"/>
            <a:r>
              <a:rPr lang="en-US" sz="2400" dirty="0" err="1"/>
              <a:t>Plotly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457F3-3C7B-4D72-9BD9-8C4975698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633" y="1918404"/>
            <a:ext cx="4762500" cy="3190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1E03F6-5820-49BB-9D45-A249D2F1A943}"/>
              </a:ext>
            </a:extLst>
          </p:cNvPr>
          <p:cNvSpPr txBox="1"/>
          <p:nvPr/>
        </p:nvSpPr>
        <p:spPr>
          <a:xfrm>
            <a:off x="8135333" y="5109279"/>
            <a:ext cx="2554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https://gph.is/2gtQVhW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835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E280-BBFA-44E2-A55B-532B28DC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About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E749C-E9E0-4B6C-98ED-89901F7AE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778" y="439753"/>
            <a:ext cx="7315200" cy="3897078"/>
          </a:xfrm>
        </p:spPr>
        <p:txBody>
          <a:bodyPr>
            <a:normAutofit/>
          </a:bodyPr>
          <a:lstStyle/>
          <a:p>
            <a:r>
              <a:rPr lang="en-US" sz="2400" dirty="0"/>
              <a:t>Franklin County Car Crash Data</a:t>
            </a:r>
          </a:p>
          <a:p>
            <a:r>
              <a:rPr lang="en-US" sz="2400" dirty="0"/>
              <a:t>Found Here: </a:t>
            </a:r>
            <a:r>
              <a:rPr lang="en-US" sz="2400" dirty="0">
                <a:hlinkClick r:id="rId2"/>
              </a:rPr>
              <a:t>https://ckan.smartcolumbusos.com/dataset/crash-data-for-franklin-county-2014-2016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21412-9A17-46F1-B52C-73BDFEB2D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394" y="3636579"/>
            <a:ext cx="4101136" cy="2563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BAC4BE-9E43-4A86-914D-D54933123519}"/>
              </a:ext>
            </a:extLst>
          </p:cNvPr>
          <p:cNvSpPr txBox="1"/>
          <p:nvPr/>
        </p:nvSpPr>
        <p:spPr>
          <a:xfrm>
            <a:off x="6096000" y="6259645"/>
            <a:ext cx="1885360" cy="31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4"/>
              </a:rPr>
              <a:t>https://gph.is/1F5CqnK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930981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1026</TotalTime>
  <Words>185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Tidyverse Workshop</vt:lpstr>
      <vt:lpstr>Agenda</vt:lpstr>
      <vt:lpstr>Before We Start…</vt:lpstr>
      <vt:lpstr>What is Tidverse?</vt:lpstr>
      <vt:lpstr>Where Can You Learn More?</vt:lpstr>
      <vt:lpstr>What Should You Takeaway?</vt:lpstr>
      <vt:lpstr>About the Data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Braggs</dc:creator>
  <cp:lastModifiedBy>Kenneth Braggs</cp:lastModifiedBy>
  <cp:revision>14</cp:revision>
  <dcterms:created xsi:type="dcterms:W3CDTF">2014-08-26T23:50:58Z</dcterms:created>
  <dcterms:modified xsi:type="dcterms:W3CDTF">2018-10-22T20:17:36Z</dcterms:modified>
</cp:coreProperties>
</file>