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Questrial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cc4d67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cc4d67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Google Shape;9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C9C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56059" y="1687115"/>
            <a:ext cx="74295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56057" y="1687114"/>
            <a:ext cx="36588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2" type="body"/>
          </p:nvPr>
        </p:nvSpPr>
        <p:spPr>
          <a:xfrm>
            <a:off x="4629150" y="1687114"/>
            <a:ext cx="36564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8" name="Google Shape;178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856057" y="2305048"/>
            <a:ext cx="36588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body"/>
          </p:nvPr>
        </p:nvSpPr>
        <p:spPr>
          <a:xfrm>
            <a:off x="4629150" y="2305048"/>
            <a:ext cx="36564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60029" y="457201"/>
            <a:ext cx="28920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860029" y="1687114"/>
            <a:ext cx="28920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56060" y="457200"/>
            <a:ext cx="44508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5" name="Google Shape;205;p22"/>
          <p:cNvSpPr/>
          <p:nvPr>
            <p:ph idx="2" type="pic"/>
          </p:nvPr>
        </p:nvSpPr>
        <p:spPr>
          <a:xfrm>
            <a:off x="5535541" y="457201"/>
            <a:ext cx="27498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3D3D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56057" y="1687114"/>
            <a:ext cx="44508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2" name="Google Shape;212;p23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3D3D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lang="en" sz="6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100"/>
          </a:p>
        </p:txBody>
      </p:sp>
      <p:sp>
        <p:nvSpPr>
          <p:cNvPr id="231" name="Google Shape;231;p25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lang="en" sz="6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2" name="Google Shape;242;p27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3" name="Google Shape;243;p27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4" name="Google Shape;244;p27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7" name="Google Shape;247;p2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2" name="Google Shape;252;p28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3D3D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5" name="Google Shape;255;p28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3D3D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8" name="Google Shape;258;p28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3D3D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 rot="5400000">
            <a:off x="3242558" y="-699385"/>
            <a:ext cx="26565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6" name="Google Shape;266;p2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 rot="5400000">
            <a:off x="5590658" y="1648499"/>
            <a:ext cx="38862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 rot="5400000">
            <a:off x="1818600" y="-505501"/>
            <a:ext cx="3886200" cy="5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2" name="Google Shape;272;p3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914400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C9C9C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BB0000">
                      <a:alpha val="80000"/>
                    </a:srgbClr>
                  </a:gs>
                  <a:gs pos="100000">
                    <a:srgbClr val="C9C9C9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56059" y="1687115"/>
            <a:ext cx="74295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1559725" y="3424624"/>
            <a:ext cx="6593700" cy="86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Intro to Text Analytics</a:t>
            </a:r>
            <a:endParaRPr b="1" sz="4800"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25" y="679250"/>
            <a:ext cx="4973900" cy="22895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6392950" y="950375"/>
            <a:ext cx="2926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go.osu.edu/BDAAtextanalytics</a:t>
            </a:r>
            <a:endParaRPr b="1"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125" y="1324775"/>
            <a:ext cx="2099850" cy="2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OSU">
      <a:dk1>
        <a:srgbClr val="000000"/>
      </a:dk1>
      <a:lt1>
        <a:srgbClr val="000000"/>
      </a:lt1>
      <a:dk2>
        <a:srgbClr val="A5A5A5"/>
      </a:dk2>
      <a:lt2>
        <a:srgbClr val="BB0000"/>
      </a:lt2>
      <a:accent1>
        <a:srgbClr val="BB0000"/>
      </a:accent1>
      <a:accent2>
        <a:srgbClr val="666666"/>
      </a:accent2>
      <a:accent3>
        <a:srgbClr val="D65828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