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81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78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77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11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1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4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14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19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32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08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82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384A-C0BF-4420-9447-A2E3759578BC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FC30-A016-4626-B7DC-CBE9EBF8C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E70A50F-6BE6-46ED-8619-4CBECCA5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64" y="726394"/>
            <a:ext cx="9029471" cy="57591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9E2C6D-9531-4961-8B85-8D15759B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97" y="1277584"/>
            <a:ext cx="125747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5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F3B6FF-BF20-4605-ADD0-858543D5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12" y="3614896"/>
            <a:ext cx="8990176" cy="213608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2679890-089D-4B4D-B808-B1DC8D906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663" y="727302"/>
            <a:ext cx="901703" cy="282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9EC2F10-3BAA-43F9-93FB-A58C75CF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9" y="1505314"/>
            <a:ext cx="9521439" cy="479298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44F18CD-18CC-4CFA-B5BD-3B54D95C4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64" y="495174"/>
            <a:ext cx="1207656" cy="30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0</Words>
  <Application>Microsoft Office PowerPoint</Application>
  <PresentationFormat>A4 210 x 297 mm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大平尚輝_岐阜</dc:creator>
  <cp:lastModifiedBy>大平尚輝_岐阜</cp:lastModifiedBy>
  <cp:revision>4</cp:revision>
  <cp:lastPrinted>2022-03-14T00:06:28Z</cp:lastPrinted>
  <dcterms:created xsi:type="dcterms:W3CDTF">2022-03-13T23:59:01Z</dcterms:created>
  <dcterms:modified xsi:type="dcterms:W3CDTF">2022-03-14T03:26:51Z</dcterms:modified>
</cp:coreProperties>
</file>