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95" r:id="rId4"/>
    <p:sldId id="296" r:id="rId5"/>
    <p:sldId id="297" r:id="rId6"/>
    <p:sldId id="298" r:id="rId7"/>
    <p:sldId id="299" r:id="rId8"/>
    <p:sldId id="301" r:id="rId9"/>
    <p:sldId id="302" r:id="rId10"/>
    <p:sldId id="3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B89488-3BA3-4692-8B14-2EF9C21690C8}">
          <p14:sldIdLst>
            <p14:sldId id="258"/>
            <p14:sldId id="262"/>
            <p14:sldId id="295"/>
            <p14:sldId id="296"/>
            <p14:sldId id="297"/>
            <p14:sldId id="298"/>
            <p14:sldId id="299"/>
            <p14:sldId id="301"/>
            <p14:sldId id="302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471030-4BF1-9BBC-5E6E-30094D1ED6FC}" name="오 정엽" initials="오정" userId="d7de412a337dff7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945"/>
    <a:srgbClr val="75ADBE"/>
    <a:srgbClr val="CEB6A4"/>
    <a:srgbClr val="FD8766"/>
    <a:srgbClr val="0094AE"/>
    <a:srgbClr val="F86238"/>
    <a:srgbClr val="01629B"/>
    <a:srgbClr val="D6CECF"/>
    <a:srgbClr val="C7B7B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F2814-6358-4A62-AEEE-FBA5FB1FB2CB}" v="1480" dt="2024-06-08T16:35:44.518"/>
    <p1510:client id="{EC935C25-32BD-4556-910F-270BEBF9CB9F}" v="1908" dt="2024-06-08T17:10:59.202"/>
    <p1510:client id="{FFCD955C-5793-469E-A601-3C7D667CEB08}" v="3748" dt="2024-06-09T14:00:2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3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D0B-981A-4AE8-A038-A61376A0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6E795-F95D-44C5-8AE9-8D0E0194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FF4B-42A7-4622-8304-C3B45B06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4794-08FB-433D-8CA3-C94B0A1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4FC5-E003-4EDF-A9AC-83CD96C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8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8AB7-FCB6-4F56-BEE0-D01FAB1E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C5010-5FB8-425C-8683-55FE4011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C2A0C-C6BA-4494-83AE-C37098B7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51229-FCE2-4324-9F17-351926F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8C11C-64EE-4205-8D0C-AFA01B3F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73303-D46E-4653-BE8B-37B29CAE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4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6A99-9C5A-40D9-85B8-6D67352F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ADBAC-A264-4E4E-91AE-715DE705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73AB-CE0C-4FAF-84F2-946801EC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0F07-D0D8-4E46-8D4A-99DEFA1F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F205-CBEA-4432-A1E9-8180D1F3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1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4C0E7-9B4E-4AC3-85CC-72B7A22E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D2DA8-8FF8-4514-9B0B-6010C7AE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E4212-2277-4202-BA66-6DFEE5D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7CCA7-386D-45A1-9694-DCBB10DA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D201C-A945-4D18-B070-A8ED9B7D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9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BF5DF-8819-4D55-A75C-2E4975E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FD397-0F02-4A9F-BB9B-5C43C3A9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3F216-BFD4-4CCD-8B32-6FACCAF4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380F1-67F0-4BF1-9320-EE01825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33709-B49F-4A32-B292-F5C41AE1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211-7B7F-4448-B6A1-51ABD69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8AA5D-BC3F-450A-B164-8E7C664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BA24-FD65-4A45-A2EF-7F947797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C774D-2A60-4550-8FC8-C35B74AF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14B8B-B4BF-4CCE-B743-3D1568E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CB2B7-DD02-485A-9EFF-C385445F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1A275-9307-4CC0-9928-4BCBB1EE6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3FE6-0727-4D49-A333-B4C8F801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E3847-F632-4520-9753-EE698F06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28628-54E4-4930-B6D1-C63F437F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BDDC6-23CB-460F-9013-00E3DB60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3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D304-BD35-490D-AE69-F3967658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3DB47-FF59-4804-BF4F-4FDA302F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2FD7D-6525-4448-A66A-A60FF1C0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7DDFA-F1F1-4C94-A839-62161CF6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B7537-778F-4D9B-9068-3FF76156E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D3979-A193-48A1-A2F8-21FF6E9A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B003D-1C89-4BE0-A1F5-AD53F458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DFA46-AF9C-43B3-B062-80D63066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8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484C-7BE6-4EDF-994B-56603CA7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ED2A5-988F-44FD-8707-29BF3817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452AA-B709-4FEA-972A-A446FC95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16EE7-4EAA-476F-9BBA-AC8270A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8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2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0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A0AA3-B987-4E49-B490-3B7200D9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1080-A005-4ECA-8376-A672B3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3E3AF-1393-4CEE-8BC9-6DB4A16B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38136-D5E2-4F19-8C62-7636D635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E549F-D52E-4FE5-8762-26FB984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E3B96-C811-42F9-AD96-B263FB27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7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16794-0173-4329-9A9F-1D774CE2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3D029-9766-469A-BE9F-D8E7F3F0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575-A4C9-4D61-B910-3D4ABD33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05B0-0B9E-4386-B446-F70019A7722B}" type="datetimeFigureOut">
              <a:rPr lang="ko-KR" altLang="en-US" smtClean="0"/>
              <a:t>2024-06-09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A1332-12BD-4E18-B135-420E5A313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8FC6-4B51-4CC7-80E7-50BC7A5D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E611B-E53F-4D5F-BE07-C7BF49135EF9}"/>
              </a:ext>
            </a:extLst>
          </p:cNvPr>
          <p:cNvSpPr txBox="1"/>
          <p:nvPr/>
        </p:nvSpPr>
        <p:spPr>
          <a:xfrm>
            <a:off x="3484001" y="2968079"/>
            <a:ext cx="5173212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/>
              </a:rPr>
              <a:t>여행 정보 사이트</a:t>
            </a:r>
            <a:endParaRPr lang="ko-KR" altLang="en-US" sz="5400" spc="-3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F6A0E8-6CC9-4B8C-89FE-9CC5162E82A2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1BED2A-FB32-44D4-9B4B-741F7D44A07C}"/>
              </a:ext>
            </a:extLst>
          </p:cNvPr>
          <p:cNvSpPr txBox="1"/>
          <p:nvPr/>
        </p:nvSpPr>
        <p:spPr>
          <a:xfrm>
            <a:off x="1079500" y="723900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cs typeface="Arial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C0993-F104-4757-871E-A01F137B949B}"/>
              </a:ext>
            </a:extLst>
          </p:cNvPr>
          <p:cNvSpPr txBox="1"/>
          <p:nvPr/>
        </p:nvSpPr>
        <p:spPr>
          <a:xfrm>
            <a:off x="1079809" y="2299426"/>
            <a:ext cx="10155344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cs typeface="Arial"/>
              </a:rPr>
              <a:t>이 사이트는 여행을 하고자 하는 사람들에게 쉽고 빠르게</a:t>
            </a:r>
            <a:endParaRPr lang="ko-KR" dirty="0"/>
          </a:p>
          <a:p>
            <a:r>
              <a:rPr lang="ko-KR" altLang="en-US" sz="2800" dirty="0">
                <a:solidFill>
                  <a:schemeClr val="bg1"/>
                </a:solidFill>
                <a:cs typeface="Arial"/>
              </a:rPr>
              <a:t>여행 정보를 제공하고, 여행지를 결정하는 걸 돕는 사이트 이다.</a:t>
            </a:r>
          </a:p>
          <a:p>
            <a:r>
              <a:rPr lang="ko-KR" altLang="en-US" sz="2800" dirty="0">
                <a:solidFill>
                  <a:schemeClr val="bg1"/>
                </a:solidFill>
                <a:cs typeface="Arial"/>
              </a:rPr>
              <a:t>주요 수익창출원은 광고수익 이며,</a:t>
            </a:r>
          </a:p>
          <a:p>
            <a:endParaRPr lang="ko-KR" altLang="en-US" sz="2800" dirty="0">
              <a:solidFill>
                <a:schemeClr val="bg1"/>
              </a:solidFill>
              <a:cs typeface="Arial"/>
            </a:endParaRPr>
          </a:p>
          <a:p>
            <a:r>
              <a:rPr lang="ko-KR" altLang="en-US" sz="2800" dirty="0">
                <a:solidFill>
                  <a:schemeClr val="bg1"/>
                </a:solidFill>
                <a:cs typeface="Arial"/>
              </a:rPr>
              <a:t>추후에 환율 API, 날씨 API, 항공 API 등</a:t>
            </a:r>
          </a:p>
          <a:p>
            <a:r>
              <a:rPr lang="ko-KR" altLang="en-US" sz="2800" dirty="0">
                <a:solidFill>
                  <a:schemeClr val="bg1"/>
                </a:solidFill>
                <a:cs typeface="Arial"/>
              </a:rPr>
              <a:t>다양한 정보들을 업데이트 할 예정이다.</a:t>
            </a:r>
          </a:p>
          <a:p>
            <a:endParaRPr lang="ko-KR" altLang="en-US" sz="28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2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F6A0E8-6CC9-4B8C-89FE-9CC5162E82A2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1BED2A-FB32-44D4-9B4B-741F7D44A07C}"/>
              </a:ext>
            </a:extLst>
          </p:cNvPr>
          <p:cNvSpPr txBox="1"/>
          <p:nvPr/>
        </p:nvSpPr>
        <p:spPr>
          <a:xfrm>
            <a:off x="1079500" y="723900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cs typeface="Arial"/>
              </a:rPr>
              <a:t>주제선정이유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40E635-550B-4133-B81C-65C75237D071}"/>
              </a:ext>
            </a:extLst>
          </p:cNvPr>
          <p:cNvGrpSpPr/>
          <p:nvPr/>
        </p:nvGrpSpPr>
        <p:grpSpPr>
          <a:xfrm>
            <a:off x="738768" y="2593893"/>
            <a:ext cx="6118555" cy="584775"/>
            <a:chOff x="2476500" y="2489200"/>
            <a:chExt cx="611855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A3916-72E9-418E-97FA-0F4A3917225D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C0993-F104-4757-871E-A01F137B949B}"/>
                </a:ext>
              </a:extLst>
            </p:cNvPr>
            <p:cNvSpPr txBox="1"/>
            <p:nvPr/>
          </p:nvSpPr>
          <p:spPr>
            <a:xfrm>
              <a:off x="3505200" y="2519977"/>
              <a:ext cx="5089855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여행을 갈 때 필요한 정보 제공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03DCCB-313C-41F2-B6B0-067E153FC130}"/>
              </a:ext>
            </a:extLst>
          </p:cNvPr>
          <p:cNvGrpSpPr/>
          <p:nvPr/>
        </p:nvGrpSpPr>
        <p:grpSpPr>
          <a:xfrm>
            <a:off x="738768" y="3627109"/>
            <a:ext cx="9032814" cy="584775"/>
            <a:chOff x="2476500" y="2489200"/>
            <a:chExt cx="9032814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D06508-9F6D-4894-B480-0610B6D2AD47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5B2495-82D5-48A8-8567-08CD38D3B737}"/>
                </a:ext>
              </a:extLst>
            </p:cNvPr>
            <p:cNvSpPr txBox="1"/>
            <p:nvPr/>
          </p:nvSpPr>
          <p:spPr>
            <a:xfrm>
              <a:off x="3505200" y="2519977"/>
              <a:ext cx="8004114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여행에서 필요한 서비스(예약)</a:t>
              </a:r>
              <a:r>
                <a:rPr lang="ko-KR" altLang="en-US" sz="2800" dirty="0" err="1">
                  <a:solidFill>
                    <a:schemeClr val="bg1"/>
                  </a:solidFill>
                  <a:cs typeface="Arial"/>
                </a:rPr>
                <a:t>를</a:t>
              </a:r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 제공하기 위해서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1CBCBA-8AE6-4D88-B82F-2D8A35C81A36}"/>
              </a:ext>
            </a:extLst>
          </p:cNvPr>
          <p:cNvGrpSpPr/>
          <p:nvPr/>
        </p:nvGrpSpPr>
        <p:grpSpPr>
          <a:xfrm>
            <a:off x="738768" y="4660325"/>
            <a:ext cx="10885886" cy="584775"/>
            <a:chOff x="2476500" y="2489200"/>
            <a:chExt cx="10885886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25F6BD-74B1-475E-B42E-76CFC25427D4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CE5A0F-62B7-4EA7-96CD-DF6A799428DB}"/>
                </a:ext>
              </a:extLst>
            </p:cNvPr>
            <p:cNvSpPr txBox="1"/>
            <p:nvPr/>
          </p:nvSpPr>
          <p:spPr>
            <a:xfrm>
              <a:off x="3505200" y="2519977"/>
              <a:ext cx="9857186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다른 사람들의 여행지 평가를 보고 여행지를 선택하기 위해서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92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F6A0E8-6CC9-4B8C-89FE-9CC5162E82A2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1BED2A-FB32-44D4-9B4B-741F7D44A07C}"/>
              </a:ext>
            </a:extLst>
          </p:cNvPr>
          <p:cNvSpPr txBox="1"/>
          <p:nvPr/>
        </p:nvSpPr>
        <p:spPr>
          <a:xfrm>
            <a:off x="1079500" y="723900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cs typeface="Arial"/>
              </a:rPr>
              <a:t>목적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40E635-550B-4133-B81C-65C75237D071}"/>
              </a:ext>
            </a:extLst>
          </p:cNvPr>
          <p:cNvGrpSpPr/>
          <p:nvPr/>
        </p:nvGrpSpPr>
        <p:grpSpPr>
          <a:xfrm>
            <a:off x="738768" y="2593893"/>
            <a:ext cx="6936086" cy="584775"/>
            <a:chOff x="2476500" y="2489200"/>
            <a:chExt cx="6936086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A3916-72E9-418E-97FA-0F4A3917225D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C0993-F104-4757-871E-A01F137B949B}"/>
                </a:ext>
              </a:extLst>
            </p:cNvPr>
            <p:cNvSpPr txBox="1"/>
            <p:nvPr/>
          </p:nvSpPr>
          <p:spPr>
            <a:xfrm>
              <a:off x="3505200" y="2519977"/>
              <a:ext cx="5907386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여행 정보를 손쉽게 검색할 수 있음</a:t>
              </a:r>
              <a:endParaRPr lang="ko-K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03DCCB-313C-41F2-B6B0-067E153FC130}"/>
              </a:ext>
            </a:extLst>
          </p:cNvPr>
          <p:cNvGrpSpPr/>
          <p:nvPr/>
        </p:nvGrpSpPr>
        <p:grpSpPr>
          <a:xfrm>
            <a:off x="738768" y="3627109"/>
            <a:ext cx="6378241" cy="584775"/>
            <a:chOff x="2476500" y="2489200"/>
            <a:chExt cx="637824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D06508-9F6D-4894-B480-0610B6D2AD47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5B2495-82D5-48A8-8567-08CD38D3B737}"/>
                </a:ext>
              </a:extLst>
            </p:cNvPr>
            <p:cNvSpPr txBox="1"/>
            <p:nvPr/>
          </p:nvSpPr>
          <p:spPr>
            <a:xfrm>
              <a:off x="3505200" y="2519977"/>
              <a:ext cx="5349541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여행지를 결정하는데 도움을 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886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F6A0E8-6CC9-4B8C-89FE-9CC5162E82A2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1BED2A-FB32-44D4-9B4B-741F7D44A07C}"/>
              </a:ext>
            </a:extLst>
          </p:cNvPr>
          <p:cNvSpPr txBox="1"/>
          <p:nvPr/>
        </p:nvSpPr>
        <p:spPr>
          <a:xfrm>
            <a:off x="1079500" y="723900"/>
            <a:ext cx="121058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cs typeface="Arial"/>
              </a:rPr>
              <a:t>기능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40E635-550B-4133-B81C-65C75237D071}"/>
              </a:ext>
            </a:extLst>
          </p:cNvPr>
          <p:cNvGrpSpPr/>
          <p:nvPr/>
        </p:nvGrpSpPr>
        <p:grpSpPr>
          <a:xfrm>
            <a:off x="738768" y="2593893"/>
            <a:ext cx="3826261" cy="584775"/>
            <a:chOff x="2476500" y="2489200"/>
            <a:chExt cx="3826261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A3916-72E9-418E-97FA-0F4A3917225D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C0993-F104-4757-871E-A01F137B949B}"/>
                </a:ext>
              </a:extLst>
            </p:cNvPr>
            <p:cNvSpPr txBox="1"/>
            <p:nvPr/>
          </p:nvSpPr>
          <p:spPr>
            <a:xfrm>
              <a:off x="3505200" y="2519977"/>
              <a:ext cx="2797561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이미지 슬라이드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03DCCB-313C-41F2-B6B0-067E153FC130}"/>
              </a:ext>
            </a:extLst>
          </p:cNvPr>
          <p:cNvGrpSpPr/>
          <p:nvPr/>
        </p:nvGrpSpPr>
        <p:grpSpPr>
          <a:xfrm>
            <a:off x="738768" y="3627109"/>
            <a:ext cx="2588166" cy="584775"/>
            <a:chOff x="2476500" y="2489200"/>
            <a:chExt cx="2588166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D06508-9F6D-4894-B480-0610B6D2AD47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5B2495-82D5-48A8-8567-08CD38D3B737}"/>
                </a:ext>
              </a:extLst>
            </p:cNvPr>
            <p:cNvSpPr txBox="1"/>
            <p:nvPr/>
          </p:nvSpPr>
          <p:spPr>
            <a:xfrm>
              <a:off x="3505200" y="2519977"/>
              <a:ext cx="1559466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지도 API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06119C-536C-AD4D-3524-5104A53A7FC7}"/>
              </a:ext>
            </a:extLst>
          </p:cNvPr>
          <p:cNvGrpSpPr/>
          <p:nvPr/>
        </p:nvGrpSpPr>
        <p:grpSpPr>
          <a:xfrm>
            <a:off x="738768" y="4658597"/>
            <a:ext cx="2749043" cy="584775"/>
            <a:chOff x="2476500" y="2489200"/>
            <a:chExt cx="2749043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626E7E-11D5-1C4F-2156-99B9B3058255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3B1E7F-AF5C-D656-3EB3-F9844BAFB1E1}"/>
                </a:ext>
              </a:extLst>
            </p:cNvPr>
            <p:cNvSpPr txBox="1"/>
            <p:nvPr/>
          </p:nvSpPr>
          <p:spPr>
            <a:xfrm>
              <a:off x="3505200" y="2519977"/>
              <a:ext cx="1720343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후기 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98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F6A0E8-6CC9-4B8C-89FE-9CC5162E82A2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1BED2A-FB32-44D4-9B4B-741F7D44A07C}"/>
              </a:ext>
            </a:extLst>
          </p:cNvPr>
          <p:cNvSpPr txBox="1"/>
          <p:nvPr/>
        </p:nvSpPr>
        <p:spPr>
          <a:xfrm>
            <a:off x="1079500" y="723900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cs typeface="Arial"/>
              </a:rPr>
              <a:t>수익창출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40E635-550B-4133-B81C-65C75237D071}"/>
              </a:ext>
            </a:extLst>
          </p:cNvPr>
          <p:cNvGrpSpPr/>
          <p:nvPr/>
        </p:nvGrpSpPr>
        <p:grpSpPr>
          <a:xfrm>
            <a:off x="738768" y="2593893"/>
            <a:ext cx="4284720" cy="584775"/>
            <a:chOff x="2476500" y="2489200"/>
            <a:chExt cx="4284720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A3916-72E9-418E-97FA-0F4A3917225D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/>
                </a:rPr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C0993-F104-4757-871E-A01F137B949B}"/>
                </a:ext>
              </a:extLst>
            </p:cNvPr>
            <p:cNvSpPr txBox="1"/>
            <p:nvPr/>
          </p:nvSpPr>
          <p:spPr>
            <a:xfrm>
              <a:off x="3505200" y="2519977"/>
              <a:ext cx="3256020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cs typeface="Arial"/>
                </a:rPr>
                <a:t>여행과 관련된 광고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23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B5CE03-14F7-540C-D938-122766571AFD}"/>
              </a:ext>
            </a:extLst>
          </p:cNvPr>
          <p:cNvSpPr/>
          <p:nvPr/>
        </p:nvSpPr>
        <p:spPr>
          <a:xfrm>
            <a:off x="6413578" y="1153918"/>
            <a:ext cx="3209691" cy="132327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3</a:t>
            </a:r>
            <a:endParaRPr lang="ko-KR" altLang="en-US" sz="28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D09204-AAF0-0AFA-B913-E3B129138D48}"/>
              </a:ext>
            </a:extLst>
          </p:cNvPr>
          <p:cNvSpPr/>
          <p:nvPr/>
        </p:nvSpPr>
        <p:spPr>
          <a:xfrm>
            <a:off x="3848797" y="568480"/>
            <a:ext cx="1035205" cy="48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1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038BFA-D455-052D-7281-820EDDD921CA}"/>
              </a:ext>
            </a:extLst>
          </p:cNvPr>
          <p:cNvSpPr/>
          <p:nvPr/>
        </p:nvSpPr>
        <p:spPr>
          <a:xfrm>
            <a:off x="11524553" y="568479"/>
            <a:ext cx="663499" cy="57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2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8A6FB9A-21BA-1D1B-1010-83EFD1C59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07550"/>
              </p:ext>
            </p:extLst>
          </p:nvPr>
        </p:nvGraphicFramePr>
        <p:xfrm>
          <a:off x="0" y="1254512"/>
          <a:ext cx="2533519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19">
                  <a:extLst>
                    <a:ext uri="{9D8B030D-6E8A-4147-A177-3AD203B41FA5}">
                      <a16:colId xmlns:a16="http://schemas.microsoft.com/office/drawing/2014/main" val="28491117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43092690"/>
                    </a:ext>
                  </a:extLst>
                </a:gridCol>
              </a:tblGrid>
              <a:tr h="9591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로고: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누르면 메인 화면으로 이동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12240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메뉴: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Arial"/>
                        <a:ea typeface="Malgun Gothic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누르면 메뉴가 펼쳐짐.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Arial"/>
                        <a:ea typeface="Malgun Gothic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Home</a:t>
                      </a: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, 로그인이 있음.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104124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광고:</a:t>
                      </a:r>
                      <a:endParaRPr lang="ko-KR" sz="10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altLang="en-US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슬라이드로 넘길 수 있고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,</a:t>
                      </a:r>
                      <a:endParaRPr lang="en-US" altLang="ko-KR" sz="1000" b="0" i="0" u="none" strike="noStrike" noProof="0">
                        <a:solidFill>
                          <a:srgbClr val="000000"/>
                        </a:solidFill>
                        <a:latin typeface="Arial"/>
                        <a:ea typeface="Malgun Gothic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3</a:t>
                      </a:r>
                      <a:r>
                        <a:rPr lang="ko-KR" altLang="en-US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초마다 자동으로 </a:t>
                      </a:r>
                      <a:r>
                        <a:rPr lang="ko-KR" altLang="en-US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넘어감</a:t>
                      </a: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.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Arial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0778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사진: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도시 사진을 누르면 그 도시의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정보를 주는 페이지로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넘어감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  <a:p>
                      <a:pPr lvl="0" algn="l"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31179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트위터, 페이스북, 인스타그램 등의 페이지로 넘어갈 수 있음.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447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F668EE-03FB-BDB6-42A7-8C7B346B23E3}"/>
              </a:ext>
            </a:extLst>
          </p:cNvPr>
          <p:cNvSpPr/>
          <p:nvPr/>
        </p:nvSpPr>
        <p:spPr>
          <a:xfrm>
            <a:off x="3848797" y="2891650"/>
            <a:ext cx="1713570" cy="1574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4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A33902-4D86-DC8D-A9BE-ADA374D8B49B}"/>
              </a:ext>
            </a:extLst>
          </p:cNvPr>
          <p:cNvSpPr/>
          <p:nvPr/>
        </p:nvSpPr>
        <p:spPr>
          <a:xfrm>
            <a:off x="7166284" y="2891649"/>
            <a:ext cx="1713570" cy="1574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32FE20-35EC-94FC-E5F8-8F9A2F4CD3CC}"/>
              </a:ext>
            </a:extLst>
          </p:cNvPr>
          <p:cNvSpPr/>
          <p:nvPr/>
        </p:nvSpPr>
        <p:spPr>
          <a:xfrm>
            <a:off x="10474479" y="2891649"/>
            <a:ext cx="1713570" cy="1574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4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33C0F-35CB-663F-5659-063AB3AE33C4}"/>
              </a:ext>
            </a:extLst>
          </p:cNvPr>
          <p:cNvSpPr/>
          <p:nvPr/>
        </p:nvSpPr>
        <p:spPr>
          <a:xfrm>
            <a:off x="3848797" y="5261284"/>
            <a:ext cx="8339252" cy="1574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929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B5CE03-14F7-540C-D938-122766571AFD}"/>
              </a:ext>
            </a:extLst>
          </p:cNvPr>
          <p:cNvSpPr/>
          <p:nvPr/>
        </p:nvSpPr>
        <p:spPr>
          <a:xfrm>
            <a:off x="6413578" y="1107455"/>
            <a:ext cx="3209691" cy="132327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3</a:t>
            </a:r>
            <a:endParaRPr lang="ko-KR" altLang="en-US" sz="28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D09204-AAF0-0AFA-B913-E3B129138D48}"/>
              </a:ext>
            </a:extLst>
          </p:cNvPr>
          <p:cNvSpPr/>
          <p:nvPr/>
        </p:nvSpPr>
        <p:spPr>
          <a:xfrm>
            <a:off x="3848797" y="568480"/>
            <a:ext cx="1035205" cy="48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1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038BFA-D455-052D-7281-820EDDD921CA}"/>
              </a:ext>
            </a:extLst>
          </p:cNvPr>
          <p:cNvSpPr/>
          <p:nvPr/>
        </p:nvSpPr>
        <p:spPr>
          <a:xfrm>
            <a:off x="11524553" y="568479"/>
            <a:ext cx="663499" cy="57986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2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8A6FB9A-21BA-1D1B-1010-83EFD1C59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25587"/>
              </p:ext>
            </p:extLst>
          </p:nvPr>
        </p:nvGraphicFramePr>
        <p:xfrm>
          <a:off x="0" y="1254512"/>
          <a:ext cx="2533519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19">
                  <a:extLst>
                    <a:ext uri="{9D8B030D-6E8A-4147-A177-3AD203B41FA5}">
                      <a16:colId xmlns:a16="http://schemas.microsoft.com/office/drawing/2014/main" val="28491117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43092690"/>
                    </a:ext>
                  </a:extLst>
                </a:gridCol>
              </a:tblGrid>
              <a:tr h="9591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로고: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누르면 메인 화면으로 이동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12240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메뉴: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Arial"/>
                        <a:ea typeface="Malgun Gothic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누르면 메뉴가 펼쳐짐.</a:t>
                      </a:r>
                      <a:endParaRPr lang="en-US" altLang="ko-KR" sz="1000" b="0" i="0" u="none" strike="noStrike" noProof="0" dirty="0">
                        <a:solidFill>
                          <a:srgbClr val="000000"/>
                        </a:solidFill>
                        <a:latin typeface="Arial"/>
                        <a:ea typeface="Malgun Gothic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Home</a:t>
                      </a: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, 로그인이 있음.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104124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사진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: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도시의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사진들을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모아놓은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공간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.</a:t>
                      </a:r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3초마다 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그림이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바뀌고</a:t>
                      </a:r>
                      <a:endParaRPr lang="en-US" altLang="ko-KR" sz="1000" b="0" i="0" u="none" strike="noStrike" noProof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그림을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클릭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시 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그림을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모아놓은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페이지로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 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이동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0778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내용: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회화, 관광명소, 지도, 날씨, 숙박, 항공편, 환율, 후기의 내용이 들어가 있음.</a:t>
                      </a:r>
                    </a:p>
                    <a:p>
                      <a:pPr lvl="0" algn="l"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31179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트위터, 페이스북, 인스타그램 등의 페이지로 넘어갈 수 있음.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447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33C0F-35CB-663F-5659-063AB3AE33C4}"/>
              </a:ext>
            </a:extLst>
          </p:cNvPr>
          <p:cNvSpPr/>
          <p:nvPr/>
        </p:nvSpPr>
        <p:spPr>
          <a:xfrm>
            <a:off x="3848797" y="5261284"/>
            <a:ext cx="8339252" cy="1574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1000FA-FA3A-984B-0D46-8DCC7FCA3552}"/>
              </a:ext>
            </a:extLst>
          </p:cNvPr>
          <p:cNvSpPr/>
          <p:nvPr/>
        </p:nvSpPr>
        <p:spPr>
          <a:xfrm>
            <a:off x="3848798" y="2640747"/>
            <a:ext cx="8339251" cy="26149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4</a:t>
            </a:r>
            <a:endParaRPr lang="ko-KR" altLang="en-US" sz="2800" b="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00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D09204-AAF0-0AFA-B913-E3B129138D48}"/>
              </a:ext>
            </a:extLst>
          </p:cNvPr>
          <p:cNvSpPr/>
          <p:nvPr/>
        </p:nvSpPr>
        <p:spPr>
          <a:xfrm>
            <a:off x="5939651" y="4805943"/>
            <a:ext cx="1035205" cy="48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3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8A6FB9A-21BA-1D1B-1010-83EFD1C59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69887"/>
              </p:ext>
            </p:extLst>
          </p:nvPr>
        </p:nvGraphicFramePr>
        <p:xfrm>
          <a:off x="0" y="1254512"/>
          <a:ext cx="2533519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19">
                  <a:extLst>
                    <a:ext uri="{9D8B030D-6E8A-4147-A177-3AD203B41FA5}">
                      <a16:colId xmlns:a16="http://schemas.microsoft.com/office/drawing/2014/main" val="28491117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743092690"/>
                    </a:ext>
                  </a:extLst>
                </a:gridCol>
              </a:tblGrid>
              <a:tr h="9591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ID (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 </a:t>
                      </a:r>
                      <a:endParaRPr lang="ko-KR" dirty="0" err="1"/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입력창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12240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Password (password): </a:t>
                      </a:r>
                      <a:endParaRPr lang="ko-KR" altLang="en-US" dirty="0"/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비밀번호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입력창</a:t>
                      </a:r>
                      <a:endParaRPr lang="en-US" altLang="ko-KR" sz="10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104124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Join (button): </a:t>
                      </a:r>
                      <a:endParaRPr lang="ko-KR" altLang="en-US" dirty="0" err="1"/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회원가입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버튼</a:t>
                      </a:r>
                      <a:endParaRPr lang="ko-KR" altLang="en-US"/>
                    </a:p>
                    <a:p>
                      <a:pPr lvl="0" algn="l">
                        <a:buNone/>
                      </a:pP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누르면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회원가입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페이지로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10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이동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0778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(button)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: </a:t>
                      </a:r>
                      <a:endParaRPr lang="ko-KR" dirty="0"/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로그인을 할 때 누르는 버튼.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431179"/>
                  </a:ext>
                </a:extLst>
              </a:tr>
              <a:tr h="95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Back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(button)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: </a:t>
                      </a:r>
                      <a:endParaRPr lang="ko-KR" dirty="0"/>
                    </a:p>
                    <a:p>
                      <a:pPr lvl="0" algn="l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누르면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페이지로 이동.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447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61000FA-FA3A-984B-0D46-8DCC7FCA3552}"/>
              </a:ext>
            </a:extLst>
          </p:cNvPr>
          <p:cNvSpPr/>
          <p:nvPr/>
        </p:nvSpPr>
        <p:spPr>
          <a:xfrm>
            <a:off x="4889579" y="1711479"/>
            <a:ext cx="5913861" cy="2958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7C9FC-C76F-7FB1-F261-61E327BF2C57}"/>
              </a:ext>
            </a:extLst>
          </p:cNvPr>
          <p:cNvSpPr/>
          <p:nvPr/>
        </p:nvSpPr>
        <p:spPr>
          <a:xfrm>
            <a:off x="8727455" y="4805943"/>
            <a:ext cx="1035205" cy="48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6FD85-A29E-4981-9FB4-31BF04AC5127}"/>
              </a:ext>
            </a:extLst>
          </p:cNvPr>
          <p:cNvSpPr/>
          <p:nvPr/>
        </p:nvSpPr>
        <p:spPr>
          <a:xfrm>
            <a:off x="7333552" y="4805943"/>
            <a:ext cx="1035205" cy="48693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cs typeface="Arial"/>
              </a:rPr>
              <a:t>4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2A2CA2-D41D-29C7-38D1-3F6EEDD738A8}"/>
              </a:ext>
            </a:extLst>
          </p:cNvPr>
          <p:cNvSpPr/>
          <p:nvPr/>
        </p:nvSpPr>
        <p:spPr>
          <a:xfrm>
            <a:off x="5363506" y="2046015"/>
            <a:ext cx="4966008" cy="1016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3F26E5-B943-3009-8457-BAF0E8602161}"/>
              </a:ext>
            </a:extLst>
          </p:cNvPr>
          <p:cNvSpPr/>
          <p:nvPr/>
        </p:nvSpPr>
        <p:spPr>
          <a:xfrm>
            <a:off x="5363506" y="3337698"/>
            <a:ext cx="4966008" cy="1016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639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1000FA-FA3A-984B-0D46-8DCC7FCA3552}"/>
              </a:ext>
            </a:extLst>
          </p:cNvPr>
          <p:cNvSpPr/>
          <p:nvPr/>
        </p:nvSpPr>
        <p:spPr>
          <a:xfrm>
            <a:off x="4489994" y="159601"/>
            <a:ext cx="7698055" cy="669444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32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7C9FC-C76F-7FB1-F261-61E327BF2C57}"/>
              </a:ext>
            </a:extLst>
          </p:cNvPr>
          <p:cNvSpPr/>
          <p:nvPr/>
        </p:nvSpPr>
        <p:spPr>
          <a:xfrm>
            <a:off x="6999017" y="5958236"/>
            <a:ext cx="914399" cy="551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cs typeface="Arial"/>
              </a:rPr>
              <a:t>8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0059991-8D32-C1EB-1345-D6799D02C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575958"/>
              </p:ext>
            </p:extLst>
          </p:nvPr>
        </p:nvGraphicFramePr>
        <p:xfrm>
          <a:off x="5031802" y="601571"/>
          <a:ext cx="6614157" cy="491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304256491"/>
                    </a:ext>
                  </a:extLst>
                </a:gridCol>
                <a:gridCol w="4277357">
                  <a:extLst>
                    <a:ext uri="{9D8B030D-6E8A-4147-A177-3AD203B41FA5}">
                      <a16:colId xmlns:a16="http://schemas.microsoft.com/office/drawing/2014/main" val="3119168857"/>
                    </a:ext>
                  </a:extLst>
                </a:gridCol>
              </a:tblGrid>
              <a:tr h="7024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b="1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b="1" dirty="0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b="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6995"/>
                  </a:ext>
                </a:extLst>
              </a:tr>
              <a:tr h="702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084"/>
                  </a:ext>
                </a:extLst>
              </a:tr>
              <a:tr h="702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09920"/>
                  </a:ext>
                </a:extLst>
              </a:tr>
              <a:tr h="702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47538"/>
                  </a:ext>
                </a:extLst>
              </a:tr>
              <a:tr h="702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697262"/>
                  </a:ext>
                </a:extLst>
              </a:tr>
              <a:tr h="702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Phone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86362"/>
                  </a:ext>
                </a:extLst>
              </a:tr>
              <a:tr h="7024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E-mail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9317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8509D3-3F36-B91C-CB79-04C55EC2205D}"/>
              </a:ext>
            </a:extLst>
          </p:cNvPr>
          <p:cNvSpPr/>
          <p:nvPr/>
        </p:nvSpPr>
        <p:spPr>
          <a:xfrm>
            <a:off x="8746041" y="5958236"/>
            <a:ext cx="914399" cy="551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cs typeface="Arial"/>
              </a:rPr>
              <a:t>9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DDBACE8-8ECC-1C2C-C64E-88FB1D6B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76632"/>
              </p:ext>
            </p:extLst>
          </p:nvPr>
        </p:nvGraphicFramePr>
        <p:xfrm>
          <a:off x="0" y="139390"/>
          <a:ext cx="4043653" cy="5343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7">
                  <a:extLst>
                    <a:ext uri="{9D8B030D-6E8A-4147-A177-3AD203B41FA5}">
                      <a16:colId xmlns:a16="http://schemas.microsoft.com/office/drawing/2014/main" val="962921872"/>
                    </a:ext>
                  </a:extLst>
                </a:gridCol>
                <a:gridCol w="3211136">
                  <a:extLst>
                    <a:ext uri="{9D8B030D-6E8A-4147-A177-3AD203B41FA5}">
                      <a16:colId xmlns:a16="http://schemas.microsoft.com/office/drawing/2014/main" val="388406325"/>
                    </a:ext>
                  </a:extLst>
                </a:gridCol>
              </a:tblGrid>
              <a:tr h="5949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b="1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 (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 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이름을 입력하는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94343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Gender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 (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성별,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select로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male,female을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고를 수 있음.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Default값은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39282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ID 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ID를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입력하는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12007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Password를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입력하는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32050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Confirm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Password를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확인하는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572283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Phone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 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핸드폰 번호를 입력하는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403862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7-1 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E-mail을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입력하는 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7-2 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 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주소를 입력하는 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7-3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주소를 선택할 수 있음.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2428"/>
                  </a:ext>
                </a:extLst>
              </a:tr>
              <a:tr h="5846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Sign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0" err="1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회원가입 버튼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30605"/>
                  </a:ext>
                </a:extLst>
              </a:tr>
              <a:tr h="59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Back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뒤로가기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버튼 - 로그인 페이지로 이동.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6802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0F8DEA-44CB-9D93-5896-2A47C7A67D84}"/>
              </a:ext>
            </a:extLst>
          </p:cNvPr>
          <p:cNvSpPr/>
          <p:nvPr/>
        </p:nvSpPr>
        <p:spPr>
          <a:xfrm>
            <a:off x="7853942" y="5028967"/>
            <a:ext cx="886521" cy="310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cs typeface="Arial"/>
              </a:rPr>
              <a:t>7-1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03CB32-90C8-5F71-373E-45D664EC2855}"/>
              </a:ext>
            </a:extLst>
          </p:cNvPr>
          <p:cNvSpPr/>
          <p:nvPr/>
        </p:nvSpPr>
        <p:spPr>
          <a:xfrm>
            <a:off x="9052698" y="5028967"/>
            <a:ext cx="886521" cy="310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cs typeface="Arial"/>
              </a:rPr>
              <a:t>7-2</a:t>
            </a:r>
            <a:endParaRPr 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EF2B3F-954D-36A1-4CD5-45530FD7ABA8}"/>
              </a:ext>
            </a:extLst>
          </p:cNvPr>
          <p:cNvSpPr/>
          <p:nvPr/>
        </p:nvSpPr>
        <p:spPr>
          <a:xfrm>
            <a:off x="10214283" y="5028966"/>
            <a:ext cx="886521" cy="310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cs typeface="Arial"/>
              </a:rPr>
              <a:t>7-3</a:t>
            </a:r>
          </a:p>
        </p:txBody>
      </p:sp>
    </p:spTree>
    <p:extLst>
      <p:ext uri="{BB962C8B-B14F-4D97-AF65-F5344CB8AC3E}">
        <p14:creationId xmlns:p14="http://schemas.microsoft.com/office/powerpoint/2010/main" val="13890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9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01629B"/>
      </a:accent1>
      <a:accent2>
        <a:srgbClr val="F86238"/>
      </a:accent2>
      <a:accent3>
        <a:srgbClr val="0094AE"/>
      </a:accent3>
      <a:accent4>
        <a:srgbClr val="FD8766"/>
      </a:accent4>
      <a:accent5>
        <a:srgbClr val="CEB6A4"/>
      </a:accent5>
      <a:accent6>
        <a:srgbClr val="75ADBE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1484</Words>
  <Application>Microsoft Office PowerPoint</Application>
  <PresentationFormat>와이드스크린</PresentationFormat>
  <Paragraphs>271</Paragraphs>
  <Slides>10</Slides>
  <Notes>0</Notes>
  <HiddenSlides>4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577</cp:revision>
  <dcterms:created xsi:type="dcterms:W3CDTF">2020-06-29T00:41:57Z</dcterms:created>
  <dcterms:modified xsi:type="dcterms:W3CDTF">2024-06-09T14:00:49Z</dcterms:modified>
</cp:coreProperties>
</file>