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11A2B-2CDD-48A7-B82E-C532C1E3535D}" v="77" dt="2022-03-14T15:34:1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octeur" userId="553f6d1c2394cb79" providerId="LiveId" clId="{3E311A2B-2CDD-48A7-B82E-C532C1E3535D}"/>
    <pc:docChg chg="undo custSel addSld modSld">
      <pc:chgData name="Le Docteur" userId="553f6d1c2394cb79" providerId="LiveId" clId="{3E311A2B-2CDD-48A7-B82E-C532C1E3535D}" dt="2022-05-12T22:03:40.396" v="1454" actId="20577"/>
      <pc:docMkLst>
        <pc:docMk/>
      </pc:docMkLst>
      <pc:sldChg chg="addSp delSp modSp mod">
        <pc:chgData name="Le Docteur" userId="553f6d1c2394cb79" providerId="LiveId" clId="{3E311A2B-2CDD-48A7-B82E-C532C1E3535D}" dt="2022-05-12T22:03:40.396" v="1454" actId="20577"/>
        <pc:sldMkLst>
          <pc:docMk/>
          <pc:sldMk cId="790951399" sldId="256"/>
        </pc:sldMkLst>
        <pc:spChg chg="mod">
          <ac:chgData name="Le Docteur" userId="553f6d1c2394cb79" providerId="LiveId" clId="{3E311A2B-2CDD-48A7-B82E-C532C1E3535D}" dt="2022-03-14T14:36:02.594" v="1038" actId="1076"/>
          <ac:spMkLst>
            <pc:docMk/>
            <pc:sldMk cId="790951399" sldId="256"/>
            <ac:spMk id="2" creationId="{895F6089-BFC1-42D1-A873-59B27277DA6F}"/>
          </ac:spMkLst>
        </pc:spChg>
        <pc:spChg chg="add mod">
          <ac:chgData name="Le Docteur" userId="553f6d1c2394cb79" providerId="LiveId" clId="{3E311A2B-2CDD-48A7-B82E-C532C1E3535D}" dt="2022-05-12T22:03:40.396" v="1454" actId="20577"/>
          <ac:spMkLst>
            <pc:docMk/>
            <pc:sldMk cId="790951399" sldId="256"/>
            <ac:spMk id="3" creationId="{73E22981-4423-4B5B-B0F3-B9B4EAFD0D53}"/>
          </ac:spMkLst>
        </pc:spChg>
        <pc:spChg chg="del">
          <ac:chgData name="Le Docteur" userId="553f6d1c2394cb79" providerId="LiveId" clId="{3E311A2B-2CDD-48A7-B82E-C532C1E3535D}" dt="2022-03-14T14:36:06.838" v="1039" actId="478"/>
          <ac:spMkLst>
            <pc:docMk/>
            <pc:sldMk cId="790951399" sldId="256"/>
            <ac:spMk id="3" creationId="{FD8EF3DF-6574-417F-B446-79E1B14C5D88}"/>
          </ac:spMkLst>
        </pc:spChg>
        <pc:spChg chg="add del mod">
          <ac:chgData name="Le Docteur" userId="553f6d1c2394cb79" providerId="LiveId" clId="{3E311A2B-2CDD-48A7-B82E-C532C1E3535D}" dt="2022-03-14T14:37:08.556" v="1048" actId="478"/>
          <ac:spMkLst>
            <pc:docMk/>
            <pc:sldMk cId="790951399" sldId="256"/>
            <ac:spMk id="7" creationId="{625F6908-BDCC-4BC2-A8EF-FEADBA5977AA}"/>
          </ac:spMkLst>
        </pc:spChg>
        <pc:spChg chg="add">
          <ac:chgData name="Le Docteur" userId="553f6d1c2394cb79" providerId="LiveId" clId="{3E311A2B-2CDD-48A7-B82E-C532C1E3535D}" dt="2022-03-14T14:36:41.467" v="1040"/>
          <ac:spMkLst>
            <pc:docMk/>
            <pc:sldMk cId="790951399" sldId="256"/>
            <ac:spMk id="8" creationId="{0DC49ADD-8AA9-4FDE-9D7D-6C4BAF8A6B1C}"/>
          </ac:spMkLst>
        </pc:spChg>
        <pc:spChg chg="add mod">
          <ac:chgData name="Le Docteur" userId="553f6d1c2394cb79" providerId="LiveId" clId="{3E311A2B-2CDD-48A7-B82E-C532C1E3535D}" dt="2022-03-14T14:37:14.304" v="1050" actId="14100"/>
          <ac:spMkLst>
            <pc:docMk/>
            <pc:sldMk cId="790951399" sldId="256"/>
            <ac:spMk id="10" creationId="{2CE309F8-5C79-4A4F-8ACD-206B55A5E80B}"/>
          </ac:spMkLst>
        </pc:spChg>
        <pc:spChg chg="add del mod">
          <ac:chgData name="Le Docteur" userId="553f6d1c2394cb79" providerId="LiveId" clId="{3E311A2B-2CDD-48A7-B82E-C532C1E3535D}" dt="2022-03-14T14:37:41.830" v="1060"/>
          <ac:spMkLst>
            <pc:docMk/>
            <pc:sldMk cId="790951399" sldId="256"/>
            <ac:spMk id="14" creationId="{24FE9789-8632-439E-9F47-7EF7686A73E5}"/>
          </ac:spMkLst>
        </pc:spChg>
        <pc:picChg chg="mod">
          <ac:chgData name="Le Docteur" userId="553f6d1c2394cb79" providerId="LiveId" clId="{3E311A2B-2CDD-48A7-B82E-C532C1E3535D}" dt="2022-03-14T14:36:47.162" v="1044" actId="1076"/>
          <ac:picMkLst>
            <pc:docMk/>
            <pc:sldMk cId="790951399" sldId="256"/>
            <ac:picMk id="4" creationId="{279D2814-B6C0-741C-DC3F-B0547A0B4CB8}"/>
          </ac:picMkLst>
        </pc:picChg>
        <pc:picChg chg="add mod">
          <ac:chgData name="Le Docteur" userId="553f6d1c2394cb79" providerId="LiveId" clId="{3E311A2B-2CDD-48A7-B82E-C532C1E3535D}" dt="2022-03-14T14:38:09.457" v="1074" actId="14100"/>
          <ac:picMkLst>
            <pc:docMk/>
            <pc:sldMk cId="790951399" sldId="256"/>
            <ac:picMk id="12" creationId="{F1BC2AE5-B7B5-403E-9A1D-E59B19FD9725}"/>
          </ac:picMkLst>
        </pc:picChg>
        <pc:picChg chg="add mod">
          <ac:chgData name="Le Docteur" userId="553f6d1c2394cb79" providerId="LiveId" clId="{3E311A2B-2CDD-48A7-B82E-C532C1E3535D}" dt="2022-03-14T14:38:11.959" v="1075" actId="1076"/>
          <ac:picMkLst>
            <pc:docMk/>
            <pc:sldMk cId="790951399" sldId="256"/>
            <ac:picMk id="17" creationId="{FEF23158-AD14-4C28-8E63-855CF1A5E7C7}"/>
          </ac:picMkLst>
        </pc:picChg>
      </pc:sldChg>
      <pc:sldChg chg="addSp delSp modSp mod">
        <pc:chgData name="Le Docteur" userId="553f6d1c2394cb79" providerId="LiveId" clId="{3E311A2B-2CDD-48A7-B82E-C532C1E3535D}" dt="2022-03-14T14:10:38.739" v="216" actId="1076"/>
        <pc:sldMkLst>
          <pc:docMk/>
          <pc:sldMk cId="2687060512" sldId="258"/>
        </pc:sldMkLst>
        <pc:spChg chg="mod">
          <ac:chgData name="Le Docteur" userId="553f6d1c2394cb79" providerId="LiveId" clId="{3E311A2B-2CDD-48A7-B82E-C532C1E3535D}" dt="2022-03-14T13:52:34.401" v="41" actId="20577"/>
          <ac:spMkLst>
            <pc:docMk/>
            <pc:sldMk cId="2687060512" sldId="258"/>
            <ac:spMk id="2" creationId="{1EDDCE88-19BB-4A24-AA91-F1C2642EC587}"/>
          </ac:spMkLst>
        </pc:spChg>
        <pc:spChg chg="mod">
          <ac:chgData name="Le Docteur" userId="553f6d1c2394cb79" providerId="LiveId" clId="{3E311A2B-2CDD-48A7-B82E-C532C1E3535D}" dt="2022-03-14T14:10:32.472" v="212" actId="1076"/>
          <ac:spMkLst>
            <pc:docMk/>
            <pc:sldMk cId="2687060512" sldId="258"/>
            <ac:spMk id="3" creationId="{A00F00F3-82AC-47EF-9410-0D5D89AEC70D}"/>
          </ac:spMkLst>
        </pc:spChg>
        <pc:picChg chg="add del mod">
          <ac:chgData name="Le Docteur" userId="553f6d1c2394cb79" providerId="LiveId" clId="{3E311A2B-2CDD-48A7-B82E-C532C1E3535D}" dt="2022-03-14T14:10:26.091" v="210"/>
          <ac:picMkLst>
            <pc:docMk/>
            <pc:sldMk cId="2687060512" sldId="258"/>
            <ac:picMk id="1026" creationId="{104D785F-53F7-4715-B4B9-85A6C1658F07}"/>
          </ac:picMkLst>
        </pc:picChg>
        <pc:picChg chg="add mod">
          <ac:chgData name="Le Docteur" userId="553f6d1c2394cb79" providerId="LiveId" clId="{3E311A2B-2CDD-48A7-B82E-C532C1E3535D}" dt="2022-03-14T14:10:38.739" v="216" actId="1076"/>
          <ac:picMkLst>
            <pc:docMk/>
            <pc:sldMk cId="2687060512" sldId="258"/>
            <ac:picMk id="1028" creationId="{E6539BEE-F688-4F23-BFF6-607467F97D0A}"/>
          </ac:picMkLst>
        </pc:picChg>
      </pc:sldChg>
      <pc:sldChg chg="addSp delSp modSp new mod setBg">
        <pc:chgData name="Le Docteur" userId="553f6d1c2394cb79" providerId="LiveId" clId="{3E311A2B-2CDD-48A7-B82E-C532C1E3535D}" dt="2022-03-14T14:32:03.396" v="1035" actId="1076"/>
        <pc:sldMkLst>
          <pc:docMk/>
          <pc:sldMk cId="149885725" sldId="259"/>
        </pc:sldMkLst>
        <pc:spChg chg="mod">
          <ac:chgData name="Le Docteur" userId="553f6d1c2394cb79" providerId="LiveId" clId="{3E311A2B-2CDD-48A7-B82E-C532C1E3535D}" dt="2022-03-14T14:29:59.866" v="990" actId="20577"/>
          <ac:spMkLst>
            <pc:docMk/>
            <pc:sldMk cId="149885725" sldId="259"/>
            <ac:spMk id="2" creationId="{CEFDDF44-DC60-420F-B2E5-FF2C698043E1}"/>
          </ac:spMkLst>
        </pc:spChg>
        <pc:spChg chg="add del mod">
          <ac:chgData name="Le Docteur" userId="553f6d1c2394cb79" providerId="LiveId" clId="{3E311A2B-2CDD-48A7-B82E-C532C1E3535D}" dt="2022-03-14T14:13:59.230" v="304" actId="20577"/>
          <ac:spMkLst>
            <pc:docMk/>
            <pc:sldMk cId="149885725" sldId="259"/>
            <ac:spMk id="3" creationId="{8CE83347-4EA4-4B9C-8E23-0B3A8F61C176}"/>
          </ac:spMkLst>
        </pc:spChg>
        <pc:spChg chg="mod ord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4" creationId="{BC6FFCCC-0DE1-4E60-9A3B-049748A0935D}"/>
          </ac:spMkLst>
        </pc:spChg>
        <pc:spChg chg="add mod">
          <ac:chgData name="Le Docteur" userId="553f6d1c2394cb79" providerId="LiveId" clId="{3E311A2B-2CDD-48A7-B82E-C532C1E3535D}" dt="2022-03-14T14:16:37.802" v="631" actId="1076"/>
          <ac:spMkLst>
            <pc:docMk/>
            <pc:sldMk cId="149885725" sldId="259"/>
            <ac:spMk id="7" creationId="{0C17E607-0D8C-4313-8552-319A3AAE01B8}"/>
          </ac:spMkLst>
        </pc:spChg>
        <pc:spChg chg="add mod">
          <ac:chgData name="Le Docteur" userId="553f6d1c2394cb79" providerId="LiveId" clId="{3E311A2B-2CDD-48A7-B82E-C532C1E3535D}" dt="2022-03-14T14:16:40.815" v="632" actId="1076"/>
          <ac:spMkLst>
            <pc:docMk/>
            <pc:sldMk cId="149885725" sldId="259"/>
            <ac:spMk id="8" creationId="{0858817F-53E9-4340-B410-8233C9CE7AAD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9" creationId="{907EF6B7-1338-4443-8C46-6A318D952DFD}"/>
          </ac:spMkLst>
        </pc:spChg>
        <pc:spChg chg="add mod">
          <ac:chgData name="Le Docteur" userId="553f6d1c2394cb79" providerId="LiveId" clId="{3E311A2B-2CDD-48A7-B82E-C532C1E3535D}" dt="2022-03-14T14:31:00.247" v="996" actId="1076"/>
          <ac:spMkLst>
            <pc:docMk/>
            <pc:sldMk cId="149885725" sldId="259"/>
            <ac:spMk id="10" creationId="{CA8C4EDF-F340-4581-B4A3-A93116CC56E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11" creationId="{DAAE4CDD-124C-4DCF-9584-B6033B545DD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13" creationId="{081E4A58-353D-44AE-B2FC-2A74E2E400F7}"/>
          </ac:spMkLst>
        </pc:spChg>
        <pc:spChg chg="add mod">
          <ac:chgData name="Le Docteur" userId="553f6d1c2394cb79" providerId="LiveId" clId="{3E311A2B-2CDD-48A7-B82E-C532C1E3535D}" dt="2022-03-14T14:32:03.396" v="1035" actId="1076"/>
          <ac:spMkLst>
            <pc:docMk/>
            <pc:sldMk cId="149885725" sldId="259"/>
            <ac:spMk id="15" creationId="{2AF1E44B-5983-4E02-A0C6-C71741AD1163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1" creationId="{8A7BA06D-B3FF-4E91-8639-B4569AE3AA23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3" creationId="{2B30C86D-5A07-48BC-9C9D-6F9A2DB1E9E1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5" creationId="{3F138222-D274-4866-96E7-C3B1D6DA8CEE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7" creationId="{5888E255-D20B-4F26-B9DA-3DF036797008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9" creationId="{02AD46D6-02D6-45B3-921C-F4033826EFA7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2" creationId="{2EB492CD-616E-47F8-933B-5E2D952A0593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3" creationId="{59383CF9-23B5-4335-9B21-1791C4CF1C7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4" creationId="{0007FE00-9498-4706-B255-6437B0252C02}"/>
          </ac:spMkLst>
        </pc:spChg>
        <pc:picChg chg="add mod ord">
          <ac:chgData name="Le Docteur" userId="553f6d1c2394cb79" providerId="LiveId" clId="{3E311A2B-2CDD-48A7-B82E-C532C1E3535D}" dt="2022-03-14T14:30:36.415" v="991" actId="1076"/>
          <ac:picMkLst>
            <pc:docMk/>
            <pc:sldMk cId="149885725" sldId="259"/>
            <ac:picMk id="2050" creationId="{98664BFA-3653-4C40-BD41-F17FB4402F78}"/>
          </ac:picMkLst>
        </pc:picChg>
        <pc:cxnChg chg="add mod">
          <ac:chgData name="Le Docteur" userId="553f6d1c2394cb79" providerId="LiveId" clId="{3E311A2B-2CDD-48A7-B82E-C532C1E3535D}" dt="2022-03-14T14:31:22.608" v="998" actId="1582"/>
          <ac:cxnSpMkLst>
            <pc:docMk/>
            <pc:sldMk cId="149885725" sldId="259"/>
            <ac:cxnSpMk id="14" creationId="{1C6BDEB1-CD33-4EA4-B764-E6195CD82D60}"/>
          </ac:cxnSpMkLst>
        </pc:cxnChg>
      </pc:sldChg>
      <pc:sldChg chg="addSp delSp modSp new mod">
        <pc:chgData name="Le Docteur" userId="553f6d1c2394cb79" providerId="LiveId" clId="{3E311A2B-2CDD-48A7-B82E-C532C1E3535D}" dt="2022-03-14T14:27:07.748" v="858" actId="1076"/>
        <pc:sldMkLst>
          <pc:docMk/>
          <pc:sldMk cId="515607936" sldId="260"/>
        </pc:sldMkLst>
        <pc:spChg chg="mod">
          <ac:chgData name="Le Docteur" userId="553f6d1c2394cb79" providerId="LiveId" clId="{3E311A2B-2CDD-48A7-B82E-C532C1E3535D}" dt="2022-03-14T14:17:33.511" v="686" actId="5793"/>
          <ac:spMkLst>
            <pc:docMk/>
            <pc:sldMk cId="515607936" sldId="260"/>
            <ac:spMk id="2" creationId="{B25AF5E8-EF87-4150-8733-39F7953FD8DA}"/>
          </ac:spMkLst>
        </pc:spChg>
        <pc:spChg chg="del">
          <ac:chgData name="Le Docteur" userId="553f6d1c2394cb79" providerId="LiveId" clId="{3E311A2B-2CDD-48A7-B82E-C532C1E3535D}" dt="2022-03-14T14:18:39.467" v="687"/>
          <ac:spMkLst>
            <pc:docMk/>
            <pc:sldMk cId="515607936" sldId="260"/>
            <ac:spMk id="3" creationId="{D2E8CDB3-F500-47D5-8B47-3240B75059C7}"/>
          </ac:spMkLst>
        </pc:spChg>
        <pc:spChg chg="add del mod">
          <ac:chgData name="Le Docteur" userId="553f6d1c2394cb79" providerId="LiveId" clId="{3E311A2B-2CDD-48A7-B82E-C532C1E3535D}" dt="2022-03-14T14:19:41.990" v="694" actId="478"/>
          <ac:spMkLst>
            <pc:docMk/>
            <pc:sldMk cId="515607936" sldId="260"/>
            <ac:spMk id="5" creationId="{43D967DC-D1E1-4DCD-A876-27BE58F4DD04}"/>
          </ac:spMkLst>
        </pc:spChg>
        <pc:spChg chg="add mod">
          <ac:chgData name="Le Docteur" userId="553f6d1c2394cb79" providerId="LiveId" clId="{3E311A2B-2CDD-48A7-B82E-C532C1E3535D}" dt="2022-03-14T14:27:07.748" v="858" actId="1076"/>
          <ac:spMkLst>
            <pc:docMk/>
            <pc:sldMk cId="515607936" sldId="260"/>
            <ac:spMk id="6" creationId="{E71CFED6-988D-43D6-A3EB-3BB052050F3F}"/>
          </ac:spMkLst>
        </pc:spChg>
        <pc:picChg chg="add del mod">
          <ac:chgData name="Le Docteur" userId="553f6d1c2394cb79" providerId="LiveId" clId="{3E311A2B-2CDD-48A7-B82E-C532C1E3535D}" dt="2022-03-14T14:19:39.288" v="693" actId="478"/>
          <ac:picMkLst>
            <pc:docMk/>
            <pc:sldMk cId="515607936" sldId="260"/>
            <ac:picMk id="3074" creationId="{5C176088-9BA2-4631-93ED-B076046C8C87}"/>
          </ac:picMkLst>
        </pc:picChg>
        <pc:picChg chg="add mod">
          <ac:chgData name="Le Docteur" userId="553f6d1c2394cb79" providerId="LiveId" clId="{3E311A2B-2CDD-48A7-B82E-C532C1E3535D}" dt="2022-03-14T14:19:45.030" v="696" actId="1076"/>
          <ac:picMkLst>
            <pc:docMk/>
            <pc:sldMk cId="515607936" sldId="260"/>
            <ac:picMk id="3076" creationId="{201E44C6-BA3E-49F1-9465-8DE70E6009E8}"/>
          </ac:picMkLst>
        </pc:picChg>
      </pc:sldChg>
      <pc:sldChg chg="addSp delSp modSp new mod">
        <pc:chgData name="Le Docteur" userId="553f6d1c2394cb79" providerId="LiveId" clId="{3E311A2B-2CDD-48A7-B82E-C532C1E3535D}" dt="2022-03-14T14:47:58.846" v="1419" actId="20577"/>
        <pc:sldMkLst>
          <pc:docMk/>
          <pc:sldMk cId="3486168962" sldId="261"/>
        </pc:sldMkLst>
        <pc:spChg chg="mod">
          <ac:chgData name="Le Docteur" userId="553f6d1c2394cb79" providerId="LiveId" clId="{3E311A2B-2CDD-48A7-B82E-C532C1E3535D}" dt="2022-03-14T14:20:24.981" v="735" actId="20577"/>
          <ac:spMkLst>
            <pc:docMk/>
            <pc:sldMk cId="3486168962" sldId="261"/>
            <ac:spMk id="2" creationId="{7B9A857D-8199-46C5-AE33-BE4E25B44DFA}"/>
          </ac:spMkLst>
        </pc:spChg>
        <pc:spChg chg="del">
          <ac:chgData name="Le Docteur" userId="553f6d1c2394cb79" providerId="LiveId" clId="{3E311A2B-2CDD-48A7-B82E-C532C1E3535D}" dt="2022-03-14T14:20:27.798" v="736" actId="478"/>
          <ac:spMkLst>
            <pc:docMk/>
            <pc:sldMk cId="3486168962" sldId="261"/>
            <ac:spMk id="3" creationId="{B2D7D276-D704-4730-89FF-C71FCABC7BD7}"/>
          </ac:spMkLst>
        </pc:spChg>
        <pc:spChg chg="add mod">
          <ac:chgData name="Le Docteur" userId="553f6d1c2394cb79" providerId="LiveId" clId="{3E311A2B-2CDD-48A7-B82E-C532C1E3535D}" dt="2022-03-14T14:27:18.890" v="861"/>
          <ac:spMkLst>
            <pc:docMk/>
            <pc:sldMk cId="3486168962" sldId="261"/>
            <ac:spMk id="7" creationId="{8F5F1499-03C2-41FF-9323-04FE7A2CB0C1}"/>
          </ac:spMkLst>
        </pc:spChg>
        <pc:spChg chg="add mod">
          <ac:chgData name="Le Docteur" userId="553f6d1c2394cb79" providerId="LiveId" clId="{3E311A2B-2CDD-48A7-B82E-C532C1E3535D}" dt="2022-03-14T14:47:58.846" v="1419" actId="20577"/>
          <ac:spMkLst>
            <pc:docMk/>
            <pc:sldMk cId="3486168962" sldId="261"/>
            <ac:spMk id="17" creationId="{18E593B9-4164-477E-949A-C94088EE2D19}"/>
          </ac:spMkLst>
        </pc:spChg>
        <pc:picChg chg="add mod">
          <ac:chgData name="Le Docteur" userId="553f6d1c2394cb79" providerId="LiveId" clId="{3E311A2B-2CDD-48A7-B82E-C532C1E3535D}" dt="2022-03-14T14:47:18.641" v="1378" actId="1076"/>
          <ac:picMkLst>
            <pc:docMk/>
            <pc:sldMk cId="3486168962" sldId="261"/>
            <ac:picMk id="4098" creationId="{E543473E-1CA9-4801-8C0D-2F8C08F7D51B}"/>
          </ac:picMkLst>
        </pc:picChg>
        <pc:picChg chg="add del">
          <ac:chgData name="Le Docteur" userId="553f6d1c2394cb79" providerId="LiveId" clId="{3E311A2B-2CDD-48A7-B82E-C532C1E3535D}" dt="2022-03-14T14:27:13.534" v="860"/>
          <ac:picMkLst>
            <pc:docMk/>
            <pc:sldMk cId="3486168962" sldId="261"/>
            <ac:picMk id="4100" creationId="{657E5618-6D1E-42A9-832C-FFA8EEC4AFD8}"/>
          </ac:picMkLst>
        </pc:picChg>
        <pc:cxnChg chg="add mod">
          <ac:chgData name="Le Docteur" userId="553f6d1c2394cb79" providerId="LiveId" clId="{3E311A2B-2CDD-48A7-B82E-C532C1E3535D}" dt="2022-03-14T14:47:24.782" v="1380" actId="14100"/>
          <ac:cxnSpMkLst>
            <pc:docMk/>
            <pc:sldMk cId="3486168962" sldId="261"/>
            <ac:cxnSpMk id="6" creationId="{659EC57C-2B6D-4507-BCAB-A51EFD027974}"/>
          </ac:cxnSpMkLst>
        </pc:cxnChg>
        <pc:cxnChg chg="add mod">
          <ac:chgData name="Le Docteur" userId="553f6d1c2394cb79" providerId="LiveId" clId="{3E311A2B-2CDD-48A7-B82E-C532C1E3535D}" dt="2022-03-14T14:47:23.047" v="1379" actId="14100"/>
          <ac:cxnSpMkLst>
            <pc:docMk/>
            <pc:sldMk cId="3486168962" sldId="261"/>
            <ac:cxnSpMk id="11" creationId="{CAA25B84-77A6-4279-BC76-9713316079CF}"/>
          </ac:cxnSpMkLst>
        </pc:cxnChg>
      </pc:sldChg>
      <pc:sldChg chg="addSp delSp modSp new mod">
        <pc:chgData name="Le Docteur" userId="553f6d1c2394cb79" providerId="LiveId" clId="{3E311A2B-2CDD-48A7-B82E-C532C1E3535D}" dt="2022-03-14T14:26:26.598" v="825" actId="1076"/>
        <pc:sldMkLst>
          <pc:docMk/>
          <pc:sldMk cId="1281819953" sldId="262"/>
        </pc:sldMkLst>
        <pc:spChg chg="mod">
          <ac:chgData name="Le Docteur" userId="553f6d1c2394cb79" providerId="LiveId" clId="{3E311A2B-2CDD-48A7-B82E-C532C1E3535D}" dt="2022-03-14T14:22:10.712" v="803" actId="20577"/>
          <ac:spMkLst>
            <pc:docMk/>
            <pc:sldMk cId="1281819953" sldId="262"/>
            <ac:spMk id="2" creationId="{37A7B6AB-FAC4-4A7A-BFD9-914AAC5303F1}"/>
          </ac:spMkLst>
        </pc:spChg>
        <pc:spChg chg="del">
          <ac:chgData name="Le Docteur" userId="553f6d1c2394cb79" providerId="LiveId" clId="{3E311A2B-2CDD-48A7-B82E-C532C1E3535D}" dt="2022-03-14T14:22:14.036" v="804" actId="478"/>
          <ac:spMkLst>
            <pc:docMk/>
            <pc:sldMk cId="1281819953" sldId="262"/>
            <ac:spMk id="3" creationId="{7EE16683-3FB9-48EE-9344-6CEADC2590CB}"/>
          </ac:spMkLst>
        </pc:spChg>
        <pc:picChg chg="add del mod">
          <ac:chgData name="Le Docteur" userId="553f6d1c2394cb79" providerId="LiveId" clId="{3E311A2B-2CDD-48A7-B82E-C532C1E3535D}" dt="2022-03-14T14:22:54.721" v="807" actId="478"/>
          <ac:picMkLst>
            <pc:docMk/>
            <pc:sldMk cId="1281819953" sldId="262"/>
            <ac:picMk id="5122" creationId="{DEACACC4-CCC8-4DDD-A900-EA7705621518}"/>
          </ac:picMkLst>
        </pc:picChg>
        <pc:picChg chg="add del mod">
          <ac:chgData name="Le Docteur" userId="553f6d1c2394cb79" providerId="LiveId" clId="{3E311A2B-2CDD-48A7-B82E-C532C1E3535D}" dt="2022-03-14T14:24:23.953" v="812" actId="478"/>
          <ac:picMkLst>
            <pc:docMk/>
            <pc:sldMk cId="1281819953" sldId="262"/>
            <ac:picMk id="5124" creationId="{DFE50FA8-C90F-4999-9B40-263A4ADA5B77}"/>
          </ac:picMkLst>
        </pc:picChg>
        <pc:picChg chg="add del mod">
          <ac:chgData name="Le Docteur" userId="553f6d1c2394cb79" providerId="LiveId" clId="{3E311A2B-2CDD-48A7-B82E-C532C1E3535D}" dt="2022-03-14T14:24:51.508" v="817" actId="478"/>
          <ac:picMkLst>
            <pc:docMk/>
            <pc:sldMk cId="1281819953" sldId="262"/>
            <ac:picMk id="5126" creationId="{939C9F9E-DB0C-47A5-82DB-2BC09D4785EA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28" creationId="{64569093-A11E-4DF6-B651-17F084C8ACF8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30" creationId="{D7AF56C1-7754-41AA-BF57-9B6098E90034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32" creationId="{B30C41B8-C11A-44B2-951E-B3C31C816925}"/>
          </ac:picMkLst>
        </pc:picChg>
      </pc:sldChg>
      <pc:sldChg chg="addSp delSp modSp new mod setBg">
        <pc:chgData name="Le Docteur" userId="553f6d1c2394cb79" providerId="LiveId" clId="{3E311A2B-2CDD-48A7-B82E-C532C1E3535D}" dt="2022-03-14T14:29:27.699" v="973" actId="26606"/>
        <pc:sldMkLst>
          <pc:docMk/>
          <pc:sldMk cId="675001087" sldId="263"/>
        </pc:sldMkLst>
        <pc:spChg chg="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2" creationId="{B7F36352-6415-411B-A699-655C4168341B}"/>
          </ac:spMkLst>
        </pc:spChg>
        <pc:spChg chg="del 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3" creationId="{BA790E6C-EB5C-4896-87B8-F79DA71CD9CE}"/>
          </ac:spMkLst>
        </pc:spChg>
        <pc:spChg chg="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4" creationId="{9413312D-782A-47E3-AFB7-383907D8032D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6" creationId="{389575E1-3389-451A-A5F7-27854C25C599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7" creationId="{A53CCC5C-D88E-40FB-B30B-23DCDBD01D37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8" creationId="{081E4A58-353D-44AE-B2FC-2A74E2E400F7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9" creationId="{389575E1-3389-451A-A5F7-27854C25C599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11" creationId="{A53CCC5C-D88E-40FB-B30B-23DCDBD01D37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13" creationId="{081E4A58-353D-44AE-B2FC-2A74E2E400F7}"/>
          </ac:spMkLst>
        </pc:spChg>
        <pc:spChg chg="ad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14" creationId="{9DBC8166-481C-4473-95F5-9A5B9073B7F1}"/>
          </ac:spMkLst>
        </pc:spChg>
        <pc:spChg chg="ad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16" creationId="{A5A5CE6E-90AF-4D43-A014-1F9EC83EB93D}"/>
          </ac:spMkLst>
        </pc:spChg>
        <pc:graphicFrameChg chg="add">
          <ac:chgData name="Le Docteur" userId="553f6d1c2394cb79" providerId="LiveId" clId="{3E311A2B-2CDD-48A7-B82E-C532C1E3535D}" dt="2022-03-14T14:29:27.699" v="973" actId="26606"/>
          <ac:graphicFrameMkLst>
            <pc:docMk/>
            <pc:sldMk cId="675001087" sldId="263"/>
            <ac:graphicFrameMk id="10" creationId="{E5DC8A79-4C14-89D2-7C3E-961AB0F92910}"/>
          </ac:graphicFrameMkLst>
        </pc:graphicFrameChg>
      </pc:sldChg>
      <pc:sldChg chg="modSp new mod">
        <pc:chgData name="Le Docteur" userId="553f6d1c2394cb79" providerId="LiveId" clId="{3E311A2B-2CDD-48A7-B82E-C532C1E3535D}" dt="2022-03-14T14:45:42.547" v="1368" actId="1076"/>
        <pc:sldMkLst>
          <pc:docMk/>
          <pc:sldMk cId="641302571" sldId="264"/>
        </pc:sldMkLst>
        <pc:spChg chg="mod">
          <ac:chgData name="Le Docteur" userId="553f6d1c2394cb79" providerId="LiveId" clId="{3E311A2B-2CDD-48A7-B82E-C532C1E3535D}" dt="2022-03-14T14:43:42.005" v="1118" actId="20577"/>
          <ac:spMkLst>
            <pc:docMk/>
            <pc:sldMk cId="641302571" sldId="264"/>
            <ac:spMk id="2" creationId="{22A3B360-7D7A-49FC-89BA-55EBE9DE5F42}"/>
          </ac:spMkLst>
        </pc:spChg>
        <pc:spChg chg="mod">
          <ac:chgData name="Le Docteur" userId="553f6d1c2394cb79" providerId="LiveId" clId="{3E311A2B-2CDD-48A7-B82E-C532C1E3535D}" dt="2022-03-14T14:45:42.547" v="1368" actId="1076"/>
          <ac:spMkLst>
            <pc:docMk/>
            <pc:sldMk cId="641302571" sldId="264"/>
            <ac:spMk id="3" creationId="{D577B074-485D-4A49-8DE2-B25B89F8D9F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E1E04-D76A-4F99-95AA-3D91049013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7B09B7-42C8-46FF-ABD9-2189C9E6C2F1}">
      <dgm:prSet/>
      <dgm:spPr/>
      <dgm:t>
        <a:bodyPr/>
        <a:lstStyle/>
        <a:p>
          <a:r>
            <a:rPr lang="fr-FR" b="1"/>
            <a:t>I. La base de données</a:t>
          </a:r>
          <a:endParaRPr lang="en-US"/>
        </a:p>
      </dgm:t>
    </dgm:pt>
    <dgm:pt modelId="{7B673B62-79AB-48AD-8644-E25376FBF0C1}" type="parTrans" cxnId="{B36B471E-088F-4DCB-9A0F-64372BAC83F0}">
      <dgm:prSet/>
      <dgm:spPr/>
      <dgm:t>
        <a:bodyPr/>
        <a:lstStyle/>
        <a:p>
          <a:endParaRPr lang="en-US"/>
        </a:p>
      </dgm:t>
    </dgm:pt>
    <dgm:pt modelId="{887BA274-8CFA-49D8-879F-AF82CCED813C}" type="sibTrans" cxnId="{B36B471E-088F-4DCB-9A0F-64372BAC83F0}">
      <dgm:prSet/>
      <dgm:spPr/>
      <dgm:t>
        <a:bodyPr/>
        <a:lstStyle/>
        <a:p>
          <a:endParaRPr lang="en-US"/>
        </a:p>
      </dgm:t>
    </dgm:pt>
    <dgm:pt modelId="{5E675AB0-A72B-4591-A695-625178C2054B}">
      <dgm:prSet/>
      <dgm:spPr/>
      <dgm:t>
        <a:bodyPr/>
        <a:lstStyle/>
        <a:p>
          <a:r>
            <a:rPr lang="fr-FR" b="1"/>
            <a:t>II. Premiers résultats</a:t>
          </a:r>
          <a:endParaRPr lang="en-US"/>
        </a:p>
      </dgm:t>
    </dgm:pt>
    <dgm:pt modelId="{8AC54372-CF07-46F8-91D3-34EC2B50E30B}" type="parTrans" cxnId="{5EF66FFE-F965-4C57-B9FD-F6A67DA58F60}">
      <dgm:prSet/>
      <dgm:spPr/>
      <dgm:t>
        <a:bodyPr/>
        <a:lstStyle/>
        <a:p>
          <a:endParaRPr lang="en-US"/>
        </a:p>
      </dgm:t>
    </dgm:pt>
    <dgm:pt modelId="{FB44752C-0E2D-47F5-87D4-E75CB0ECE2BA}" type="sibTrans" cxnId="{5EF66FFE-F965-4C57-B9FD-F6A67DA58F60}">
      <dgm:prSet/>
      <dgm:spPr/>
      <dgm:t>
        <a:bodyPr/>
        <a:lstStyle/>
        <a:p>
          <a:endParaRPr lang="en-US"/>
        </a:p>
      </dgm:t>
    </dgm:pt>
    <dgm:pt modelId="{8A37973C-C8E2-49DB-BE36-238C16A97682}" type="pres">
      <dgm:prSet presAssocID="{622E1E04-D76A-4F99-95AA-3D910490138D}" presName="linear" presStyleCnt="0">
        <dgm:presLayoutVars>
          <dgm:animLvl val="lvl"/>
          <dgm:resizeHandles val="exact"/>
        </dgm:presLayoutVars>
      </dgm:prSet>
      <dgm:spPr/>
    </dgm:pt>
    <dgm:pt modelId="{08DE13B7-0DAA-411E-8D58-03D2E70D2F76}" type="pres">
      <dgm:prSet presAssocID="{377B09B7-42C8-46FF-ABD9-2189C9E6C2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EFE9C6-27C3-4DD0-ADE0-F9BCE1FADED6}" type="pres">
      <dgm:prSet presAssocID="{887BA274-8CFA-49D8-879F-AF82CCED813C}" presName="spacer" presStyleCnt="0"/>
      <dgm:spPr/>
    </dgm:pt>
    <dgm:pt modelId="{5A3114CB-4001-428F-A32E-09A5C32CF26F}" type="pres">
      <dgm:prSet presAssocID="{5E675AB0-A72B-4591-A695-625178C205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50A812-AA36-4806-A927-FD90AF217EED}" type="presOf" srcId="{622E1E04-D76A-4F99-95AA-3D910490138D}" destId="{8A37973C-C8E2-49DB-BE36-238C16A97682}" srcOrd="0" destOrd="0" presId="urn:microsoft.com/office/officeart/2005/8/layout/vList2"/>
    <dgm:cxn modelId="{B36B471E-088F-4DCB-9A0F-64372BAC83F0}" srcId="{622E1E04-D76A-4F99-95AA-3D910490138D}" destId="{377B09B7-42C8-46FF-ABD9-2189C9E6C2F1}" srcOrd="0" destOrd="0" parTransId="{7B673B62-79AB-48AD-8644-E25376FBF0C1}" sibTransId="{887BA274-8CFA-49D8-879F-AF82CCED813C}"/>
    <dgm:cxn modelId="{B6D00A26-BD78-4164-B380-B8C7FE5FCB75}" type="presOf" srcId="{5E675AB0-A72B-4591-A695-625178C2054B}" destId="{5A3114CB-4001-428F-A32E-09A5C32CF26F}" srcOrd="0" destOrd="0" presId="urn:microsoft.com/office/officeart/2005/8/layout/vList2"/>
    <dgm:cxn modelId="{6938A585-74D6-41B3-A0F3-CD06E1A2B9C0}" type="presOf" srcId="{377B09B7-42C8-46FF-ABD9-2189C9E6C2F1}" destId="{08DE13B7-0DAA-411E-8D58-03D2E70D2F76}" srcOrd="0" destOrd="0" presId="urn:microsoft.com/office/officeart/2005/8/layout/vList2"/>
    <dgm:cxn modelId="{5EF66FFE-F965-4C57-B9FD-F6A67DA58F60}" srcId="{622E1E04-D76A-4F99-95AA-3D910490138D}" destId="{5E675AB0-A72B-4591-A695-625178C2054B}" srcOrd="1" destOrd="0" parTransId="{8AC54372-CF07-46F8-91D3-34EC2B50E30B}" sibTransId="{FB44752C-0E2D-47F5-87D4-E75CB0ECE2BA}"/>
    <dgm:cxn modelId="{00FD6B49-37D5-4EAE-A1CF-48918B6DDB64}" type="presParOf" srcId="{8A37973C-C8E2-49DB-BE36-238C16A97682}" destId="{08DE13B7-0DAA-411E-8D58-03D2E70D2F76}" srcOrd="0" destOrd="0" presId="urn:microsoft.com/office/officeart/2005/8/layout/vList2"/>
    <dgm:cxn modelId="{F644448F-E280-4B6C-8F13-1BFB70E402DC}" type="presParOf" srcId="{8A37973C-C8E2-49DB-BE36-238C16A97682}" destId="{25EFE9C6-27C3-4DD0-ADE0-F9BCE1FADED6}" srcOrd="1" destOrd="0" presId="urn:microsoft.com/office/officeart/2005/8/layout/vList2"/>
    <dgm:cxn modelId="{21E55CD9-9439-4409-829D-82BB127E509B}" type="presParOf" srcId="{8A37973C-C8E2-49DB-BE36-238C16A97682}" destId="{5A3114CB-4001-428F-A32E-09A5C32CF26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733BC-2ED1-4E03-BFAC-7F456BE907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54C2CD-627A-4EF0-9F1D-C10050828FA2}">
      <dgm:prSet/>
      <dgm:spPr/>
      <dgm:t>
        <a:bodyPr/>
        <a:lstStyle/>
        <a:p>
          <a:r>
            <a:rPr lang="fr-FR"/>
            <a:t>12 patients (tous atteints de Parkinson)</a:t>
          </a:r>
          <a:endParaRPr lang="en-US"/>
        </a:p>
      </dgm:t>
    </dgm:pt>
    <dgm:pt modelId="{92289D87-F5E5-4EEE-BE54-9B1C75A75500}" type="parTrans" cxnId="{F20984E5-C79B-4EBD-A16E-81D0D78A4800}">
      <dgm:prSet/>
      <dgm:spPr/>
      <dgm:t>
        <a:bodyPr/>
        <a:lstStyle/>
        <a:p>
          <a:endParaRPr lang="en-US"/>
        </a:p>
      </dgm:t>
    </dgm:pt>
    <dgm:pt modelId="{B8217BC7-84F2-4DF4-9B21-2B2D44D7C31A}" type="sibTrans" cxnId="{F20984E5-C79B-4EBD-A16E-81D0D78A4800}">
      <dgm:prSet/>
      <dgm:spPr/>
      <dgm:t>
        <a:bodyPr/>
        <a:lstStyle/>
        <a:p>
          <a:endParaRPr lang="en-US"/>
        </a:p>
      </dgm:t>
    </dgm:pt>
    <dgm:pt modelId="{0496A278-0D81-4565-A73D-F81D8776C15A}">
      <dgm:prSet/>
      <dgm:spPr/>
      <dgm:t>
        <a:bodyPr/>
        <a:lstStyle/>
        <a:p>
          <a:r>
            <a:rPr lang="fr-FR"/>
            <a:t>4 tâches chacun (6 min environ / tâche)</a:t>
          </a:r>
          <a:endParaRPr lang="en-US"/>
        </a:p>
      </dgm:t>
    </dgm:pt>
    <dgm:pt modelId="{C99E3917-D911-48F8-B9E5-ABB6FB82E35C}" type="parTrans" cxnId="{13EAAE67-59F3-4EEF-81C0-842FF0DF37CA}">
      <dgm:prSet/>
      <dgm:spPr/>
      <dgm:t>
        <a:bodyPr/>
        <a:lstStyle/>
        <a:p>
          <a:endParaRPr lang="en-US"/>
        </a:p>
      </dgm:t>
    </dgm:pt>
    <dgm:pt modelId="{0679E022-C7F7-4542-929B-27739EAD7CF3}" type="sibTrans" cxnId="{13EAAE67-59F3-4EEF-81C0-842FF0DF37CA}">
      <dgm:prSet/>
      <dgm:spPr/>
      <dgm:t>
        <a:bodyPr/>
        <a:lstStyle/>
        <a:p>
          <a:endParaRPr lang="en-US"/>
        </a:p>
      </dgm:t>
    </dgm:pt>
    <dgm:pt modelId="{584E72C0-B2D0-46E8-B379-E5F348E89DD5}">
      <dgm:prSet/>
      <dgm:spPr/>
      <dgm:t>
        <a:bodyPr/>
        <a:lstStyle/>
        <a:p>
          <a:r>
            <a:rPr lang="fr-FR"/>
            <a:t>Relevés musculaires et sur l’activité cérébrale</a:t>
          </a:r>
          <a:endParaRPr lang="en-US"/>
        </a:p>
      </dgm:t>
    </dgm:pt>
    <dgm:pt modelId="{4230FF0B-7BFB-4229-9E0A-DBEBBDD6A351}" type="parTrans" cxnId="{ADC0133F-BAD0-446F-B529-5C6DD05D1E52}">
      <dgm:prSet/>
      <dgm:spPr/>
      <dgm:t>
        <a:bodyPr/>
        <a:lstStyle/>
        <a:p>
          <a:endParaRPr lang="en-US"/>
        </a:p>
      </dgm:t>
    </dgm:pt>
    <dgm:pt modelId="{21E7665B-F226-4E31-BDA1-43EC4F7A566E}" type="sibTrans" cxnId="{ADC0133F-BAD0-446F-B529-5C6DD05D1E52}">
      <dgm:prSet/>
      <dgm:spPr/>
      <dgm:t>
        <a:bodyPr/>
        <a:lstStyle/>
        <a:p>
          <a:endParaRPr lang="en-US"/>
        </a:p>
      </dgm:t>
    </dgm:pt>
    <dgm:pt modelId="{EF0B4884-E24A-4426-9BDF-5D6E555285E5}">
      <dgm:prSet/>
      <dgm:spPr/>
      <dgm:t>
        <a:bodyPr/>
        <a:lstStyle/>
        <a:p>
          <a:r>
            <a:rPr lang="fr-FR"/>
            <a:t>Données filtrées par des chercheurs du département de Neurologie</a:t>
          </a:r>
          <a:endParaRPr lang="en-US"/>
        </a:p>
      </dgm:t>
    </dgm:pt>
    <dgm:pt modelId="{382E1EA9-588F-4290-9217-B80FB8C7E79B}" type="parTrans" cxnId="{0CC7FBB0-D4F3-4118-BE6F-235245194D71}">
      <dgm:prSet/>
      <dgm:spPr/>
      <dgm:t>
        <a:bodyPr/>
        <a:lstStyle/>
        <a:p>
          <a:endParaRPr lang="en-US"/>
        </a:p>
      </dgm:t>
    </dgm:pt>
    <dgm:pt modelId="{AC49A43E-081D-4611-968A-9D11721043FA}" type="sibTrans" cxnId="{0CC7FBB0-D4F3-4118-BE6F-235245194D71}">
      <dgm:prSet/>
      <dgm:spPr/>
      <dgm:t>
        <a:bodyPr/>
        <a:lstStyle/>
        <a:p>
          <a:endParaRPr lang="en-US"/>
        </a:p>
      </dgm:t>
    </dgm:pt>
    <dgm:pt modelId="{7F9DCC64-CFCA-439A-BCE8-E70FA4886F43}" type="pres">
      <dgm:prSet presAssocID="{5F7733BC-2ED1-4E03-BFAC-7F456BE907EE}" presName="linear" presStyleCnt="0">
        <dgm:presLayoutVars>
          <dgm:animLvl val="lvl"/>
          <dgm:resizeHandles val="exact"/>
        </dgm:presLayoutVars>
      </dgm:prSet>
      <dgm:spPr/>
    </dgm:pt>
    <dgm:pt modelId="{B0198F89-DF3B-4F29-B9F4-8CAD150116E6}" type="pres">
      <dgm:prSet presAssocID="{1F54C2CD-627A-4EF0-9F1D-C10050828F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0F95D0-75C2-43DF-A002-2E1C2E815ECF}" type="pres">
      <dgm:prSet presAssocID="{B8217BC7-84F2-4DF4-9B21-2B2D44D7C31A}" presName="spacer" presStyleCnt="0"/>
      <dgm:spPr/>
    </dgm:pt>
    <dgm:pt modelId="{832BBBFE-21F8-4C08-9E6D-8F47C47DBF8F}" type="pres">
      <dgm:prSet presAssocID="{0496A278-0D81-4565-A73D-F81D8776C1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080139-EF18-481B-A865-E6E764FF1E34}" type="pres">
      <dgm:prSet presAssocID="{0679E022-C7F7-4542-929B-27739EAD7CF3}" presName="spacer" presStyleCnt="0"/>
      <dgm:spPr/>
    </dgm:pt>
    <dgm:pt modelId="{FA1D5E63-10D7-4029-AD14-7FF02173AE08}" type="pres">
      <dgm:prSet presAssocID="{584E72C0-B2D0-46E8-B379-E5F348E89D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20A799-964A-46E0-834E-36C6742DD19C}" type="pres">
      <dgm:prSet presAssocID="{21E7665B-F226-4E31-BDA1-43EC4F7A566E}" presName="spacer" presStyleCnt="0"/>
      <dgm:spPr/>
    </dgm:pt>
    <dgm:pt modelId="{1179ADFA-5CC6-47BE-8D8F-A38FA0AF7C27}" type="pres">
      <dgm:prSet presAssocID="{EF0B4884-E24A-4426-9BDF-5D6E555285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C0133F-BAD0-446F-B529-5C6DD05D1E52}" srcId="{5F7733BC-2ED1-4E03-BFAC-7F456BE907EE}" destId="{584E72C0-B2D0-46E8-B379-E5F348E89DD5}" srcOrd="2" destOrd="0" parTransId="{4230FF0B-7BFB-4229-9E0A-DBEBBDD6A351}" sibTransId="{21E7665B-F226-4E31-BDA1-43EC4F7A566E}"/>
    <dgm:cxn modelId="{5A2F0445-52AF-4B05-9098-75C0DD885221}" type="presOf" srcId="{1F54C2CD-627A-4EF0-9F1D-C10050828FA2}" destId="{B0198F89-DF3B-4F29-B9F4-8CAD150116E6}" srcOrd="0" destOrd="0" presId="urn:microsoft.com/office/officeart/2005/8/layout/vList2"/>
    <dgm:cxn modelId="{13EAAE67-59F3-4EEF-81C0-842FF0DF37CA}" srcId="{5F7733BC-2ED1-4E03-BFAC-7F456BE907EE}" destId="{0496A278-0D81-4565-A73D-F81D8776C15A}" srcOrd="1" destOrd="0" parTransId="{C99E3917-D911-48F8-B9E5-ABB6FB82E35C}" sibTransId="{0679E022-C7F7-4542-929B-27739EAD7CF3}"/>
    <dgm:cxn modelId="{6D32EF92-785E-4FBD-A054-FF79511334F2}" type="presOf" srcId="{5F7733BC-2ED1-4E03-BFAC-7F456BE907EE}" destId="{7F9DCC64-CFCA-439A-BCE8-E70FA4886F43}" srcOrd="0" destOrd="0" presId="urn:microsoft.com/office/officeart/2005/8/layout/vList2"/>
    <dgm:cxn modelId="{0CC7FBB0-D4F3-4118-BE6F-235245194D71}" srcId="{5F7733BC-2ED1-4E03-BFAC-7F456BE907EE}" destId="{EF0B4884-E24A-4426-9BDF-5D6E555285E5}" srcOrd="3" destOrd="0" parTransId="{382E1EA9-588F-4290-9217-B80FB8C7E79B}" sibTransId="{AC49A43E-081D-4611-968A-9D11721043FA}"/>
    <dgm:cxn modelId="{8B43DBCA-59C7-4DDF-9656-C8B2CB93242F}" type="presOf" srcId="{0496A278-0D81-4565-A73D-F81D8776C15A}" destId="{832BBBFE-21F8-4C08-9E6D-8F47C47DBF8F}" srcOrd="0" destOrd="0" presId="urn:microsoft.com/office/officeart/2005/8/layout/vList2"/>
    <dgm:cxn modelId="{EB0ACCE3-F819-4C36-9F42-763007CCCB9F}" type="presOf" srcId="{584E72C0-B2D0-46E8-B379-E5F348E89DD5}" destId="{FA1D5E63-10D7-4029-AD14-7FF02173AE08}" srcOrd="0" destOrd="0" presId="urn:microsoft.com/office/officeart/2005/8/layout/vList2"/>
    <dgm:cxn modelId="{F20984E5-C79B-4EBD-A16E-81D0D78A4800}" srcId="{5F7733BC-2ED1-4E03-BFAC-7F456BE907EE}" destId="{1F54C2CD-627A-4EF0-9F1D-C10050828FA2}" srcOrd="0" destOrd="0" parTransId="{92289D87-F5E5-4EEE-BE54-9B1C75A75500}" sibTransId="{B8217BC7-84F2-4DF4-9B21-2B2D44D7C31A}"/>
    <dgm:cxn modelId="{3B3E18EE-1E14-4F41-872A-6E830C6E5F3A}" type="presOf" srcId="{EF0B4884-E24A-4426-9BDF-5D6E555285E5}" destId="{1179ADFA-5CC6-47BE-8D8F-A38FA0AF7C27}" srcOrd="0" destOrd="0" presId="urn:microsoft.com/office/officeart/2005/8/layout/vList2"/>
    <dgm:cxn modelId="{14F4259A-7264-4E22-B4BC-F2B71DBBD61D}" type="presParOf" srcId="{7F9DCC64-CFCA-439A-BCE8-E70FA4886F43}" destId="{B0198F89-DF3B-4F29-B9F4-8CAD150116E6}" srcOrd="0" destOrd="0" presId="urn:microsoft.com/office/officeart/2005/8/layout/vList2"/>
    <dgm:cxn modelId="{5F2D886A-634B-48AA-A13E-E45E28E408FF}" type="presParOf" srcId="{7F9DCC64-CFCA-439A-BCE8-E70FA4886F43}" destId="{2B0F95D0-75C2-43DF-A002-2E1C2E815ECF}" srcOrd="1" destOrd="0" presId="urn:microsoft.com/office/officeart/2005/8/layout/vList2"/>
    <dgm:cxn modelId="{810C0BD6-25D7-483E-8E3E-0E1712893E51}" type="presParOf" srcId="{7F9DCC64-CFCA-439A-BCE8-E70FA4886F43}" destId="{832BBBFE-21F8-4C08-9E6D-8F47C47DBF8F}" srcOrd="2" destOrd="0" presId="urn:microsoft.com/office/officeart/2005/8/layout/vList2"/>
    <dgm:cxn modelId="{27088D55-C0B4-4C27-9A11-A1DBC06B38E0}" type="presParOf" srcId="{7F9DCC64-CFCA-439A-BCE8-E70FA4886F43}" destId="{63080139-EF18-481B-A865-E6E764FF1E34}" srcOrd="3" destOrd="0" presId="urn:microsoft.com/office/officeart/2005/8/layout/vList2"/>
    <dgm:cxn modelId="{E328F76F-4A88-496D-970D-6BDF85FDE1DE}" type="presParOf" srcId="{7F9DCC64-CFCA-439A-BCE8-E70FA4886F43}" destId="{FA1D5E63-10D7-4029-AD14-7FF02173AE08}" srcOrd="4" destOrd="0" presId="urn:microsoft.com/office/officeart/2005/8/layout/vList2"/>
    <dgm:cxn modelId="{1F814527-9632-4012-8502-2D58AA1E4D81}" type="presParOf" srcId="{7F9DCC64-CFCA-439A-BCE8-E70FA4886F43}" destId="{E220A799-964A-46E0-834E-36C6742DD19C}" srcOrd="5" destOrd="0" presId="urn:microsoft.com/office/officeart/2005/8/layout/vList2"/>
    <dgm:cxn modelId="{8D14BBCF-0011-439C-B50F-E51C9D79638D}" type="presParOf" srcId="{7F9DCC64-CFCA-439A-BCE8-E70FA4886F43}" destId="{1179ADFA-5CC6-47BE-8D8F-A38FA0AF7C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E13B7-0DAA-411E-8D58-03D2E70D2F76}">
      <dsp:nvSpPr>
        <dsp:cNvPr id="0" name=""/>
        <dsp:cNvSpPr/>
      </dsp:nvSpPr>
      <dsp:spPr>
        <a:xfrm>
          <a:off x="0" y="86067"/>
          <a:ext cx="6291714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1" kern="1200"/>
            <a:t>I. La base de données</a:t>
          </a:r>
          <a:endParaRPr lang="en-US" sz="6500" kern="1200"/>
        </a:p>
      </dsp:txBody>
      <dsp:txXfrm>
        <a:off x="126223" y="212290"/>
        <a:ext cx="6039268" cy="2333254"/>
      </dsp:txXfrm>
    </dsp:sp>
    <dsp:sp modelId="{5A3114CB-4001-428F-A32E-09A5C32CF26F}">
      <dsp:nvSpPr>
        <dsp:cNvPr id="0" name=""/>
        <dsp:cNvSpPr/>
      </dsp:nvSpPr>
      <dsp:spPr>
        <a:xfrm>
          <a:off x="0" y="2858967"/>
          <a:ext cx="6291714" cy="258570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1" kern="1200"/>
            <a:t>II. Premiers résultats</a:t>
          </a:r>
          <a:endParaRPr lang="en-US" sz="6500" kern="1200"/>
        </a:p>
      </dsp:txBody>
      <dsp:txXfrm>
        <a:off x="126223" y="2985190"/>
        <a:ext cx="6039268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98F89-DF3B-4F29-B9F4-8CAD150116E6}">
      <dsp:nvSpPr>
        <dsp:cNvPr id="0" name=""/>
        <dsp:cNvSpPr/>
      </dsp:nvSpPr>
      <dsp:spPr>
        <a:xfrm>
          <a:off x="0" y="416727"/>
          <a:ext cx="629171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12 patients (tous atteints de Parkinson)</a:t>
          </a:r>
          <a:endParaRPr lang="en-US" sz="2800" kern="1200"/>
        </a:p>
      </dsp:txBody>
      <dsp:txXfrm>
        <a:off x="54373" y="471100"/>
        <a:ext cx="6182968" cy="1005094"/>
      </dsp:txXfrm>
    </dsp:sp>
    <dsp:sp modelId="{832BBBFE-21F8-4C08-9E6D-8F47C47DBF8F}">
      <dsp:nvSpPr>
        <dsp:cNvPr id="0" name=""/>
        <dsp:cNvSpPr/>
      </dsp:nvSpPr>
      <dsp:spPr>
        <a:xfrm>
          <a:off x="0" y="1611207"/>
          <a:ext cx="6291714" cy="1113840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4 tâches chacun (6 min environ / tâche)</a:t>
          </a:r>
          <a:endParaRPr lang="en-US" sz="2800" kern="1200"/>
        </a:p>
      </dsp:txBody>
      <dsp:txXfrm>
        <a:off x="54373" y="1665580"/>
        <a:ext cx="6182968" cy="1005094"/>
      </dsp:txXfrm>
    </dsp:sp>
    <dsp:sp modelId="{FA1D5E63-10D7-4029-AD14-7FF02173AE08}">
      <dsp:nvSpPr>
        <dsp:cNvPr id="0" name=""/>
        <dsp:cNvSpPr/>
      </dsp:nvSpPr>
      <dsp:spPr>
        <a:xfrm>
          <a:off x="0" y="2805687"/>
          <a:ext cx="6291714" cy="1113840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Relevés musculaires et sur l’activité cérébrale</a:t>
          </a:r>
          <a:endParaRPr lang="en-US" sz="2800" kern="1200"/>
        </a:p>
      </dsp:txBody>
      <dsp:txXfrm>
        <a:off x="54373" y="2860060"/>
        <a:ext cx="6182968" cy="1005094"/>
      </dsp:txXfrm>
    </dsp:sp>
    <dsp:sp modelId="{1179ADFA-5CC6-47BE-8D8F-A38FA0AF7C27}">
      <dsp:nvSpPr>
        <dsp:cNvPr id="0" name=""/>
        <dsp:cNvSpPr/>
      </dsp:nvSpPr>
      <dsp:spPr>
        <a:xfrm>
          <a:off x="0" y="4000167"/>
          <a:ext cx="6291714" cy="111384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Données filtrées par des chercheurs du département de Neurologie</a:t>
          </a:r>
          <a:endParaRPr lang="en-US" sz="2800" kern="1200"/>
        </a:p>
      </dsp:txBody>
      <dsp:txXfrm>
        <a:off x="54373" y="4054540"/>
        <a:ext cx="618296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09CE4-0468-4B3D-AA43-86A91B66373B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533-1B40-4ABD-AFD6-50AED26B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C510-E63E-43A9-AF98-2D77259706A4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2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E4D6-2353-4426-9CF4-7632134CE4BF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0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42F-1173-4D57-9D18-C96659AF6A2D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6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0A84-7AE5-4530-BE28-7643FE47683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7B1-E896-4067-A47B-2ED0B2AAB510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8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FBBB-2484-429F-A7A3-89D84E820404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3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E16F-610C-415B-8A41-2657CAC02999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81BA-744A-4259-A88F-7C3003491B7D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4790-ABC6-4205-8EEA-413ED7526A37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6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0EF6-03A9-4B8A-B49B-95860A41E048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6FE7-0A95-4302-98B6-07E65B1451C9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868D7E6-45A0-43E7-A5F2-E4CEF7EDD0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5F6089-BFC1-42D1-A873-59B27277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88" y="883449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sz="3800" dirty="0"/>
              <a:t>Multimodal Dataset of FoG </a:t>
            </a:r>
            <a:br>
              <a:rPr lang="fr-FR" sz="3800" dirty="0"/>
            </a:br>
            <a:r>
              <a:rPr lang="fr-FR" sz="3800" dirty="0"/>
              <a:t>in Parkinson’s Disease</a:t>
            </a:r>
          </a:p>
        </p:txBody>
      </p:sp>
      <p:pic>
        <p:nvPicPr>
          <p:cNvPr id="4" name="Picture 3" descr="Motif géométrique rouge abstrait">
            <a:extLst>
              <a:ext uri="{FF2B5EF4-FFF2-40B4-BE49-F238E27FC236}">
                <a16:creationId xmlns:a16="http://schemas.microsoft.com/office/drawing/2014/main" id="{279D2814-B6C0-741C-DC3F-B0547A0B4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5" r="33025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8643D-A18A-4327-B63C-2428C3D1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0DC49ADD-8AA9-4FDE-9D7D-6C4BAF8A6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CE309F8-5C79-4A4F-8ACD-206B55A5E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2954" y="4597879"/>
            <a:ext cx="1377286" cy="1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BC2AE5-B7B5-403E-9A1D-E59B19FD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4867564"/>
            <a:ext cx="1992328" cy="19904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F23158-AD14-4C28-8E63-855CF1A5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12" y="5099713"/>
            <a:ext cx="1040846" cy="15705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E22981-4423-4B5B-B0F3-B9B4EAFD0D53}"/>
              </a:ext>
            </a:extLst>
          </p:cNvPr>
          <p:cNvSpPr txBox="1"/>
          <p:nvPr/>
        </p:nvSpPr>
        <p:spPr>
          <a:xfrm>
            <a:off x="417763" y="334344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14 – 03 </a:t>
            </a:r>
            <a:r>
              <a:rPr lang="fr-FR" dirty="0"/>
              <a:t>- 2022</a:t>
            </a:r>
          </a:p>
        </p:txBody>
      </p:sp>
    </p:spTree>
    <p:extLst>
      <p:ext uri="{BB962C8B-B14F-4D97-AF65-F5344CB8AC3E}">
        <p14:creationId xmlns:p14="http://schemas.microsoft.com/office/powerpoint/2010/main" val="79095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F36352-6415-411B-A699-655C416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13312D-782A-47E3-AFB7-383907D8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E5DC8A79-4C14-89D2-7C3E-961AB0F92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24182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00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A74DA-7E83-416D-9DFF-AD5A39C6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La base de données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59DDF4BA-CCF7-4678-71D5-CDB8845D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2119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C1C64-38B6-4C7C-9796-4FC36093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DCE88-19BB-4A24-AA91-F1C2642E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00F3-82AC-47EF-9410-0D5D89AE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946" y="319088"/>
            <a:ext cx="4705928" cy="2124147"/>
          </a:xfrm>
        </p:spPr>
        <p:txBody>
          <a:bodyPr anchor="ctr">
            <a:normAutofit/>
          </a:bodyPr>
          <a:lstStyle/>
          <a:p>
            <a:pPr lvl="1"/>
            <a:r>
              <a:rPr lang="fr-FR" dirty="0"/>
              <a:t>Données musculaires</a:t>
            </a:r>
          </a:p>
          <a:p>
            <a:pPr lvl="2"/>
            <a:r>
              <a:rPr lang="fr-FR" dirty="0"/>
              <a:t>Jambes gauche et droite</a:t>
            </a:r>
          </a:p>
          <a:p>
            <a:pPr lvl="2"/>
            <a:r>
              <a:rPr lang="fr-FR" dirty="0"/>
              <a:t>Bras gauche et droit</a:t>
            </a:r>
          </a:p>
          <a:p>
            <a:pPr lvl="2"/>
            <a:r>
              <a:rPr lang="fr-FR" dirty="0"/>
              <a:t>Doigts, poignets</a:t>
            </a:r>
          </a:p>
          <a:p>
            <a:pPr lvl="1"/>
            <a:r>
              <a:rPr lang="fr-FR" dirty="0"/>
              <a:t>Données cérébrales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D8925-8C25-45A3-A47D-95841986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10–20 system (EEG) - Wikipedia">
            <a:extLst>
              <a:ext uri="{FF2B5EF4-FFF2-40B4-BE49-F238E27FC236}">
                <a16:creationId xmlns:a16="http://schemas.microsoft.com/office/drawing/2014/main" id="{E6539BEE-F688-4F23-BFF6-607467F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09" y="2218608"/>
            <a:ext cx="4831340" cy="43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6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7B6AB-FAC4-4A7A-BFD9-914AAC53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Avis des médecins – état FoG/non-FoG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7AA3F9-A20E-431F-8C5A-EBCBEADB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64569093-A11E-4DF6-B651-17F084C8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00" y="1919577"/>
            <a:ext cx="3324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7AF56C1-7754-41AA-BF57-9B6098E9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25" y="3095913"/>
            <a:ext cx="33242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B30C41B8-C11A-44B2-951E-B3C31C81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50" y="1919576"/>
            <a:ext cx="3324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1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FDDF44-DC60-420F-B2E5-FF2C6980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Premiers résultats – matrice de corrélation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83347-4EA4-4B9C-8E23-0B3A8F61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350" y="432775"/>
            <a:ext cx="3551959" cy="7109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dirty="0"/>
              <a:t>Patient 1 / Tâche 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6FFCCC-0DE1-4E60-9A3B-049748A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64BFA-3653-4C40-BD41-F17FB440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72" y="274205"/>
            <a:ext cx="4022381" cy="608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17E607-0D8C-4313-8552-319A3AAE01B8}"/>
              </a:ext>
            </a:extLst>
          </p:cNvPr>
          <p:cNvSpPr txBox="1"/>
          <p:nvPr/>
        </p:nvSpPr>
        <p:spPr>
          <a:xfrm>
            <a:off x="8484906" y="2150684"/>
            <a:ext cx="37787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Faibles résultats en valeur absolue</a:t>
            </a:r>
          </a:p>
          <a:p>
            <a:endParaRPr lang="fr-FR" dirty="0"/>
          </a:p>
          <a:p>
            <a:r>
              <a:rPr lang="fr-FR" dirty="0"/>
              <a:t>Le plus haut est SC : 0,27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Correspond aux mouvements</a:t>
            </a:r>
          </a:p>
          <a:p>
            <a:r>
              <a:rPr lang="fr-FR" dirty="0">
                <a:sym typeface="Wingdings" panose="05000000000000000000" pitchFamily="2" charset="2"/>
              </a:rPr>
              <a:t>de l’index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58817F-53E9-4340-B410-8233C9CE7AAD}"/>
              </a:ext>
            </a:extLst>
          </p:cNvPr>
          <p:cNvSpPr txBox="1"/>
          <p:nvPr/>
        </p:nvSpPr>
        <p:spPr>
          <a:xfrm>
            <a:off x="8495272" y="4207350"/>
            <a:ext cx="2904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Même test pour différents</a:t>
            </a:r>
          </a:p>
          <a:p>
            <a:r>
              <a:rPr lang="fr-FR" dirty="0"/>
              <a:t>patients et tâches</a:t>
            </a:r>
          </a:p>
          <a:p>
            <a:r>
              <a:rPr lang="fr-FR" dirty="0">
                <a:sym typeface="Wingdings" panose="05000000000000000000" pitchFamily="2" charset="2"/>
              </a:rPr>
              <a:t> Mêmes résultats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C4EDF-F340-4581-B4A3-A93116CC56E5}"/>
              </a:ext>
            </a:extLst>
          </p:cNvPr>
          <p:cNvSpPr/>
          <p:nvPr/>
        </p:nvSpPr>
        <p:spPr>
          <a:xfrm>
            <a:off x="4666891" y="4230889"/>
            <a:ext cx="2811814" cy="6234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C6BDEB1-CD33-4EA4-B764-E6195CD82D60}"/>
              </a:ext>
            </a:extLst>
          </p:cNvPr>
          <p:cNvCxnSpPr/>
          <p:nvPr/>
        </p:nvCxnSpPr>
        <p:spPr>
          <a:xfrm flipH="1" flipV="1">
            <a:off x="6996023" y="4542610"/>
            <a:ext cx="1488883" cy="1072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AF1E44B-5983-4E02-A0C6-C71741AD1163}"/>
              </a:ext>
            </a:extLst>
          </p:cNvPr>
          <p:cNvSpPr txBox="1"/>
          <p:nvPr/>
        </p:nvSpPr>
        <p:spPr>
          <a:xfrm>
            <a:off x="8495272" y="5502354"/>
            <a:ext cx="212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 résultat</a:t>
            </a:r>
          </a:p>
          <a:p>
            <a:r>
              <a:rPr lang="fr-FR" dirty="0"/>
              <a:t>donné par Python</a:t>
            </a:r>
          </a:p>
        </p:txBody>
      </p:sp>
    </p:spTree>
    <p:extLst>
      <p:ext uri="{BB962C8B-B14F-4D97-AF65-F5344CB8AC3E}">
        <p14:creationId xmlns:p14="http://schemas.microsoft.com/office/powerpoint/2010/main" val="1498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AF5E8-EF87-4150-8733-39F7953F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Comparaisons visuelles – SC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BBA64-1D0A-4064-8B98-9BF6160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01E44C6-BA3E-49F1-9465-8DE70E600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5" y="1554164"/>
            <a:ext cx="9457864" cy="4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71CFED6-988D-43D6-A3EB-3BB052050F3F}"/>
              </a:ext>
            </a:extLst>
          </p:cNvPr>
          <p:cNvSpPr txBox="1"/>
          <p:nvPr/>
        </p:nvSpPr>
        <p:spPr>
          <a:xfrm>
            <a:off x="621102" y="6354247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1 / Tâche 1</a:t>
            </a:r>
          </a:p>
        </p:txBody>
      </p:sp>
    </p:spTree>
    <p:extLst>
      <p:ext uri="{BB962C8B-B14F-4D97-AF65-F5344CB8AC3E}">
        <p14:creationId xmlns:p14="http://schemas.microsoft.com/office/powerpoint/2010/main" val="51560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857D-8199-46C5-AE33-BE4E25B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Comparaisons visuelles – </a:t>
            </a:r>
            <a:r>
              <a:rPr lang="fr-FR" dirty="0" err="1"/>
              <a:t>ArmGYROZ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A0A6-3C7E-4FDA-8650-6304FE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43473E-1CA9-4801-8C0D-2F8C08F7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78" y="1861318"/>
            <a:ext cx="9275907" cy="46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5F1499-03C2-41FF-9323-04FE7A2CB0C1}"/>
              </a:ext>
            </a:extLst>
          </p:cNvPr>
          <p:cNvSpPr txBox="1"/>
          <p:nvPr/>
        </p:nvSpPr>
        <p:spPr>
          <a:xfrm>
            <a:off x="621102" y="6354247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1 / Tâche 1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59EC57C-2B6D-4507-BCAB-A51EFD027974}"/>
              </a:ext>
            </a:extLst>
          </p:cNvPr>
          <p:cNvCxnSpPr>
            <a:cxnSpLocks/>
          </p:cNvCxnSpPr>
          <p:nvPr/>
        </p:nvCxnSpPr>
        <p:spPr>
          <a:xfrm flipH="1">
            <a:off x="9609826" y="1861318"/>
            <a:ext cx="1371418" cy="13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AA25B84-77A6-4279-BC76-9713316079CF}"/>
              </a:ext>
            </a:extLst>
          </p:cNvPr>
          <p:cNvCxnSpPr>
            <a:cxnSpLocks/>
          </p:cNvCxnSpPr>
          <p:nvPr/>
        </p:nvCxnSpPr>
        <p:spPr>
          <a:xfrm flipH="1">
            <a:off x="10222302" y="1861318"/>
            <a:ext cx="758942" cy="13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8E593B9-4164-477E-949A-C94088EE2D19}"/>
              </a:ext>
            </a:extLst>
          </p:cNvPr>
          <p:cNvSpPr txBox="1"/>
          <p:nvPr/>
        </p:nvSpPr>
        <p:spPr>
          <a:xfrm>
            <a:off x="10052678" y="1214987"/>
            <a:ext cx="220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Pic de mouvement </a:t>
            </a:r>
          </a:p>
          <a:p>
            <a:r>
              <a:rPr lang="fr-FR" dirty="0"/>
              <a:t>en état FoG avéré</a:t>
            </a:r>
          </a:p>
        </p:txBody>
      </p:sp>
    </p:spTree>
    <p:extLst>
      <p:ext uri="{BB962C8B-B14F-4D97-AF65-F5344CB8AC3E}">
        <p14:creationId xmlns:p14="http://schemas.microsoft.com/office/powerpoint/2010/main" val="348616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3B360-7D7A-49FC-89BA-55EBE9DE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la prochaine fois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7B074-485D-4A49-8DE2-B25B89F8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021"/>
            <a:ext cx="10515600" cy="3859742"/>
          </a:xfrm>
        </p:spPr>
        <p:txBody>
          <a:bodyPr/>
          <a:lstStyle/>
          <a:p>
            <a:r>
              <a:rPr lang="fr-FR" dirty="0"/>
              <a:t>Comparer ces résultats avec d’autres patients parmi les 12</a:t>
            </a:r>
          </a:p>
          <a:p>
            <a:endParaRPr lang="fr-FR" dirty="0"/>
          </a:p>
          <a:p>
            <a:r>
              <a:rPr lang="fr-FR" dirty="0"/>
              <a:t>Choix des données à conserver</a:t>
            </a:r>
          </a:p>
          <a:p>
            <a:endParaRPr lang="fr-FR" dirty="0"/>
          </a:p>
          <a:p>
            <a:r>
              <a:rPr lang="fr-FR" dirty="0"/>
              <a:t>Faire du clustering en entrainant le modèle avec la moitié des patients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38619-49A4-469D-8FF2-E3925E40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57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195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Aharoni</vt:lpstr>
      <vt:lpstr>Arial</vt:lpstr>
      <vt:lpstr>Avenir Next LT Pro</vt:lpstr>
      <vt:lpstr>Calibri</vt:lpstr>
      <vt:lpstr>Wingdings</vt:lpstr>
      <vt:lpstr>ShapesVTI</vt:lpstr>
      <vt:lpstr>Multimodal Dataset of FoG  in Parkinson’s Disease</vt:lpstr>
      <vt:lpstr>Sommaire</vt:lpstr>
      <vt:lpstr>La base de données</vt:lpstr>
      <vt:lpstr>La base de données</vt:lpstr>
      <vt:lpstr>Avis des médecins – état FoG/non-FoG</vt:lpstr>
      <vt:lpstr>Premiers résultats – matrice de corrélation</vt:lpstr>
      <vt:lpstr>Comparaisons visuelles – SC </vt:lpstr>
      <vt:lpstr>Comparaisons visuelles – ArmGYROZ</vt:lpstr>
      <vt:lpstr>Pour la prochaine fois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Dataset of FoG in Parkinson’s Disease</dc:title>
  <dc:creator>Le Docteur</dc:creator>
  <cp:lastModifiedBy>Le Docteur</cp:lastModifiedBy>
  <cp:revision>1</cp:revision>
  <dcterms:created xsi:type="dcterms:W3CDTF">2022-03-14T13:41:21Z</dcterms:created>
  <dcterms:modified xsi:type="dcterms:W3CDTF">2022-05-12T22:03:42Z</dcterms:modified>
</cp:coreProperties>
</file>