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7" r:id="rId6"/>
    <p:sldId id="262" r:id="rId7"/>
    <p:sldId id="259" r:id="rId8"/>
    <p:sldId id="260" r:id="rId9"/>
    <p:sldId id="268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890B2-D755-41A3-BF89-A8D3941D3596}" v="80" dt="2022-06-08T21:32:20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octeur" userId="553f6d1c2394cb79" providerId="LiveId" clId="{3E311A2B-2CDD-48A7-B82E-C532C1E3535D}"/>
    <pc:docChg chg="undo custSel addSld modSld">
      <pc:chgData name="Le Docteur" userId="553f6d1c2394cb79" providerId="LiveId" clId="{3E311A2B-2CDD-48A7-B82E-C532C1E3535D}" dt="2022-05-12T22:03:40.396" v="1454" actId="20577"/>
      <pc:docMkLst>
        <pc:docMk/>
      </pc:docMkLst>
      <pc:sldChg chg="addSp delSp modSp mod">
        <pc:chgData name="Le Docteur" userId="553f6d1c2394cb79" providerId="LiveId" clId="{3E311A2B-2CDD-48A7-B82E-C532C1E3535D}" dt="2022-05-12T22:03:40.396" v="1454" actId="20577"/>
        <pc:sldMkLst>
          <pc:docMk/>
          <pc:sldMk cId="790951399" sldId="256"/>
        </pc:sldMkLst>
        <pc:spChg chg="mod">
          <ac:chgData name="Le Docteur" userId="553f6d1c2394cb79" providerId="LiveId" clId="{3E311A2B-2CDD-48A7-B82E-C532C1E3535D}" dt="2022-03-14T14:36:02.594" v="1038" actId="1076"/>
          <ac:spMkLst>
            <pc:docMk/>
            <pc:sldMk cId="790951399" sldId="256"/>
            <ac:spMk id="2" creationId="{895F6089-BFC1-42D1-A873-59B27277DA6F}"/>
          </ac:spMkLst>
        </pc:spChg>
        <pc:spChg chg="add mod">
          <ac:chgData name="Le Docteur" userId="553f6d1c2394cb79" providerId="LiveId" clId="{3E311A2B-2CDD-48A7-B82E-C532C1E3535D}" dt="2022-05-12T22:03:40.396" v="1454" actId="20577"/>
          <ac:spMkLst>
            <pc:docMk/>
            <pc:sldMk cId="790951399" sldId="256"/>
            <ac:spMk id="3" creationId="{73E22981-4423-4B5B-B0F3-B9B4EAFD0D53}"/>
          </ac:spMkLst>
        </pc:spChg>
        <pc:spChg chg="del">
          <ac:chgData name="Le Docteur" userId="553f6d1c2394cb79" providerId="LiveId" clId="{3E311A2B-2CDD-48A7-B82E-C532C1E3535D}" dt="2022-03-14T14:36:06.838" v="1039" actId="478"/>
          <ac:spMkLst>
            <pc:docMk/>
            <pc:sldMk cId="790951399" sldId="256"/>
            <ac:spMk id="3" creationId="{FD8EF3DF-6574-417F-B446-79E1B14C5D88}"/>
          </ac:spMkLst>
        </pc:spChg>
        <pc:spChg chg="add del mod">
          <ac:chgData name="Le Docteur" userId="553f6d1c2394cb79" providerId="LiveId" clId="{3E311A2B-2CDD-48A7-B82E-C532C1E3535D}" dt="2022-03-14T14:37:08.556" v="1048" actId="478"/>
          <ac:spMkLst>
            <pc:docMk/>
            <pc:sldMk cId="790951399" sldId="256"/>
            <ac:spMk id="7" creationId="{625F6908-BDCC-4BC2-A8EF-FEADBA5977AA}"/>
          </ac:spMkLst>
        </pc:spChg>
        <pc:spChg chg="add">
          <ac:chgData name="Le Docteur" userId="553f6d1c2394cb79" providerId="LiveId" clId="{3E311A2B-2CDD-48A7-B82E-C532C1E3535D}" dt="2022-03-14T14:36:41.467" v="1040"/>
          <ac:spMkLst>
            <pc:docMk/>
            <pc:sldMk cId="790951399" sldId="256"/>
            <ac:spMk id="8" creationId="{0DC49ADD-8AA9-4FDE-9D7D-6C4BAF8A6B1C}"/>
          </ac:spMkLst>
        </pc:spChg>
        <pc:spChg chg="add mod">
          <ac:chgData name="Le Docteur" userId="553f6d1c2394cb79" providerId="LiveId" clId="{3E311A2B-2CDD-48A7-B82E-C532C1E3535D}" dt="2022-03-14T14:37:14.304" v="1050" actId="14100"/>
          <ac:spMkLst>
            <pc:docMk/>
            <pc:sldMk cId="790951399" sldId="256"/>
            <ac:spMk id="10" creationId="{2CE309F8-5C79-4A4F-8ACD-206B55A5E80B}"/>
          </ac:spMkLst>
        </pc:spChg>
        <pc:spChg chg="add del mod">
          <ac:chgData name="Le Docteur" userId="553f6d1c2394cb79" providerId="LiveId" clId="{3E311A2B-2CDD-48A7-B82E-C532C1E3535D}" dt="2022-03-14T14:37:41.830" v="1060"/>
          <ac:spMkLst>
            <pc:docMk/>
            <pc:sldMk cId="790951399" sldId="256"/>
            <ac:spMk id="14" creationId="{24FE9789-8632-439E-9F47-7EF7686A73E5}"/>
          </ac:spMkLst>
        </pc:spChg>
        <pc:picChg chg="mod">
          <ac:chgData name="Le Docteur" userId="553f6d1c2394cb79" providerId="LiveId" clId="{3E311A2B-2CDD-48A7-B82E-C532C1E3535D}" dt="2022-03-14T14:36:47.162" v="1044" actId="1076"/>
          <ac:picMkLst>
            <pc:docMk/>
            <pc:sldMk cId="790951399" sldId="256"/>
            <ac:picMk id="4" creationId="{279D2814-B6C0-741C-DC3F-B0547A0B4CB8}"/>
          </ac:picMkLst>
        </pc:picChg>
        <pc:picChg chg="add mod">
          <ac:chgData name="Le Docteur" userId="553f6d1c2394cb79" providerId="LiveId" clId="{3E311A2B-2CDD-48A7-B82E-C532C1E3535D}" dt="2022-03-14T14:38:09.457" v="1074" actId="14100"/>
          <ac:picMkLst>
            <pc:docMk/>
            <pc:sldMk cId="790951399" sldId="256"/>
            <ac:picMk id="12" creationId="{F1BC2AE5-B7B5-403E-9A1D-E59B19FD9725}"/>
          </ac:picMkLst>
        </pc:picChg>
        <pc:picChg chg="add mod">
          <ac:chgData name="Le Docteur" userId="553f6d1c2394cb79" providerId="LiveId" clId="{3E311A2B-2CDD-48A7-B82E-C532C1E3535D}" dt="2022-03-14T14:38:11.959" v="1075" actId="1076"/>
          <ac:picMkLst>
            <pc:docMk/>
            <pc:sldMk cId="790951399" sldId="256"/>
            <ac:picMk id="17" creationId="{FEF23158-AD14-4C28-8E63-855CF1A5E7C7}"/>
          </ac:picMkLst>
        </pc:picChg>
      </pc:sldChg>
      <pc:sldChg chg="addSp delSp modSp mod">
        <pc:chgData name="Le Docteur" userId="553f6d1c2394cb79" providerId="LiveId" clId="{3E311A2B-2CDD-48A7-B82E-C532C1E3535D}" dt="2022-03-14T14:10:38.739" v="216" actId="1076"/>
        <pc:sldMkLst>
          <pc:docMk/>
          <pc:sldMk cId="2687060512" sldId="258"/>
        </pc:sldMkLst>
        <pc:spChg chg="mod">
          <ac:chgData name="Le Docteur" userId="553f6d1c2394cb79" providerId="LiveId" clId="{3E311A2B-2CDD-48A7-B82E-C532C1E3535D}" dt="2022-03-14T13:52:34.401" v="41" actId="20577"/>
          <ac:spMkLst>
            <pc:docMk/>
            <pc:sldMk cId="2687060512" sldId="258"/>
            <ac:spMk id="2" creationId="{1EDDCE88-19BB-4A24-AA91-F1C2642EC587}"/>
          </ac:spMkLst>
        </pc:spChg>
        <pc:spChg chg="mod">
          <ac:chgData name="Le Docteur" userId="553f6d1c2394cb79" providerId="LiveId" clId="{3E311A2B-2CDD-48A7-B82E-C532C1E3535D}" dt="2022-03-14T14:10:32.472" v="212" actId="1076"/>
          <ac:spMkLst>
            <pc:docMk/>
            <pc:sldMk cId="2687060512" sldId="258"/>
            <ac:spMk id="3" creationId="{A00F00F3-82AC-47EF-9410-0D5D89AEC70D}"/>
          </ac:spMkLst>
        </pc:spChg>
        <pc:picChg chg="add del mod">
          <ac:chgData name="Le Docteur" userId="553f6d1c2394cb79" providerId="LiveId" clId="{3E311A2B-2CDD-48A7-B82E-C532C1E3535D}" dt="2022-03-14T14:10:26.091" v="210"/>
          <ac:picMkLst>
            <pc:docMk/>
            <pc:sldMk cId="2687060512" sldId="258"/>
            <ac:picMk id="1026" creationId="{104D785F-53F7-4715-B4B9-85A6C1658F07}"/>
          </ac:picMkLst>
        </pc:picChg>
        <pc:picChg chg="add mod">
          <ac:chgData name="Le Docteur" userId="553f6d1c2394cb79" providerId="LiveId" clId="{3E311A2B-2CDD-48A7-B82E-C532C1E3535D}" dt="2022-03-14T14:10:38.739" v="216" actId="1076"/>
          <ac:picMkLst>
            <pc:docMk/>
            <pc:sldMk cId="2687060512" sldId="258"/>
            <ac:picMk id="1028" creationId="{E6539BEE-F688-4F23-BFF6-607467F97D0A}"/>
          </ac:picMkLst>
        </pc:picChg>
      </pc:sldChg>
      <pc:sldChg chg="addSp delSp modSp new mod setBg">
        <pc:chgData name="Le Docteur" userId="553f6d1c2394cb79" providerId="LiveId" clId="{3E311A2B-2CDD-48A7-B82E-C532C1E3535D}" dt="2022-03-14T14:32:03.396" v="1035" actId="1076"/>
        <pc:sldMkLst>
          <pc:docMk/>
          <pc:sldMk cId="149885725" sldId="259"/>
        </pc:sldMkLst>
        <pc:spChg chg="mod">
          <ac:chgData name="Le Docteur" userId="553f6d1c2394cb79" providerId="LiveId" clId="{3E311A2B-2CDD-48A7-B82E-C532C1E3535D}" dt="2022-03-14T14:29:59.866" v="990" actId="20577"/>
          <ac:spMkLst>
            <pc:docMk/>
            <pc:sldMk cId="149885725" sldId="259"/>
            <ac:spMk id="2" creationId="{CEFDDF44-DC60-420F-B2E5-FF2C698043E1}"/>
          </ac:spMkLst>
        </pc:spChg>
        <pc:spChg chg="add del mod">
          <ac:chgData name="Le Docteur" userId="553f6d1c2394cb79" providerId="LiveId" clId="{3E311A2B-2CDD-48A7-B82E-C532C1E3535D}" dt="2022-03-14T14:13:59.230" v="304" actId="20577"/>
          <ac:spMkLst>
            <pc:docMk/>
            <pc:sldMk cId="149885725" sldId="259"/>
            <ac:spMk id="3" creationId="{8CE83347-4EA4-4B9C-8E23-0B3A8F61C176}"/>
          </ac:spMkLst>
        </pc:spChg>
        <pc:spChg chg="mod ord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4" creationId="{BC6FFCCC-0DE1-4E60-9A3B-049748A0935D}"/>
          </ac:spMkLst>
        </pc:spChg>
        <pc:spChg chg="add mod">
          <ac:chgData name="Le Docteur" userId="553f6d1c2394cb79" providerId="LiveId" clId="{3E311A2B-2CDD-48A7-B82E-C532C1E3535D}" dt="2022-03-14T14:16:37.802" v="631" actId="1076"/>
          <ac:spMkLst>
            <pc:docMk/>
            <pc:sldMk cId="149885725" sldId="259"/>
            <ac:spMk id="7" creationId="{0C17E607-0D8C-4313-8552-319A3AAE01B8}"/>
          </ac:spMkLst>
        </pc:spChg>
        <pc:spChg chg="add mod">
          <ac:chgData name="Le Docteur" userId="553f6d1c2394cb79" providerId="LiveId" clId="{3E311A2B-2CDD-48A7-B82E-C532C1E3535D}" dt="2022-03-14T14:16:40.815" v="632" actId="1076"/>
          <ac:spMkLst>
            <pc:docMk/>
            <pc:sldMk cId="149885725" sldId="259"/>
            <ac:spMk id="8" creationId="{0858817F-53E9-4340-B410-8233C9CE7AAD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9" creationId="{907EF6B7-1338-4443-8C46-6A318D952DFD}"/>
          </ac:spMkLst>
        </pc:spChg>
        <pc:spChg chg="add mod">
          <ac:chgData name="Le Docteur" userId="553f6d1c2394cb79" providerId="LiveId" clId="{3E311A2B-2CDD-48A7-B82E-C532C1E3535D}" dt="2022-03-14T14:31:00.247" v="996" actId="1076"/>
          <ac:spMkLst>
            <pc:docMk/>
            <pc:sldMk cId="149885725" sldId="259"/>
            <ac:spMk id="10" creationId="{CA8C4EDF-F340-4581-B4A3-A93116CC56E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1" creationId="{DAAE4CDD-124C-4DCF-9584-B6033B545DD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3" creationId="{081E4A58-353D-44AE-B2FC-2A74E2E400F7}"/>
          </ac:spMkLst>
        </pc:spChg>
        <pc:spChg chg="add mod">
          <ac:chgData name="Le Docteur" userId="553f6d1c2394cb79" providerId="LiveId" clId="{3E311A2B-2CDD-48A7-B82E-C532C1E3535D}" dt="2022-03-14T14:32:03.396" v="1035" actId="1076"/>
          <ac:spMkLst>
            <pc:docMk/>
            <pc:sldMk cId="149885725" sldId="259"/>
            <ac:spMk id="15" creationId="{2AF1E44B-5983-4E02-A0C6-C71741AD116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1" creationId="{8A7BA06D-B3FF-4E91-8639-B4569AE3AA2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3" creationId="{2B30C86D-5A07-48BC-9C9D-6F9A2DB1E9E1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5" creationId="{3F138222-D274-4866-96E7-C3B1D6DA8CEE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7" creationId="{5888E255-D20B-4F26-B9DA-3DF036797008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9" creationId="{02AD46D6-02D6-45B3-921C-F4033826EFA7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2" creationId="{2EB492CD-616E-47F8-933B-5E2D952A0593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3" creationId="{59383CF9-23B5-4335-9B21-1791C4CF1C7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4" creationId="{0007FE00-9498-4706-B255-6437B0252C02}"/>
          </ac:spMkLst>
        </pc:spChg>
        <pc:picChg chg="add mod ord">
          <ac:chgData name="Le Docteur" userId="553f6d1c2394cb79" providerId="LiveId" clId="{3E311A2B-2CDD-48A7-B82E-C532C1E3535D}" dt="2022-03-14T14:30:36.415" v="991" actId="1076"/>
          <ac:picMkLst>
            <pc:docMk/>
            <pc:sldMk cId="149885725" sldId="259"/>
            <ac:picMk id="2050" creationId="{98664BFA-3653-4C40-BD41-F17FB4402F78}"/>
          </ac:picMkLst>
        </pc:picChg>
        <pc:cxnChg chg="add mod">
          <ac:chgData name="Le Docteur" userId="553f6d1c2394cb79" providerId="LiveId" clId="{3E311A2B-2CDD-48A7-B82E-C532C1E3535D}" dt="2022-03-14T14:31:22.608" v="998" actId="1582"/>
          <ac:cxnSpMkLst>
            <pc:docMk/>
            <pc:sldMk cId="149885725" sldId="259"/>
            <ac:cxnSpMk id="14" creationId="{1C6BDEB1-CD33-4EA4-B764-E6195CD82D60}"/>
          </ac:cxnSpMkLst>
        </pc:cxnChg>
      </pc:sldChg>
      <pc:sldChg chg="addSp delSp modSp new mod">
        <pc:chgData name="Le Docteur" userId="553f6d1c2394cb79" providerId="LiveId" clId="{3E311A2B-2CDD-48A7-B82E-C532C1E3535D}" dt="2022-03-14T14:27:07.748" v="858" actId="1076"/>
        <pc:sldMkLst>
          <pc:docMk/>
          <pc:sldMk cId="515607936" sldId="260"/>
        </pc:sldMkLst>
        <pc:spChg chg="mod">
          <ac:chgData name="Le Docteur" userId="553f6d1c2394cb79" providerId="LiveId" clId="{3E311A2B-2CDD-48A7-B82E-C532C1E3535D}" dt="2022-03-14T14:17:33.511" v="686" actId="5793"/>
          <ac:spMkLst>
            <pc:docMk/>
            <pc:sldMk cId="515607936" sldId="260"/>
            <ac:spMk id="2" creationId="{B25AF5E8-EF87-4150-8733-39F7953FD8DA}"/>
          </ac:spMkLst>
        </pc:spChg>
        <pc:spChg chg="del">
          <ac:chgData name="Le Docteur" userId="553f6d1c2394cb79" providerId="LiveId" clId="{3E311A2B-2CDD-48A7-B82E-C532C1E3535D}" dt="2022-03-14T14:18:39.467" v="687"/>
          <ac:spMkLst>
            <pc:docMk/>
            <pc:sldMk cId="515607936" sldId="260"/>
            <ac:spMk id="3" creationId="{D2E8CDB3-F500-47D5-8B47-3240B75059C7}"/>
          </ac:spMkLst>
        </pc:spChg>
        <pc:spChg chg="add del mod">
          <ac:chgData name="Le Docteur" userId="553f6d1c2394cb79" providerId="LiveId" clId="{3E311A2B-2CDD-48A7-B82E-C532C1E3535D}" dt="2022-03-14T14:19:41.990" v="694" actId="478"/>
          <ac:spMkLst>
            <pc:docMk/>
            <pc:sldMk cId="515607936" sldId="260"/>
            <ac:spMk id="5" creationId="{43D967DC-D1E1-4DCD-A876-27BE58F4DD04}"/>
          </ac:spMkLst>
        </pc:spChg>
        <pc:spChg chg="add mod">
          <ac:chgData name="Le Docteur" userId="553f6d1c2394cb79" providerId="LiveId" clId="{3E311A2B-2CDD-48A7-B82E-C532C1E3535D}" dt="2022-03-14T14:27:07.748" v="858" actId="1076"/>
          <ac:spMkLst>
            <pc:docMk/>
            <pc:sldMk cId="515607936" sldId="260"/>
            <ac:spMk id="6" creationId="{E71CFED6-988D-43D6-A3EB-3BB052050F3F}"/>
          </ac:spMkLst>
        </pc:spChg>
        <pc:picChg chg="add del mod">
          <ac:chgData name="Le Docteur" userId="553f6d1c2394cb79" providerId="LiveId" clId="{3E311A2B-2CDD-48A7-B82E-C532C1E3535D}" dt="2022-03-14T14:19:39.288" v="693" actId="478"/>
          <ac:picMkLst>
            <pc:docMk/>
            <pc:sldMk cId="515607936" sldId="260"/>
            <ac:picMk id="3074" creationId="{5C176088-9BA2-4631-93ED-B076046C8C87}"/>
          </ac:picMkLst>
        </pc:picChg>
        <pc:picChg chg="add mod">
          <ac:chgData name="Le Docteur" userId="553f6d1c2394cb79" providerId="LiveId" clId="{3E311A2B-2CDD-48A7-B82E-C532C1E3535D}" dt="2022-03-14T14:19:45.030" v="696" actId="1076"/>
          <ac:picMkLst>
            <pc:docMk/>
            <pc:sldMk cId="515607936" sldId="260"/>
            <ac:picMk id="3076" creationId="{201E44C6-BA3E-49F1-9465-8DE70E6009E8}"/>
          </ac:picMkLst>
        </pc:picChg>
      </pc:sldChg>
      <pc:sldChg chg="addSp delSp modSp new mod">
        <pc:chgData name="Le Docteur" userId="553f6d1c2394cb79" providerId="LiveId" clId="{3E311A2B-2CDD-48A7-B82E-C532C1E3535D}" dt="2022-03-14T14:47:58.846" v="1419" actId="20577"/>
        <pc:sldMkLst>
          <pc:docMk/>
          <pc:sldMk cId="3486168962" sldId="261"/>
        </pc:sldMkLst>
        <pc:spChg chg="mod">
          <ac:chgData name="Le Docteur" userId="553f6d1c2394cb79" providerId="LiveId" clId="{3E311A2B-2CDD-48A7-B82E-C532C1E3535D}" dt="2022-03-14T14:20:24.981" v="735" actId="20577"/>
          <ac:spMkLst>
            <pc:docMk/>
            <pc:sldMk cId="3486168962" sldId="261"/>
            <ac:spMk id="2" creationId="{7B9A857D-8199-46C5-AE33-BE4E25B44DFA}"/>
          </ac:spMkLst>
        </pc:spChg>
        <pc:spChg chg="del">
          <ac:chgData name="Le Docteur" userId="553f6d1c2394cb79" providerId="LiveId" clId="{3E311A2B-2CDD-48A7-B82E-C532C1E3535D}" dt="2022-03-14T14:20:27.798" v="736" actId="478"/>
          <ac:spMkLst>
            <pc:docMk/>
            <pc:sldMk cId="3486168962" sldId="261"/>
            <ac:spMk id="3" creationId="{B2D7D276-D704-4730-89FF-C71FCABC7BD7}"/>
          </ac:spMkLst>
        </pc:spChg>
        <pc:spChg chg="add mod">
          <ac:chgData name="Le Docteur" userId="553f6d1c2394cb79" providerId="LiveId" clId="{3E311A2B-2CDD-48A7-B82E-C532C1E3535D}" dt="2022-03-14T14:27:18.890" v="861"/>
          <ac:spMkLst>
            <pc:docMk/>
            <pc:sldMk cId="3486168962" sldId="261"/>
            <ac:spMk id="7" creationId="{8F5F1499-03C2-41FF-9323-04FE7A2CB0C1}"/>
          </ac:spMkLst>
        </pc:spChg>
        <pc:spChg chg="add mod">
          <ac:chgData name="Le Docteur" userId="553f6d1c2394cb79" providerId="LiveId" clId="{3E311A2B-2CDD-48A7-B82E-C532C1E3535D}" dt="2022-03-14T14:47:58.846" v="1419" actId="20577"/>
          <ac:spMkLst>
            <pc:docMk/>
            <pc:sldMk cId="3486168962" sldId="261"/>
            <ac:spMk id="17" creationId="{18E593B9-4164-477E-949A-C94088EE2D19}"/>
          </ac:spMkLst>
        </pc:spChg>
        <pc:picChg chg="add mod">
          <ac:chgData name="Le Docteur" userId="553f6d1c2394cb79" providerId="LiveId" clId="{3E311A2B-2CDD-48A7-B82E-C532C1E3535D}" dt="2022-03-14T14:47:18.641" v="1378" actId="1076"/>
          <ac:picMkLst>
            <pc:docMk/>
            <pc:sldMk cId="3486168962" sldId="261"/>
            <ac:picMk id="4098" creationId="{E543473E-1CA9-4801-8C0D-2F8C08F7D51B}"/>
          </ac:picMkLst>
        </pc:picChg>
        <pc:picChg chg="add del">
          <ac:chgData name="Le Docteur" userId="553f6d1c2394cb79" providerId="LiveId" clId="{3E311A2B-2CDD-48A7-B82E-C532C1E3535D}" dt="2022-03-14T14:27:13.534" v="860"/>
          <ac:picMkLst>
            <pc:docMk/>
            <pc:sldMk cId="3486168962" sldId="261"/>
            <ac:picMk id="4100" creationId="{657E5618-6D1E-42A9-832C-FFA8EEC4AFD8}"/>
          </ac:picMkLst>
        </pc:picChg>
        <pc:cxnChg chg="add mod">
          <ac:chgData name="Le Docteur" userId="553f6d1c2394cb79" providerId="LiveId" clId="{3E311A2B-2CDD-48A7-B82E-C532C1E3535D}" dt="2022-03-14T14:47:24.782" v="1380" actId="14100"/>
          <ac:cxnSpMkLst>
            <pc:docMk/>
            <pc:sldMk cId="3486168962" sldId="261"/>
            <ac:cxnSpMk id="6" creationId="{659EC57C-2B6D-4507-BCAB-A51EFD027974}"/>
          </ac:cxnSpMkLst>
        </pc:cxnChg>
        <pc:cxnChg chg="add mod">
          <ac:chgData name="Le Docteur" userId="553f6d1c2394cb79" providerId="LiveId" clId="{3E311A2B-2CDD-48A7-B82E-C532C1E3535D}" dt="2022-03-14T14:47:23.047" v="1379" actId="14100"/>
          <ac:cxnSpMkLst>
            <pc:docMk/>
            <pc:sldMk cId="3486168962" sldId="261"/>
            <ac:cxnSpMk id="11" creationId="{CAA25B84-77A6-4279-BC76-9713316079CF}"/>
          </ac:cxnSpMkLst>
        </pc:cxnChg>
      </pc:sldChg>
      <pc:sldChg chg="addSp delSp modSp new mod">
        <pc:chgData name="Le Docteur" userId="553f6d1c2394cb79" providerId="LiveId" clId="{3E311A2B-2CDD-48A7-B82E-C532C1E3535D}" dt="2022-03-14T14:26:26.598" v="825" actId="1076"/>
        <pc:sldMkLst>
          <pc:docMk/>
          <pc:sldMk cId="1281819953" sldId="262"/>
        </pc:sldMkLst>
        <pc:spChg chg="mod">
          <ac:chgData name="Le Docteur" userId="553f6d1c2394cb79" providerId="LiveId" clId="{3E311A2B-2CDD-48A7-B82E-C532C1E3535D}" dt="2022-03-14T14:22:10.712" v="803" actId="20577"/>
          <ac:spMkLst>
            <pc:docMk/>
            <pc:sldMk cId="1281819953" sldId="262"/>
            <ac:spMk id="2" creationId="{37A7B6AB-FAC4-4A7A-BFD9-914AAC5303F1}"/>
          </ac:spMkLst>
        </pc:spChg>
        <pc:spChg chg="del">
          <ac:chgData name="Le Docteur" userId="553f6d1c2394cb79" providerId="LiveId" clId="{3E311A2B-2CDD-48A7-B82E-C532C1E3535D}" dt="2022-03-14T14:22:14.036" v="804" actId="478"/>
          <ac:spMkLst>
            <pc:docMk/>
            <pc:sldMk cId="1281819953" sldId="262"/>
            <ac:spMk id="3" creationId="{7EE16683-3FB9-48EE-9344-6CEADC2590CB}"/>
          </ac:spMkLst>
        </pc:spChg>
        <pc:picChg chg="add del mod">
          <ac:chgData name="Le Docteur" userId="553f6d1c2394cb79" providerId="LiveId" clId="{3E311A2B-2CDD-48A7-B82E-C532C1E3535D}" dt="2022-03-14T14:22:54.721" v="807" actId="478"/>
          <ac:picMkLst>
            <pc:docMk/>
            <pc:sldMk cId="1281819953" sldId="262"/>
            <ac:picMk id="5122" creationId="{DEACACC4-CCC8-4DDD-A900-EA7705621518}"/>
          </ac:picMkLst>
        </pc:picChg>
        <pc:picChg chg="add del mod">
          <ac:chgData name="Le Docteur" userId="553f6d1c2394cb79" providerId="LiveId" clId="{3E311A2B-2CDD-48A7-B82E-C532C1E3535D}" dt="2022-03-14T14:24:23.953" v="812" actId="478"/>
          <ac:picMkLst>
            <pc:docMk/>
            <pc:sldMk cId="1281819953" sldId="262"/>
            <ac:picMk id="5124" creationId="{DFE50FA8-C90F-4999-9B40-263A4ADA5B77}"/>
          </ac:picMkLst>
        </pc:picChg>
        <pc:picChg chg="add del mod">
          <ac:chgData name="Le Docteur" userId="553f6d1c2394cb79" providerId="LiveId" clId="{3E311A2B-2CDD-48A7-B82E-C532C1E3535D}" dt="2022-03-14T14:24:51.508" v="817" actId="478"/>
          <ac:picMkLst>
            <pc:docMk/>
            <pc:sldMk cId="1281819953" sldId="262"/>
            <ac:picMk id="5126" creationId="{939C9F9E-DB0C-47A5-82DB-2BC09D4785EA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28" creationId="{64569093-A11E-4DF6-B651-17F084C8ACF8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0" creationId="{D7AF56C1-7754-41AA-BF57-9B6098E90034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2" creationId="{B30C41B8-C11A-44B2-951E-B3C31C816925}"/>
          </ac:picMkLst>
        </pc:picChg>
      </pc:sldChg>
      <pc:sldChg chg="addSp delSp modSp new mod setBg">
        <pc:chgData name="Le Docteur" userId="553f6d1c2394cb79" providerId="LiveId" clId="{3E311A2B-2CDD-48A7-B82E-C532C1E3535D}" dt="2022-03-14T14:29:27.699" v="973" actId="26606"/>
        <pc:sldMkLst>
          <pc:docMk/>
          <pc:sldMk cId="675001087" sldId="263"/>
        </pc:sldMkLst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2" creationId="{B7F36352-6415-411B-A699-655C4168341B}"/>
          </ac:spMkLst>
        </pc:spChg>
        <pc:spChg chg="del 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3" creationId="{BA790E6C-EB5C-4896-87B8-F79DA71CD9CE}"/>
          </ac:spMkLst>
        </pc:spChg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4" creationId="{9413312D-782A-47E3-AFB7-383907D8032D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6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7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8" creationId="{081E4A58-353D-44AE-B2FC-2A74E2E400F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9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1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3" creationId="{081E4A58-353D-44AE-B2FC-2A74E2E400F7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4" creationId="{9DBC8166-481C-4473-95F5-9A5B9073B7F1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6" creationId="{A5A5CE6E-90AF-4D43-A014-1F9EC83EB93D}"/>
          </ac:spMkLst>
        </pc:spChg>
        <pc:graphicFrameChg chg="add">
          <ac:chgData name="Le Docteur" userId="553f6d1c2394cb79" providerId="LiveId" clId="{3E311A2B-2CDD-48A7-B82E-C532C1E3535D}" dt="2022-03-14T14:29:27.699" v="973" actId="26606"/>
          <ac:graphicFrameMkLst>
            <pc:docMk/>
            <pc:sldMk cId="675001087" sldId="263"/>
            <ac:graphicFrameMk id="10" creationId="{E5DC8A79-4C14-89D2-7C3E-961AB0F92910}"/>
          </ac:graphicFrameMkLst>
        </pc:graphicFrameChg>
      </pc:sldChg>
      <pc:sldChg chg="modSp new mod">
        <pc:chgData name="Le Docteur" userId="553f6d1c2394cb79" providerId="LiveId" clId="{3E311A2B-2CDD-48A7-B82E-C532C1E3535D}" dt="2022-03-14T14:45:42.547" v="1368" actId="1076"/>
        <pc:sldMkLst>
          <pc:docMk/>
          <pc:sldMk cId="641302571" sldId="264"/>
        </pc:sldMkLst>
        <pc:spChg chg="mod">
          <ac:chgData name="Le Docteur" userId="553f6d1c2394cb79" providerId="LiveId" clId="{3E311A2B-2CDD-48A7-B82E-C532C1E3535D}" dt="2022-03-14T14:43:42.005" v="1118" actId="20577"/>
          <ac:spMkLst>
            <pc:docMk/>
            <pc:sldMk cId="641302571" sldId="264"/>
            <ac:spMk id="2" creationId="{22A3B360-7D7A-49FC-89BA-55EBE9DE5F42}"/>
          </ac:spMkLst>
        </pc:spChg>
        <pc:spChg chg="mod">
          <ac:chgData name="Le Docteur" userId="553f6d1c2394cb79" providerId="LiveId" clId="{3E311A2B-2CDD-48A7-B82E-C532C1E3535D}" dt="2022-03-14T14:45:42.547" v="1368" actId="1076"/>
          <ac:spMkLst>
            <pc:docMk/>
            <pc:sldMk cId="641302571" sldId="264"/>
            <ac:spMk id="3" creationId="{D577B074-485D-4A49-8DE2-B25B89F8D9FA}"/>
          </ac:spMkLst>
        </pc:spChg>
      </pc:sldChg>
    </pc:docChg>
  </pc:docChgLst>
  <pc:docChgLst>
    <pc:chgData name="Le Docteur" userId="553f6d1c2394cb79" providerId="LiveId" clId="{37A890B2-D755-41A3-BF89-A8D3941D3596}"/>
    <pc:docChg chg="undo custSel addSld delSld modSld">
      <pc:chgData name="Le Docteur" userId="553f6d1c2394cb79" providerId="LiveId" clId="{37A890B2-D755-41A3-BF89-A8D3941D3596}" dt="2022-06-08T21:32:47.707" v="2309" actId="14734"/>
      <pc:docMkLst>
        <pc:docMk/>
      </pc:docMkLst>
      <pc:sldChg chg="modSp mod">
        <pc:chgData name="Le Docteur" userId="553f6d1c2394cb79" providerId="LiveId" clId="{37A890B2-D755-41A3-BF89-A8D3941D3596}" dt="2022-05-23T08:40:44.687" v="1949" actId="20577"/>
        <pc:sldMkLst>
          <pc:docMk/>
          <pc:sldMk cId="790951399" sldId="256"/>
        </pc:sldMkLst>
        <pc:spChg chg="mod">
          <ac:chgData name="Le Docteur" userId="553f6d1c2394cb79" providerId="LiveId" clId="{37A890B2-D755-41A3-BF89-A8D3941D3596}" dt="2022-05-23T08:40:44.687" v="1949" actId="20577"/>
          <ac:spMkLst>
            <pc:docMk/>
            <pc:sldMk cId="790951399" sldId="256"/>
            <ac:spMk id="3" creationId="{73E22981-4423-4B5B-B0F3-B9B4EAFD0D53}"/>
          </ac:spMkLst>
        </pc:spChg>
      </pc:sldChg>
      <pc:sldChg chg="modSp">
        <pc:chgData name="Le Docteur" userId="553f6d1c2394cb79" providerId="LiveId" clId="{37A890B2-D755-41A3-BF89-A8D3941D3596}" dt="2022-05-13T12:02:08.188" v="1068" actId="20577"/>
        <pc:sldMkLst>
          <pc:docMk/>
          <pc:sldMk cId="2003035192" sldId="257"/>
        </pc:sldMkLst>
        <pc:graphicFrameChg chg="mod">
          <ac:chgData name="Le Docteur" userId="553f6d1c2394cb79" providerId="LiveId" clId="{37A890B2-D755-41A3-BF89-A8D3941D3596}" dt="2022-05-13T12:02:08.188" v="1068" actId="20577"/>
          <ac:graphicFrameMkLst>
            <pc:docMk/>
            <pc:sldMk cId="2003035192" sldId="257"/>
            <ac:graphicFrameMk id="14" creationId="{59DDF4BA-CCF7-4678-71D5-CDB8845D5BDA}"/>
          </ac:graphicFrameMkLst>
        </pc:graphicFrameChg>
      </pc:sldChg>
      <pc:sldChg chg="addSp delSp modSp mod">
        <pc:chgData name="Le Docteur" userId="553f6d1c2394cb79" providerId="LiveId" clId="{37A890B2-D755-41A3-BF89-A8D3941D3596}" dt="2022-05-23T08:21:25.178" v="1702" actId="1076"/>
        <pc:sldMkLst>
          <pc:docMk/>
          <pc:sldMk cId="149885725" sldId="259"/>
        </pc:sldMkLst>
        <pc:spChg chg="mod">
          <ac:chgData name="Le Docteur" userId="553f6d1c2394cb79" providerId="LiveId" clId="{37A890B2-D755-41A3-BF89-A8D3941D3596}" dt="2022-05-12T22:08:52.486" v="401" actId="20577"/>
          <ac:spMkLst>
            <pc:docMk/>
            <pc:sldMk cId="149885725" sldId="259"/>
            <ac:spMk id="2" creationId="{CEFDDF44-DC60-420F-B2E5-FF2C698043E1}"/>
          </ac:spMkLst>
        </pc:spChg>
        <pc:spChg chg="del mod">
          <ac:chgData name="Le Docteur" userId="553f6d1c2394cb79" providerId="LiveId" clId="{37A890B2-D755-41A3-BF89-A8D3941D3596}" dt="2022-05-12T22:05:14.508" v="33" actId="478"/>
          <ac:spMkLst>
            <pc:docMk/>
            <pc:sldMk cId="149885725" sldId="259"/>
            <ac:spMk id="3" creationId="{8CE83347-4EA4-4B9C-8E23-0B3A8F61C176}"/>
          </ac:spMkLst>
        </pc:spChg>
        <pc:spChg chg="add del mod">
          <ac:chgData name="Le Docteur" userId="553f6d1c2394cb79" providerId="LiveId" clId="{37A890B2-D755-41A3-BF89-A8D3941D3596}" dt="2022-05-12T22:05:17" v="34" actId="478"/>
          <ac:spMkLst>
            <pc:docMk/>
            <pc:sldMk cId="149885725" sldId="259"/>
            <ac:spMk id="6" creationId="{AE939ED5-D2F6-6BCD-A999-8B48CC1D02C6}"/>
          </ac:spMkLst>
        </pc:spChg>
        <pc:spChg chg="del">
          <ac:chgData name="Le Docteur" userId="553f6d1c2394cb79" providerId="LiveId" clId="{37A890B2-D755-41A3-BF89-A8D3941D3596}" dt="2022-05-12T22:05:18.240" v="35" actId="478"/>
          <ac:spMkLst>
            <pc:docMk/>
            <pc:sldMk cId="149885725" sldId="259"/>
            <ac:spMk id="7" creationId="{0C17E607-0D8C-4313-8552-319A3AAE01B8}"/>
          </ac:spMkLst>
        </pc:spChg>
        <pc:spChg chg="del">
          <ac:chgData name="Le Docteur" userId="553f6d1c2394cb79" providerId="LiveId" clId="{37A890B2-D755-41A3-BF89-A8D3941D3596}" dt="2022-05-12T22:05:19.541" v="36" actId="478"/>
          <ac:spMkLst>
            <pc:docMk/>
            <pc:sldMk cId="149885725" sldId="259"/>
            <ac:spMk id="8" creationId="{0858817F-53E9-4340-B410-8233C9CE7AAD}"/>
          </ac:spMkLst>
        </pc:spChg>
        <pc:spChg chg="del">
          <ac:chgData name="Le Docteur" userId="553f6d1c2394cb79" providerId="LiveId" clId="{37A890B2-D755-41A3-BF89-A8D3941D3596}" dt="2022-05-12T22:05:22.642" v="39" actId="478"/>
          <ac:spMkLst>
            <pc:docMk/>
            <pc:sldMk cId="149885725" sldId="259"/>
            <ac:spMk id="10" creationId="{CA8C4EDF-F340-4581-B4A3-A93116CC56E5}"/>
          </ac:spMkLst>
        </pc:spChg>
        <pc:spChg chg="del">
          <ac:chgData name="Le Docteur" userId="553f6d1c2394cb79" providerId="LiveId" clId="{37A890B2-D755-41A3-BF89-A8D3941D3596}" dt="2022-05-12T22:05:20.682" v="37" actId="478"/>
          <ac:spMkLst>
            <pc:docMk/>
            <pc:sldMk cId="149885725" sldId="259"/>
            <ac:spMk id="15" creationId="{2AF1E44B-5983-4E02-A0C6-C71741AD1163}"/>
          </ac:spMkLst>
        </pc:spChg>
        <pc:spChg chg="add mod">
          <ac:chgData name="Le Docteur" userId="553f6d1c2394cb79" providerId="LiveId" clId="{37A890B2-D755-41A3-BF89-A8D3941D3596}" dt="2022-05-23T08:15:28.758" v="1535" actId="20577"/>
          <ac:spMkLst>
            <pc:docMk/>
            <pc:sldMk cId="149885725" sldId="259"/>
            <ac:spMk id="17" creationId="{E01721B9-6610-36C7-C2F4-2D9D5BA8AB02}"/>
          </ac:spMkLst>
        </pc:spChg>
        <pc:picChg chg="add mod">
          <ac:chgData name="Le Docteur" userId="553f6d1c2394cb79" providerId="LiveId" clId="{37A890B2-D755-41A3-BF89-A8D3941D3596}" dt="2022-05-23T08:21:25.178" v="1702" actId="1076"/>
          <ac:picMkLst>
            <pc:docMk/>
            <pc:sldMk cId="149885725" sldId="259"/>
            <ac:picMk id="5" creationId="{95D7E1C9-E9BB-E07D-62D3-77C4EEECBCE8}"/>
          </ac:picMkLst>
        </pc:picChg>
        <pc:picChg chg="add del mod">
          <ac:chgData name="Le Docteur" userId="553f6d1c2394cb79" providerId="LiveId" clId="{37A890B2-D755-41A3-BF89-A8D3941D3596}" dt="2022-05-23T08:21:06.566" v="1698" actId="478"/>
          <ac:picMkLst>
            <pc:docMk/>
            <pc:sldMk cId="149885725" sldId="259"/>
            <ac:picMk id="16" creationId="{599E26C2-095C-1C3D-BCCD-FCD23FF00CE3}"/>
          </ac:picMkLst>
        </pc:picChg>
        <pc:picChg chg="del">
          <ac:chgData name="Le Docteur" userId="553f6d1c2394cb79" providerId="LiveId" clId="{37A890B2-D755-41A3-BF89-A8D3941D3596}" dt="2022-05-12T22:05:10.890" v="31" actId="478"/>
          <ac:picMkLst>
            <pc:docMk/>
            <pc:sldMk cId="149885725" sldId="259"/>
            <ac:picMk id="2050" creationId="{98664BFA-3653-4C40-BD41-F17FB4402F78}"/>
          </ac:picMkLst>
        </pc:picChg>
        <pc:cxnChg chg="del">
          <ac:chgData name="Le Docteur" userId="553f6d1c2394cb79" providerId="LiveId" clId="{37A890B2-D755-41A3-BF89-A8D3941D3596}" dt="2022-05-12T22:05:21.908" v="38" actId="478"/>
          <ac:cxnSpMkLst>
            <pc:docMk/>
            <pc:sldMk cId="149885725" sldId="259"/>
            <ac:cxnSpMk id="14" creationId="{1C6BDEB1-CD33-4EA4-B764-E6195CD82D60}"/>
          </ac:cxnSpMkLst>
        </pc:cxnChg>
      </pc:sldChg>
      <pc:sldChg chg="addSp delSp modSp add del mod">
        <pc:chgData name="Le Docteur" userId="553f6d1c2394cb79" providerId="LiveId" clId="{37A890B2-D755-41A3-BF89-A8D3941D3596}" dt="2022-06-08T21:32:47.707" v="2309" actId="14734"/>
        <pc:sldMkLst>
          <pc:docMk/>
          <pc:sldMk cId="515607936" sldId="260"/>
        </pc:sldMkLst>
        <pc:spChg chg="del mod">
          <ac:chgData name="Le Docteur" userId="553f6d1c2394cb79" providerId="LiveId" clId="{37A890B2-D755-41A3-BF89-A8D3941D3596}" dt="2022-05-12T22:05:27.002" v="42" actId="478"/>
          <ac:spMkLst>
            <pc:docMk/>
            <pc:sldMk cId="515607936" sldId="260"/>
            <ac:spMk id="2" creationId="{B25AF5E8-EF87-4150-8733-39F7953FD8DA}"/>
          </ac:spMkLst>
        </pc:spChg>
        <pc:spChg chg="add mod">
          <ac:chgData name="Le Docteur" userId="553f6d1c2394cb79" providerId="LiveId" clId="{37A890B2-D755-41A3-BF89-A8D3941D3596}" dt="2022-05-23T08:22:03.633" v="1823" actId="1076"/>
          <ac:spMkLst>
            <pc:docMk/>
            <pc:sldMk cId="515607936" sldId="260"/>
            <ac:spMk id="3" creationId="{200A9F0E-1A23-BFD5-5949-363680657D17}"/>
          </ac:spMkLst>
        </pc:spChg>
        <pc:spChg chg="add mod">
          <ac:chgData name="Le Docteur" userId="553f6d1c2394cb79" providerId="LiveId" clId="{37A890B2-D755-41A3-BF89-A8D3941D3596}" dt="2022-05-23T08:23:39.843" v="1879" actId="20577"/>
          <ac:spMkLst>
            <pc:docMk/>
            <pc:sldMk cId="515607936" sldId="260"/>
            <ac:spMk id="5" creationId="{1392EDF4-D97A-CF28-1012-EAA482F2EE26}"/>
          </ac:spMkLst>
        </pc:spChg>
        <pc:spChg chg="del">
          <ac:chgData name="Le Docteur" userId="553f6d1c2394cb79" providerId="LiveId" clId="{37A890B2-D755-41A3-BF89-A8D3941D3596}" dt="2022-05-12T22:05:29.255" v="43" actId="478"/>
          <ac:spMkLst>
            <pc:docMk/>
            <pc:sldMk cId="515607936" sldId="260"/>
            <ac:spMk id="6" creationId="{E71CFED6-988D-43D6-A3EB-3BB052050F3F}"/>
          </ac:spMkLst>
        </pc:spChg>
        <pc:spChg chg="add del mod">
          <ac:chgData name="Le Docteur" userId="553f6d1c2394cb79" providerId="LiveId" clId="{37A890B2-D755-41A3-BF89-A8D3941D3596}" dt="2022-05-23T08:17:13.192" v="1542" actId="478"/>
          <ac:spMkLst>
            <pc:docMk/>
            <pc:sldMk cId="515607936" sldId="260"/>
            <ac:spMk id="7" creationId="{6578F950-4E77-B526-2A83-42126451C633}"/>
          </ac:spMkLst>
        </pc:spChg>
        <pc:spChg chg="add del mod">
          <ac:chgData name="Le Docteur" userId="553f6d1c2394cb79" providerId="LiveId" clId="{37A890B2-D755-41A3-BF89-A8D3941D3596}" dt="2022-05-23T08:17:41.901" v="1546" actId="478"/>
          <ac:spMkLst>
            <pc:docMk/>
            <pc:sldMk cId="515607936" sldId="260"/>
            <ac:spMk id="12" creationId="{F61BA383-29DC-321B-BC2D-110E970ED03F}"/>
          </ac:spMkLst>
        </pc:spChg>
        <pc:spChg chg="add mod">
          <ac:chgData name="Le Docteur" userId="553f6d1c2394cb79" providerId="LiveId" clId="{37A890B2-D755-41A3-BF89-A8D3941D3596}" dt="2022-05-23T08:23:01.545" v="1875" actId="20577"/>
          <ac:spMkLst>
            <pc:docMk/>
            <pc:sldMk cId="515607936" sldId="260"/>
            <ac:spMk id="13" creationId="{2963E40F-1FD1-6A69-4207-3F75FFF4AE0A}"/>
          </ac:spMkLst>
        </pc:spChg>
        <pc:spChg chg="add del mod">
          <ac:chgData name="Le Docteur" userId="553f6d1c2394cb79" providerId="LiveId" clId="{37A890B2-D755-41A3-BF89-A8D3941D3596}" dt="2022-05-23T08:23:43.199" v="1881"/>
          <ac:spMkLst>
            <pc:docMk/>
            <pc:sldMk cId="515607936" sldId="260"/>
            <ac:spMk id="14" creationId="{C19F0558-D963-7D16-E32B-2E3302222509}"/>
          </ac:spMkLst>
        </pc:spChg>
        <pc:spChg chg="add del mod">
          <ac:chgData name="Le Docteur" userId="553f6d1c2394cb79" providerId="LiveId" clId="{37A890B2-D755-41A3-BF89-A8D3941D3596}" dt="2022-05-23T08:17:44.102" v="1548" actId="478"/>
          <ac:spMkLst>
            <pc:docMk/>
            <pc:sldMk cId="515607936" sldId="260"/>
            <ac:spMk id="16" creationId="{28DF718E-DA77-C81E-0DF7-0548269A452F}"/>
          </ac:spMkLst>
        </pc:spChg>
        <pc:spChg chg="add del mod">
          <ac:chgData name="Le Docteur" userId="553f6d1c2394cb79" providerId="LiveId" clId="{37A890B2-D755-41A3-BF89-A8D3941D3596}" dt="2022-05-23T08:17:46.190" v="1549" actId="478"/>
          <ac:spMkLst>
            <pc:docMk/>
            <pc:sldMk cId="515607936" sldId="260"/>
            <ac:spMk id="17" creationId="{D8A0C4E6-E128-E770-394F-B5F2FEBE29DA}"/>
          </ac:spMkLst>
        </pc:spChg>
        <pc:spChg chg="add del mod">
          <ac:chgData name="Le Docteur" userId="553f6d1c2394cb79" providerId="LiveId" clId="{37A890B2-D755-41A3-BF89-A8D3941D3596}" dt="2022-05-23T08:17:43.076" v="1547" actId="478"/>
          <ac:spMkLst>
            <pc:docMk/>
            <pc:sldMk cId="515607936" sldId="260"/>
            <ac:spMk id="18" creationId="{CB462B7F-11F4-9B1C-E6C0-D1B655D3A4CA}"/>
          </ac:spMkLst>
        </pc:spChg>
        <pc:graphicFrameChg chg="add mod modGraphic">
          <ac:chgData name="Le Docteur" userId="553f6d1c2394cb79" providerId="LiveId" clId="{37A890B2-D755-41A3-BF89-A8D3941D3596}" dt="2022-06-08T21:32:47.707" v="2309" actId="14734"/>
          <ac:graphicFrameMkLst>
            <pc:docMk/>
            <pc:sldMk cId="515607936" sldId="260"/>
            <ac:graphicFrameMk id="2" creationId="{DDEE9BCF-A2BE-6B9C-1520-53F1D54ABCD3}"/>
          </ac:graphicFrameMkLst>
        </pc:graphicFrameChg>
        <pc:picChg chg="add del mod">
          <ac:chgData name="Le Docteur" userId="553f6d1c2394cb79" providerId="LiveId" clId="{37A890B2-D755-41A3-BF89-A8D3941D3596}" dt="2022-05-12T22:57:27.333" v="628" actId="478"/>
          <ac:picMkLst>
            <pc:docMk/>
            <pc:sldMk cId="515607936" sldId="260"/>
            <ac:picMk id="9" creationId="{CF1F2B11-E918-4647-41AB-D9F72D07103C}"/>
          </ac:picMkLst>
        </pc:picChg>
        <pc:picChg chg="add del mod">
          <ac:chgData name="Le Docteur" userId="553f6d1c2394cb79" providerId="LiveId" clId="{37A890B2-D755-41A3-BF89-A8D3941D3596}" dt="2022-05-12T22:58:15.670" v="646" actId="478"/>
          <ac:picMkLst>
            <pc:docMk/>
            <pc:sldMk cId="515607936" sldId="260"/>
            <ac:picMk id="11" creationId="{B2BB263F-6C9D-D044-E471-410D64AB0440}"/>
          </ac:picMkLst>
        </pc:picChg>
        <pc:picChg chg="add del">
          <ac:chgData name="Le Docteur" userId="553f6d1c2394cb79" providerId="LiveId" clId="{37A890B2-D755-41A3-BF89-A8D3941D3596}" dt="2022-05-12T22:11:48.642" v="485" actId="22"/>
          <ac:picMkLst>
            <pc:docMk/>
            <pc:sldMk cId="515607936" sldId="260"/>
            <ac:picMk id="14" creationId="{B0A83A5A-67E0-DFD2-0361-2401013DEC74}"/>
          </ac:picMkLst>
        </pc:picChg>
        <pc:picChg chg="add del mod">
          <ac:chgData name="Le Docteur" userId="553f6d1c2394cb79" providerId="LiveId" clId="{37A890B2-D755-41A3-BF89-A8D3941D3596}" dt="2022-05-23T08:15:46.863" v="1538" actId="478"/>
          <ac:picMkLst>
            <pc:docMk/>
            <pc:sldMk cId="515607936" sldId="260"/>
            <ac:picMk id="19" creationId="{48280B30-51F2-500C-EFCC-9C1266EC3BA5}"/>
          </ac:picMkLst>
        </pc:picChg>
        <pc:picChg chg="add del mod">
          <ac:chgData name="Le Docteur" userId="553f6d1c2394cb79" providerId="LiveId" clId="{37A890B2-D755-41A3-BF89-A8D3941D3596}" dt="2022-05-23T08:17:13.649" v="1543" actId="478"/>
          <ac:picMkLst>
            <pc:docMk/>
            <pc:sldMk cId="515607936" sldId="260"/>
            <ac:picMk id="2050" creationId="{8871168F-AD3B-B1E8-A96C-B5AE6463696D}"/>
          </ac:picMkLst>
        </pc:picChg>
        <pc:picChg chg="del">
          <ac:chgData name="Le Docteur" userId="553f6d1c2394cb79" providerId="LiveId" clId="{37A890B2-D755-41A3-BF89-A8D3941D3596}" dt="2022-05-12T22:05:25.188" v="40" actId="478"/>
          <ac:picMkLst>
            <pc:docMk/>
            <pc:sldMk cId="515607936" sldId="260"/>
            <ac:picMk id="3076" creationId="{201E44C6-BA3E-49F1-9465-8DE70E6009E8}"/>
          </ac:picMkLst>
        </pc:picChg>
      </pc:sldChg>
      <pc:sldChg chg="del">
        <pc:chgData name="Le Docteur" userId="553f6d1c2394cb79" providerId="LiveId" clId="{37A890B2-D755-41A3-BF89-A8D3941D3596}" dt="2022-05-12T22:05:31.447" v="44" actId="47"/>
        <pc:sldMkLst>
          <pc:docMk/>
          <pc:sldMk cId="3486168962" sldId="261"/>
        </pc:sldMkLst>
      </pc:sldChg>
      <pc:sldChg chg="modSp">
        <pc:chgData name="Le Docteur" userId="553f6d1c2394cb79" providerId="LiveId" clId="{37A890B2-D755-41A3-BF89-A8D3941D3596}" dt="2022-05-13T12:01:58.623" v="1064" actId="20577"/>
        <pc:sldMkLst>
          <pc:docMk/>
          <pc:sldMk cId="675001087" sldId="263"/>
        </pc:sldMkLst>
        <pc:graphicFrameChg chg="mod">
          <ac:chgData name="Le Docteur" userId="553f6d1c2394cb79" providerId="LiveId" clId="{37A890B2-D755-41A3-BF89-A8D3941D3596}" dt="2022-05-13T12:01:58.623" v="1064" actId="20577"/>
          <ac:graphicFrameMkLst>
            <pc:docMk/>
            <pc:sldMk cId="675001087" sldId="263"/>
            <ac:graphicFrameMk id="10" creationId="{E5DC8A79-4C14-89D2-7C3E-961AB0F92910}"/>
          </ac:graphicFrameMkLst>
        </pc:graphicFrameChg>
      </pc:sldChg>
      <pc:sldChg chg="addSp delSp modSp mod">
        <pc:chgData name="Le Docteur" userId="553f6d1c2394cb79" providerId="LiveId" clId="{37A890B2-D755-41A3-BF89-A8D3941D3596}" dt="2022-05-23T08:45:28.521" v="2300" actId="20577"/>
        <pc:sldMkLst>
          <pc:docMk/>
          <pc:sldMk cId="641302571" sldId="264"/>
        </pc:sldMkLst>
        <pc:spChg chg="del">
          <ac:chgData name="Le Docteur" userId="553f6d1c2394cb79" providerId="LiveId" clId="{37A890B2-D755-41A3-BF89-A8D3941D3596}" dt="2022-05-23T08:32:39.860" v="1945" actId="478"/>
          <ac:spMkLst>
            <pc:docMk/>
            <pc:sldMk cId="641302571" sldId="264"/>
            <ac:spMk id="2" creationId="{22A3B360-7D7A-49FC-89BA-55EBE9DE5F42}"/>
          </ac:spMkLst>
        </pc:spChg>
        <pc:spChg chg="del mod">
          <ac:chgData name="Le Docteur" userId="553f6d1c2394cb79" providerId="LiveId" clId="{37A890B2-D755-41A3-BF89-A8D3941D3596}" dt="2022-05-23T08:32:38.211" v="1944" actId="478"/>
          <ac:spMkLst>
            <pc:docMk/>
            <pc:sldMk cId="641302571" sldId="264"/>
            <ac:spMk id="3" creationId="{D577B074-485D-4A49-8DE2-B25B89F8D9FA}"/>
          </ac:spMkLst>
        </pc:spChg>
        <pc:spChg chg="add mod">
          <ac:chgData name="Le Docteur" userId="553f6d1c2394cb79" providerId="LiveId" clId="{37A890B2-D755-41A3-BF89-A8D3941D3596}" dt="2022-05-23T08:43:45.015" v="2090" actId="20577"/>
          <ac:spMkLst>
            <pc:docMk/>
            <pc:sldMk cId="641302571" sldId="264"/>
            <ac:spMk id="5" creationId="{F820446E-80BE-2B43-C7E5-0F3268810210}"/>
          </ac:spMkLst>
        </pc:spChg>
        <pc:spChg chg="add mod">
          <ac:chgData name="Le Docteur" userId="553f6d1c2394cb79" providerId="LiveId" clId="{37A890B2-D755-41A3-BF89-A8D3941D3596}" dt="2022-05-23T08:43:36.663" v="2066" actId="14100"/>
          <ac:spMkLst>
            <pc:docMk/>
            <pc:sldMk cId="641302571" sldId="264"/>
            <ac:spMk id="6" creationId="{853D8CBE-0E8D-ED2F-5CAF-E16BBDB0ED8E}"/>
          </ac:spMkLst>
        </pc:spChg>
        <pc:spChg chg="add mod">
          <ac:chgData name="Le Docteur" userId="553f6d1c2394cb79" providerId="LiveId" clId="{37A890B2-D755-41A3-BF89-A8D3941D3596}" dt="2022-05-23T08:45:28.521" v="2300" actId="20577"/>
          <ac:spMkLst>
            <pc:docMk/>
            <pc:sldMk cId="641302571" sldId="264"/>
            <ac:spMk id="7" creationId="{62D16DB3-26D2-C28C-DFA4-FE7835ACC642}"/>
          </ac:spMkLst>
        </pc:spChg>
        <pc:spChg chg="add mod">
          <ac:chgData name="Le Docteur" userId="553f6d1c2394cb79" providerId="LiveId" clId="{37A890B2-D755-41A3-BF89-A8D3941D3596}" dt="2022-05-23T08:43:19.876" v="2032" actId="20577"/>
          <ac:spMkLst>
            <pc:docMk/>
            <pc:sldMk cId="641302571" sldId="264"/>
            <ac:spMk id="8" creationId="{6860AD42-8049-0127-72D2-EC84C0277BDE}"/>
          </ac:spMkLst>
        </pc:spChg>
      </pc:sldChg>
      <pc:sldChg chg="addSp delSp modSp add del mod">
        <pc:chgData name="Le Docteur" userId="553f6d1c2394cb79" providerId="LiveId" clId="{37A890B2-D755-41A3-BF89-A8D3941D3596}" dt="2022-05-23T08:15:40.156" v="1536" actId="47"/>
        <pc:sldMkLst>
          <pc:docMk/>
          <pc:sldMk cId="3781410423" sldId="265"/>
        </pc:sldMkLst>
        <pc:spChg chg="add mod">
          <ac:chgData name="Le Docteur" userId="553f6d1c2394cb79" providerId="LiveId" clId="{37A890B2-D755-41A3-BF89-A8D3941D3596}" dt="2022-05-12T23:01:47.328" v="694" actId="207"/>
          <ac:spMkLst>
            <pc:docMk/>
            <pc:sldMk cId="3781410423" sldId="265"/>
            <ac:spMk id="2" creationId="{3A492877-5DEF-A018-F96E-02806C8457E9}"/>
          </ac:spMkLst>
        </pc:spChg>
        <pc:spChg chg="add mod">
          <ac:chgData name="Le Docteur" userId="553f6d1c2394cb79" providerId="LiveId" clId="{37A890B2-D755-41A3-BF89-A8D3941D3596}" dt="2022-05-12T23:03:16.473" v="837" actId="1076"/>
          <ac:spMkLst>
            <pc:docMk/>
            <pc:sldMk cId="3781410423" sldId="265"/>
            <ac:spMk id="3" creationId="{F639D5CF-B655-4A29-5207-474E212378C0}"/>
          </ac:spMkLst>
        </pc:spChg>
        <pc:spChg chg="del">
          <ac:chgData name="Le Docteur" userId="553f6d1c2394cb79" providerId="LiveId" clId="{37A890B2-D755-41A3-BF89-A8D3941D3596}" dt="2022-05-12T22:19:04.326" v="557" actId="478"/>
          <ac:spMkLst>
            <pc:docMk/>
            <pc:sldMk cId="3781410423" sldId="265"/>
            <ac:spMk id="7" creationId="{6578F950-4E77-B526-2A83-42126451C633}"/>
          </ac:spMkLst>
        </pc:spChg>
        <pc:spChg chg="del mod">
          <ac:chgData name="Le Docteur" userId="553f6d1c2394cb79" providerId="LiveId" clId="{37A890B2-D755-41A3-BF89-A8D3941D3596}" dt="2022-05-12T22:19:00.819" v="554" actId="478"/>
          <ac:spMkLst>
            <pc:docMk/>
            <pc:sldMk cId="3781410423" sldId="265"/>
            <ac:spMk id="12" creationId="{F61BA383-29DC-321B-BC2D-110E970ED03F}"/>
          </ac:spMkLst>
        </pc:spChg>
        <pc:spChg chg="del">
          <ac:chgData name="Le Docteur" userId="553f6d1c2394cb79" providerId="LiveId" clId="{37A890B2-D755-41A3-BF89-A8D3941D3596}" dt="2022-05-12T22:19:02.042" v="555" actId="478"/>
          <ac:spMkLst>
            <pc:docMk/>
            <pc:sldMk cId="3781410423" sldId="265"/>
            <ac:spMk id="16" creationId="{28DF718E-DA77-C81E-0DF7-0548269A452F}"/>
          </ac:spMkLst>
        </pc:spChg>
        <pc:spChg chg="del">
          <ac:chgData name="Le Docteur" userId="553f6d1c2394cb79" providerId="LiveId" clId="{37A890B2-D755-41A3-BF89-A8D3941D3596}" dt="2022-05-12T22:19:08.106" v="558" actId="478"/>
          <ac:spMkLst>
            <pc:docMk/>
            <pc:sldMk cId="3781410423" sldId="265"/>
            <ac:spMk id="17" creationId="{D8A0C4E6-E128-E770-394F-B5F2FEBE29DA}"/>
          </ac:spMkLst>
        </pc:spChg>
        <pc:spChg chg="del mod">
          <ac:chgData name="Le Docteur" userId="553f6d1c2394cb79" providerId="LiveId" clId="{37A890B2-D755-41A3-BF89-A8D3941D3596}" dt="2022-05-12T22:19:10.373" v="561" actId="478"/>
          <ac:spMkLst>
            <pc:docMk/>
            <pc:sldMk cId="3781410423" sldId="265"/>
            <ac:spMk id="18" creationId="{CB462B7F-11F4-9B1C-E6C0-D1B655D3A4CA}"/>
          </ac:spMkLst>
        </pc:spChg>
        <pc:picChg chg="del">
          <ac:chgData name="Le Docteur" userId="553f6d1c2394cb79" providerId="LiveId" clId="{37A890B2-D755-41A3-BF89-A8D3941D3596}" dt="2022-05-12T22:18:59.201" v="552" actId="478"/>
          <ac:picMkLst>
            <pc:docMk/>
            <pc:sldMk cId="3781410423" sldId="265"/>
            <ac:picMk id="9" creationId="{CF1F2B11-E918-4647-41AB-D9F72D07103C}"/>
          </ac:picMkLst>
        </pc:picChg>
        <pc:picChg chg="del">
          <ac:chgData name="Le Docteur" userId="553f6d1c2394cb79" providerId="LiveId" clId="{37A890B2-D755-41A3-BF89-A8D3941D3596}" dt="2022-05-12T22:19:03.271" v="556" actId="478"/>
          <ac:picMkLst>
            <pc:docMk/>
            <pc:sldMk cId="3781410423" sldId="265"/>
            <ac:picMk id="11" creationId="{B2BB263F-6C9D-D044-E471-410D64AB0440}"/>
          </ac:picMkLst>
        </pc:picChg>
        <pc:picChg chg="add del mod">
          <ac:chgData name="Le Docteur" userId="553f6d1c2394cb79" providerId="LiveId" clId="{37A890B2-D755-41A3-BF89-A8D3941D3596}" dt="2022-05-12T22:59:11.128" v="663" actId="478"/>
          <ac:picMkLst>
            <pc:docMk/>
            <pc:sldMk cId="3781410423" sldId="265"/>
            <ac:picMk id="1026" creationId="{A7FD850D-3005-0EAA-5FFF-2CCB9716A5C1}"/>
          </ac:picMkLst>
        </pc:picChg>
        <pc:picChg chg="add mod">
          <ac:chgData name="Le Docteur" userId="553f6d1c2394cb79" providerId="LiveId" clId="{37A890B2-D755-41A3-BF89-A8D3941D3596}" dt="2022-05-12T23:01:53.578" v="695" actId="1076"/>
          <ac:picMkLst>
            <pc:docMk/>
            <pc:sldMk cId="3781410423" sldId="265"/>
            <ac:picMk id="1028" creationId="{94C43C7C-E24F-200D-8838-1EAB3C8DB8FF}"/>
          </ac:picMkLst>
        </pc:picChg>
      </pc:sldChg>
      <pc:sldChg chg="addSp delSp modSp add del mod">
        <pc:chgData name="Le Docteur" userId="553f6d1c2394cb79" providerId="LiveId" clId="{37A890B2-D755-41A3-BF89-A8D3941D3596}" dt="2022-05-23T08:15:40.838" v="1537" actId="47"/>
        <pc:sldMkLst>
          <pc:docMk/>
          <pc:sldMk cId="512316390" sldId="266"/>
        </pc:sldMkLst>
        <pc:spChg chg="mod">
          <ac:chgData name="Le Docteur" userId="553f6d1c2394cb79" providerId="LiveId" clId="{37A890B2-D755-41A3-BF89-A8D3941D3596}" dt="2022-05-13T12:01:36.259" v="1051" actId="20577"/>
          <ac:spMkLst>
            <pc:docMk/>
            <pc:sldMk cId="512316390" sldId="266"/>
            <ac:spMk id="5" creationId="{1392EDF4-D97A-CF28-1012-EAA482F2EE26}"/>
          </ac:spMkLst>
        </pc:spChg>
        <pc:spChg chg="mod">
          <ac:chgData name="Le Docteur" userId="553f6d1c2394cb79" providerId="LiveId" clId="{37A890B2-D755-41A3-BF89-A8D3941D3596}" dt="2022-05-12T23:14:54.194" v="861" actId="20577"/>
          <ac:spMkLst>
            <pc:docMk/>
            <pc:sldMk cId="512316390" sldId="266"/>
            <ac:spMk id="7" creationId="{6578F950-4E77-B526-2A83-42126451C633}"/>
          </ac:spMkLst>
        </pc:spChg>
        <pc:spChg chg="mod">
          <ac:chgData name="Le Docteur" userId="553f6d1c2394cb79" providerId="LiveId" clId="{37A890B2-D755-41A3-BF89-A8D3941D3596}" dt="2022-05-12T23:14:43.235" v="850" actId="1076"/>
          <ac:spMkLst>
            <pc:docMk/>
            <pc:sldMk cId="512316390" sldId="266"/>
            <ac:spMk id="12" creationId="{F61BA383-29DC-321B-BC2D-110E970ED03F}"/>
          </ac:spMkLst>
        </pc:spChg>
        <pc:spChg chg="mod">
          <ac:chgData name="Le Docteur" userId="553f6d1c2394cb79" providerId="LiveId" clId="{37A890B2-D755-41A3-BF89-A8D3941D3596}" dt="2022-05-12T23:14:39.146" v="848" actId="1076"/>
          <ac:spMkLst>
            <pc:docMk/>
            <pc:sldMk cId="512316390" sldId="266"/>
            <ac:spMk id="16" creationId="{28DF718E-DA77-C81E-0DF7-0548269A452F}"/>
          </ac:spMkLst>
        </pc:spChg>
        <pc:spChg chg="mod">
          <ac:chgData name="Le Docteur" userId="553f6d1c2394cb79" providerId="LiveId" clId="{37A890B2-D755-41A3-BF89-A8D3941D3596}" dt="2022-05-12T23:14:40.923" v="849" actId="1076"/>
          <ac:spMkLst>
            <pc:docMk/>
            <pc:sldMk cId="512316390" sldId="266"/>
            <ac:spMk id="17" creationId="{D8A0C4E6-E128-E770-394F-B5F2FEBE29DA}"/>
          </ac:spMkLst>
        </pc:spChg>
        <pc:spChg chg="mod">
          <ac:chgData name="Le Docteur" userId="553f6d1c2394cb79" providerId="LiveId" clId="{37A890B2-D755-41A3-BF89-A8D3941D3596}" dt="2022-05-12T23:14:46.201" v="851" actId="1076"/>
          <ac:spMkLst>
            <pc:docMk/>
            <pc:sldMk cId="512316390" sldId="266"/>
            <ac:spMk id="18" creationId="{CB462B7F-11F4-9B1C-E6C0-D1B655D3A4CA}"/>
          </ac:spMkLst>
        </pc:spChg>
        <pc:picChg chg="add mod">
          <ac:chgData name="Le Docteur" userId="553f6d1c2394cb79" providerId="LiveId" clId="{37A890B2-D755-41A3-BF89-A8D3941D3596}" dt="2022-05-12T23:15:25.867" v="869" actId="1076"/>
          <ac:picMkLst>
            <pc:docMk/>
            <pc:sldMk cId="512316390" sldId="266"/>
            <ac:picMk id="3" creationId="{89654EF7-31BA-CD79-756E-0E0BD03C5D1C}"/>
          </ac:picMkLst>
        </pc:picChg>
        <pc:picChg chg="del">
          <ac:chgData name="Le Docteur" userId="553f6d1c2394cb79" providerId="LiveId" clId="{37A890B2-D755-41A3-BF89-A8D3941D3596}" dt="2022-05-12T23:15:24.396" v="868" actId="478"/>
          <ac:picMkLst>
            <pc:docMk/>
            <pc:sldMk cId="512316390" sldId="266"/>
            <ac:picMk id="19" creationId="{48280B30-51F2-500C-EFCC-9C1266EC3BA5}"/>
          </ac:picMkLst>
        </pc:picChg>
        <pc:picChg chg="del">
          <ac:chgData name="Le Docteur" userId="553f6d1c2394cb79" providerId="LiveId" clId="{37A890B2-D755-41A3-BF89-A8D3941D3596}" dt="2022-05-12T23:14:12.082" v="839" actId="478"/>
          <ac:picMkLst>
            <pc:docMk/>
            <pc:sldMk cId="512316390" sldId="266"/>
            <ac:picMk id="2050" creationId="{8871168F-AD3B-B1E8-A96C-B5AE6463696D}"/>
          </ac:picMkLst>
        </pc:picChg>
        <pc:picChg chg="add mod">
          <ac:chgData name="Le Docteur" userId="553f6d1c2394cb79" providerId="LiveId" clId="{37A890B2-D755-41A3-BF89-A8D3941D3596}" dt="2022-05-12T23:14:35.901" v="847" actId="1076"/>
          <ac:picMkLst>
            <pc:docMk/>
            <pc:sldMk cId="512316390" sldId="266"/>
            <ac:picMk id="3074" creationId="{72AE858D-43CF-84F7-A774-C3A6BD89A4B8}"/>
          </ac:picMkLst>
        </pc:picChg>
      </pc:sldChg>
      <pc:sldChg chg="add del">
        <pc:chgData name="Le Docteur" userId="553f6d1c2394cb79" providerId="LiveId" clId="{37A890B2-D755-41A3-BF89-A8D3941D3596}" dt="2022-05-12T22:19:13.201" v="563"/>
        <pc:sldMkLst>
          <pc:docMk/>
          <pc:sldMk cId="3999282455" sldId="266"/>
        </pc:sldMkLst>
      </pc:sldChg>
      <pc:sldChg chg="addSp delSp modSp add mod setBg delDesignElem">
        <pc:chgData name="Le Docteur" userId="553f6d1c2394cb79" providerId="LiveId" clId="{37A890B2-D755-41A3-BF89-A8D3941D3596}" dt="2022-05-23T08:42:53.617" v="2023" actId="20577"/>
        <pc:sldMkLst>
          <pc:docMk/>
          <pc:sldMk cId="2162384671" sldId="267"/>
        </pc:sldMkLst>
        <pc:spChg chg="mod">
          <ac:chgData name="Le Docteur" userId="553f6d1c2394cb79" providerId="LiveId" clId="{37A890B2-D755-41A3-BF89-A8D3941D3596}" dt="2022-05-23T08:12:33.704" v="1292" actId="14100"/>
          <ac:spMkLst>
            <pc:docMk/>
            <pc:sldMk cId="2162384671" sldId="267"/>
            <ac:spMk id="2" creationId="{1EDDCE88-19BB-4A24-AA91-F1C2642EC587}"/>
          </ac:spMkLst>
        </pc:spChg>
        <pc:spChg chg="del mod">
          <ac:chgData name="Le Docteur" userId="553f6d1c2394cb79" providerId="LiveId" clId="{37A890B2-D755-41A3-BF89-A8D3941D3596}" dt="2022-05-23T08:12:49.397" v="1299" actId="478"/>
          <ac:spMkLst>
            <pc:docMk/>
            <pc:sldMk cId="2162384671" sldId="267"/>
            <ac:spMk id="3" creationId="{A00F00F3-82AC-47EF-9410-0D5D89AEC70D}"/>
          </ac:spMkLst>
        </pc:spChg>
        <pc:spChg chg="add mod">
          <ac:chgData name="Le Docteur" userId="553f6d1c2394cb79" providerId="LiveId" clId="{37A890B2-D755-41A3-BF89-A8D3941D3596}" dt="2022-05-23T08:42:53.617" v="2023" actId="20577"/>
          <ac:spMkLst>
            <pc:docMk/>
            <pc:sldMk cId="2162384671" sldId="267"/>
            <ac:spMk id="5" creationId="{7C7E62F1-4E82-9255-33F3-8A6625F59A27}"/>
          </ac:spMkLst>
        </pc:spChg>
        <pc:spChg chg="del">
          <ac:chgData name="Le Docteur" userId="553f6d1c2394cb79" providerId="LiveId" clId="{37A890B2-D755-41A3-BF89-A8D3941D3596}" dt="2022-05-23T08:11:54.596" v="1258"/>
          <ac:spMkLst>
            <pc:docMk/>
            <pc:sldMk cId="2162384671" sldId="267"/>
            <ac:spMk id="8" creationId="{907EF6B7-1338-4443-8C46-6A318D952DFD}"/>
          </ac:spMkLst>
        </pc:spChg>
        <pc:spChg chg="add mod">
          <ac:chgData name="Le Docteur" userId="553f6d1c2394cb79" providerId="LiveId" clId="{37A890B2-D755-41A3-BF89-A8D3941D3596}" dt="2022-05-23T08:15:01.809" v="1503" actId="1076"/>
          <ac:spMkLst>
            <pc:docMk/>
            <pc:sldMk cId="2162384671" sldId="267"/>
            <ac:spMk id="9" creationId="{390F4A90-1689-2FE7-5506-9DB864BFFE38}"/>
          </ac:spMkLst>
        </pc:spChg>
        <pc:spChg chg="del">
          <ac:chgData name="Le Docteur" userId="553f6d1c2394cb79" providerId="LiveId" clId="{37A890B2-D755-41A3-BF89-A8D3941D3596}" dt="2022-05-23T08:11:54.596" v="1258"/>
          <ac:spMkLst>
            <pc:docMk/>
            <pc:sldMk cId="2162384671" sldId="267"/>
            <ac:spMk id="10" creationId="{DAAE4CDD-124C-4DCF-9584-B6033B545DD5}"/>
          </ac:spMkLst>
        </pc:spChg>
        <pc:spChg chg="del">
          <ac:chgData name="Le Docteur" userId="553f6d1c2394cb79" providerId="LiveId" clId="{37A890B2-D755-41A3-BF89-A8D3941D3596}" dt="2022-05-23T08:11:54.596" v="1258"/>
          <ac:spMkLst>
            <pc:docMk/>
            <pc:sldMk cId="2162384671" sldId="267"/>
            <ac:spMk id="12" creationId="{081E4A58-353D-44AE-B2FC-2A74E2E400F7}"/>
          </ac:spMkLst>
        </pc:spChg>
        <pc:picChg chg="add mod">
          <ac:chgData name="Le Docteur" userId="553f6d1c2394cb79" providerId="LiveId" clId="{37A890B2-D755-41A3-BF89-A8D3941D3596}" dt="2022-05-23T08:14:41.384" v="1476" actId="1076"/>
          <ac:picMkLst>
            <pc:docMk/>
            <pc:sldMk cId="2162384671" sldId="267"/>
            <ac:picMk id="7" creationId="{A06B7053-20EF-CAD3-F53F-B17A0E4216EB}"/>
          </ac:picMkLst>
        </pc:picChg>
        <pc:picChg chg="del">
          <ac:chgData name="Le Docteur" userId="553f6d1c2394cb79" providerId="LiveId" clId="{37A890B2-D755-41A3-BF89-A8D3941D3596}" dt="2022-05-23T08:12:50.014" v="1300" actId="478"/>
          <ac:picMkLst>
            <pc:docMk/>
            <pc:sldMk cId="2162384671" sldId="267"/>
            <ac:picMk id="1028" creationId="{E6539BEE-F688-4F23-BFF6-607467F97D0A}"/>
          </ac:picMkLst>
        </pc:picChg>
      </pc:sldChg>
      <pc:sldChg chg="addSp delSp add del setBg delDesignElem">
        <pc:chgData name="Le Docteur" userId="553f6d1c2394cb79" providerId="LiveId" clId="{37A890B2-D755-41A3-BF89-A8D3941D3596}" dt="2022-05-23T08:11:20.259" v="1248"/>
        <pc:sldMkLst>
          <pc:docMk/>
          <pc:sldMk cId="3249827860" sldId="267"/>
        </pc:sldMkLst>
        <pc:spChg chg="add del">
          <ac:chgData name="Le Docteur" userId="553f6d1c2394cb79" providerId="LiveId" clId="{37A890B2-D755-41A3-BF89-A8D3941D3596}" dt="2022-05-23T08:11:20.259" v="1248"/>
          <ac:spMkLst>
            <pc:docMk/>
            <pc:sldMk cId="3249827860" sldId="267"/>
            <ac:spMk id="8" creationId="{907EF6B7-1338-4443-8C46-6A318D952DFD}"/>
          </ac:spMkLst>
        </pc:spChg>
        <pc:spChg chg="add del">
          <ac:chgData name="Le Docteur" userId="553f6d1c2394cb79" providerId="LiveId" clId="{37A890B2-D755-41A3-BF89-A8D3941D3596}" dt="2022-05-23T08:11:20.259" v="1248"/>
          <ac:spMkLst>
            <pc:docMk/>
            <pc:sldMk cId="3249827860" sldId="267"/>
            <ac:spMk id="10" creationId="{DAAE4CDD-124C-4DCF-9584-B6033B545DD5}"/>
          </ac:spMkLst>
        </pc:spChg>
        <pc:spChg chg="add del">
          <ac:chgData name="Le Docteur" userId="553f6d1c2394cb79" providerId="LiveId" clId="{37A890B2-D755-41A3-BF89-A8D3941D3596}" dt="2022-05-23T08:11:20.259" v="1248"/>
          <ac:spMkLst>
            <pc:docMk/>
            <pc:sldMk cId="3249827860" sldId="267"/>
            <ac:spMk id="12" creationId="{081E4A58-353D-44AE-B2FC-2A74E2E400F7}"/>
          </ac:spMkLst>
        </pc:spChg>
      </pc:sldChg>
      <pc:sldChg chg="addSp delSp add del setBg delDesignElem">
        <pc:chgData name="Le Docteur" userId="553f6d1c2394cb79" providerId="LiveId" clId="{37A890B2-D755-41A3-BF89-A8D3941D3596}" dt="2022-05-23T08:11:52.654" v="1256"/>
        <pc:sldMkLst>
          <pc:docMk/>
          <pc:sldMk cId="3259453312" sldId="267"/>
        </pc:sldMkLst>
        <pc:spChg chg="add del">
          <ac:chgData name="Le Docteur" userId="553f6d1c2394cb79" providerId="LiveId" clId="{37A890B2-D755-41A3-BF89-A8D3941D3596}" dt="2022-05-23T08:11:52.654" v="1256"/>
          <ac:spMkLst>
            <pc:docMk/>
            <pc:sldMk cId="3259453312" sldId="267"/>
            <ac:spMk id="18" creationId="{9DBC8166-481C-4473-95F5-9A5B9073B7F1}"/>
          </ac:spMkLst>
        </pc:spChg>
        <pc:spChg chg="add del">
          <ac:chgData name="Le Docteur" userId="553f6d1c2394cb79" providerId="LiveId" clId="{37A890B2-D755-41A3-BF89-A8D3941D3596}" dt="2022-05-23T08:11:52.654" v="1256"/>
          <ac:spMkLst>
            <pc:docMk/>
            <pc:sldMk cId="3259453312" sldId="267"/>
            <ac:spMk id="20" creationId="{A5A5CE6E-90AF-4D43-A014-1F9EC83EB93D}"/>
          </ac:spMkLst>
        </pc:spChg>
      </pc:sldChg>
      <pc:sldChg chg="addSp delSp add del setBg delDesignElem">
        <pc:chgData name="Le Docteur" userId="553f6d1c2394cb79" providerId="LiveId" clId="{37A890B2-D755-41A3-BF89-A8D3941D3596}" dt="2022-05-23T08:11:31.363" v="1253"/>
        <pc:sldMkLst>
          <pc:docMk/>
          <pc:sldMk cId="4241445369" sldId="267"/>
        </pc:sldMkLst>
        <pc:spChg chg="add del">
          <ac:chgData name="Le Docteur" userId="553f6d1c2394cb79" providerId="LiveId" clId="{37A890B2-D755-41A3-BF89-A8D3941D3596}" dt="2022-05-23T08:11:31.363" v="1253"/>
          <ac:spMkLst>
            <pc:docMk/>
            <pc:sldMk cId="4241445369" sldId="267"/>
            <ac:spMk id="8" creationId="{907EF6B7-1338-4443-8C46-6A318D952DFD}"/>
          </ac:spMkLst>
        </pc:spChg>
        <pc:spChg chg="add del">
          <ac:chgData name="Le Docteur" userId="553f6d1c2394cb79" providerId="LiveId" clId="{37A890B2-D755-41A3-BF89-A8D3941D3596}" dt="2022-05-23T08:11:31.363" v="1253"/>
          <ac:spMkLst>
            <pc:docMk/>
            <pc:sldMk cId="4241445369" sldId="267"/>
            <ac:spMk id="10" creationId="{DAAE4CDD-124C-4DCF-9584-B6033B545DD5}"/>
          </ac:spMkLst>
        </pc:spChg>
        <pc:spChg chg="add del">
          <ac:chgData name="Le Docteur" userId="553f6d1c2394cb79" providerId="LiveId" clId="{37A890B2-D755-41A3-BF89-A8D3941D3596}" dt="2022-05-23T08:11:31.363" v="1253"/>
          <ac:spMkLst>
            <pc:docMk/>
            <pc:sldMk cId="4241445369" sldId="267"/>
            <ac:spMk id="12" creationId="{081E4A58-353D-44AE-B2FC-2A74E2E400F7}"/>
          </ac:spMkLst>
        </pc:spChg>
      </pc:sldChg>
      <pc:sldChg chg="new del">
        <pc:chgData name="Le Docteur" userId="553f6d1c2394cb79" providerId="LiveId" clId="{37A890B2-D755-41A3-BF89-A8D3941D3596}" dt="2022-05-23T08:11:30.959" v="1252" actId="680"/>
        <pc:sldMkLst>
          <pc:docMk/>
          <pc:sldMk cId="1288695079" sldId="268"/>
        </pc:sldMkLst>
      </pc:sldChg>
      <pc:sldChg chg="addSp delSp modSp add mod">
        <pc:chgData name="Le Docteur" userId="553f6d1c2394cb79" providerId="LiveId" clId="{37A890B2-D755-41A3-BF89-A8D3941D3596}" dt="2022-05-23T08:31:07.105" v="1943" actId="20577"/>
        <pc:sldMkLst>
          <pc:docMk/>
          <pc:sldMk cId="3773216972" sldId="268"/>
        </pc:sldMkLst>
        <pc:spChg chg="del">
          <ac:chgData name="Le Docteur" userId="553f6d1c2394cb79" providerId="LiveId" clId="{37A890B2-D755-41A3-BF89-A8D3941D3596}" dt="2022-05-23T08:24:01.155" v="1916" actId="478"/>
          <ac:spMkLst>
            <pc:docMk/>
            <pc:sldMk cId="3773216972" sldId="268"/>
            <ac:spMk id="3" creationId="{200A9F0E-1A23-BFD5-5949-363680657D17}"/>
          </ac:spMkLst>
        </pc:spChg>
        <pc:spChg chg="mod">
          <ac:chgData name="Le Docteur" userId="553f6d1c2394cb79" providerId="LiveId" clId="{37A890B2-D755-41A3-BF89-A8D3941D3596}" dt="2022-05-23T08:23:57.280" v="1915" actId="20577"/>
          <ac:spMkLst>
            <pc:docMk/>
            <pc:sldMk cId="3773216972" sldId="268"/>
            <ac:spMk id="5" creationId="{1392EDF4-D97A-CF28-1012-EAA482F2EE26}"/>
          </ac:spMkLst>
        </pc:spChg>
        <pc:spChg chg="add mod">
          <ac:chgData name="Le Docteur" userId="553f6d1c2394cb79" providerId="LiveId" clId="{37A890B2-D755-41A3-BF89-A8D3941D3596}" dt="2022-05-23T08:31:07.105" v="1943" actId="20577"/>
          <ac:spMkLst>
            <pc:docMk/>
            <pc:sldMk cId="3773216972" sldId="268"/>
            <ac:spMk id="8" creationId="{6B23031E-7B54-E1AF-2EE3-C5625D635DAD}"/>
          </ac:spMkLst>
        </pc:spChg>
        <pc:spChg chg="del">
          <ac:chgData name="Le Docteur" userId="553f6d1c2394cb79" providerId="LiveId" clId="{37A890B2-D755-41A3-BF89-A8D3941D3596}" dt="2022-05-23T08:24:04.052" v="1918" actId="478"/>
          <ac:spMkLst>
            <pc:docMk/>
            <pc:sldMk cId="3773216972" sldId="268"/>
            <ac:spMk id="13" creationId="{2963E40F-1FD1-6A69-4207-3F75FFF4AE0A}"/>
          </ac:spMkLst>
        </pc:spChg>
        <pc:graphicFrameChg chg="del">
          <ac:chgData name="Le Docteur" userId="553f6d1c2394cb79" providerId="LiveId" clId="{37A890B2-D755-41A3-BF89-A8D3941D3596}" dt="2022-05-23T08:24:02.831" v="1917" actId="478"/>
          <ac:graphicFrameMkLst>
            <pc:docMk/>
            <pc:sldMk cId="3773216972" sldId="268"/>
            <ac:graphicFrameMk id="2" creationId="{DDEE9BCF-A2BE-6B9C-1520-53F1D54ABCD3}"/>
          </ac:graphicFrameMkLst>
        </pc:graphicFrameChg>
        <pc:picChg chg="add mod">
          <ac:chgData name="Le Docteur" userId="553f6d1c2394cb79" providerId="LiveId" clId="{37A890B2-D755-41A3-BF89-A8D3941D3596}" dt="2022-05-23T08:30:41.673" v="1924" actId="1076"/>
          <ac:picMkLst>
            <pc:docMk/>
            <pc:sldMk cId="3773216972" sldId="268"/>
            <ac:picMk id="7" creationId="{C801FE15-2753-3D54-9639-0EE62DBFBD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E1E04-D76A-4F99-95AA-3D91049013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7B09B7-42C8-46FF-ABD9-2189C9E6C2F1}">
      <dgm:prSet/>
      <dgm:spPr/>
      <dgm:t>
        <a:bodyPr/>
        <a:lstStyle/>
        <a:p>
          <a:r>
            <a:rPr lang="fr-FR" b="1"/>
            <a:t>I. La base de données</a:t>
          </a:r>
          <a:endParaRPr lang="en-US"/>
        </a:p>
      </dgm:t>
    </dgm:pt>
    <dgm:pt modelId="{7B673B62-79AB-48AD-8644-E25376FBF0C1}" type="parTrans" cxnId="{B36B471E-088F-4DCB-9A0F-64372BAC83F0}">
      <dgm:prSet/>
      <dgm:spPr/>
      <dgm:t>
        <a:bodyPr/>
        <a:lstStyle/>
        <a:p>
          <a:endParaRPr lang="en-US"/>
        </a:p>
      </dgm:t>
    </dgm:pt>
    <dgm:pt modelId="{887BA274-8CFA-49D8-879F-AF82CCED813C}" type="sibTrans" cxnId="{B36B471E-088F-4DCB-9A0F-64372BAC83F0}">
      <dgm:prSet/>
      <dgm:spPr/>
      <dgm:t>
        <a:bodyPr/>
        <a:lstStyle/>
        <a:p>
          <a:endParaRPr lang="en-US"/>
        </a:p>
      </dgm:t>
    </dgm:pt>
    <dgm:pt modelId="{5E675AB0-A72B-4591-A695-625178C2054B}">
      <dgm:prSet/>
      <dgm:spPr/>
      <dgm:t>
        <a:bodyPr/>
        <a:lstStyle/>
        <a:p>
          <a:r>
            <a:rPr lang="fr-FR" b="1" dirty="0"/>
            <a:t>II. </a:t>
          </a:r>
          <a:r>
            <a:rPr lang="fr-FR" b="1" dirty="0" err="1"/>
            <a:t>Random</a:t>
          </a:r>
          <a:r>
            <a:rPr lang="fr-FR" b="1" dirty="0"/>
            <a:t> Forest</a:t>
          </a:r>
          <a:endParaRPr lang="en-US" dirty="0"/>
        </a:p>
      </dgm:t>
    </dgm:pt>
    <dgm:pt modelId="{8AC54372-CF07-46F8-91D3-34EC2B50E30B}" type="parTrans" cxnId="{5EF66FFE-F965-4C57-B9FD-F6A67DA58F60}">
      <dgm:prSet/>
      <dgm:spPr/>
      <dgm:t>
        <a:bodyPr/>
        <a:lstStyle/>
        <a:p>
          <a:endParaRPr lang="en-US"/>
        </a:p>
      </dgm:t>
    </dgm:pt>
    <dgm:pt modelId="{FB44752C-0E2D-47F5-87D4-E75CB0ECE2BA}" type="sibTrans" cxnId="{5EF66FFE-F965-4C57-B9FD-F6A67DA58F60}">
      <dgm:prSet/>
      <dgm:spPr/>
      <dgm:t>
        <a:bodyPr/>
        <a:lstStyle/>
        <a:p>
          <a:endParaRPr lang="en-US"/>
        </a:p>
      </dgm:t>
    </dgm:pt>
    <dgm:pt modelId="{8A37973C-C8E2-49DB-BE36-238C16A97682}" type="pres">
      <dgm:prSet presAssocID="{622E1E04-D76A-4F99-95AA-3D910490138D}" presName="linear" presStyleCnt="0">
        <dgm:presLayoutVars>
          <dgm:animLvl val="lvl"/>
          <dgm:resizeHandles val="exact"/>
        </dgm:presLayoutVars>
      </dgm:prSet>
      <dgm:spPr/>
    </dgm:pt>
    <dgm:pt modelId="{08DE13B7-0DAA-411E-8D58-03D2E70D2F76}" type="pres">
      <dgm:prSet presAssocID="{377B09B7-42C8-46FF-ABD9-2189C9E6C2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EFE9C6-27C3-4DD0-ADE0-F9BCE1FADED6}" type="pres">
      <dgm:prSet presAssocID="{887BA274-8CFA-49D8-879F-AF82CCED813C}" presName="spacer" presStyleCnt="0"/>
      <dgm:spPr/>
    </dgm:pt>
    <dgm:pt modelId="{5A3114CB-4001-428F-A32E-09A5C32CF26F}" type="pres">
      <dgm:prSet presAssocID="{5E675AB0-A72B-4591-A695-625178C205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50A812-AA36-4806-A927-FD90AF217EED}" type="presOf" srcId="{622E1E04-D76A-4F99-95AA-3D910490138D}" destId="{8A37973C-C8E2-49DB-BE36-238C16A97682}" srcOrd="0" destOrd="0" presId="urn:microsoft.com/office/officeart/2005/8/layout/vList2"/>
    <dgm:cxn modelId="{B36B471E-088F-4DCB-9A0F-64372BAC83F0}" srcId="{622E1E04-D76A-4F99-95AA-3D910490138D}" destId="{377B09B7-42C8-46FF-ABD9-2189C9E6C2F1}" srcOrd="0" destOrd="0" parTransId="{7B673B62-79AB-48AD-8644-E25376FBF0C1}" sibTransId="{887BA274-8CFA-49D8-879F-AF82CCED813C}"/>
    <dgm:cxn modelId="{B6D00A26-BD78-4164-B380-B8C7FE5FCB75}" type="presOf" srcId="{5E675AB0-A72B-4591-A695-625178C2054B}" destId="{5A3114CB-4001-428F-A32E-09A5C32CF26F}" srcOrd="0" destOrd="0" presId="urn:microsoft.com/office/officeart/2005/8/layout/vList2"/>
    <dgm:cxn modelId="{6938A585-74D6-41B3-A0F3-CD06E1A2B9C0}" type="presOf" srcId="{377B09B7-42C8-46FF-ABD9-2189C9E6C2F1}" destId="{08DE13B7-0DAA-411E-8D58-03D2E70D2F76}" srcOrd="0" destOrd="0" presId="urn:microsoft.com/office/officeart/2005/8/layout/vList2"/>
    <dgm:cxn modelId="{5EF66FFE-F965-4C57-B9FD-F6A67DA58F60}" srcId="{622E1E04-D76A-4F99-95AA-3D910490138D}" destId="{5E675AB0-A72B-4591-A695-625178C2054B}" srcOrd="1" destOrd="0" parTransId="{8AC54372-CF07-46F8-91D3-34EC2B50E30B}" sibTransId="{FB44752C-0E2D-47F5-87D4-E75CB0ECE2BA}"/>
    <dgm:cxn modelId="{00FD6B49-37D5-4EAE-A1CF-48918B6DDB64}" type="presParOf" srcId="{8A37973C-C8E2-49DB-BE36-238C16A97682}" destId="{08DE13B7-0DAA-411E-8D58-03D2E70D2F76}" srcOrd="0" destOrd="0" presId="urn:microsoft.com/office/officeart/2005/8/layout/vList2"/>
    <dgm:cxn modelId="{F644448F-E280-4B6C-8F13-1BFB70E402DC}" type="presParOf" srcId="{8A37973C-C8E2-49DB-BE36-238C16A97682}" destId="{25EFE9C6-27C3-4DD0-ADE0-F9BCE1FADED6}" srcOrd="1" destOrd="0" presId="urn:microsoft.com/office/officeart/2005/8/layout/vList2"/>
    <dgm:cxn modelId="{21E55CD9-9439-4409-829D-82BB127E509B}" type="presParOf" srcId="{8A37973C-C8E2-49DB-BE36-238C16A97682}" destId="{5A3114CB-4001-428F-A32E-09A5C32CF26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733BC-2ED1-4E03-BFAC-7F456BE907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54C2CD-627A-4EF0-9F1D-C10050828FA2}">
      <dgm:prSet/>
      <dgm:spPr/>
      <dgm:t>
        <a:bodyPr/>
        <a:lstStyle/>
        <a:p>
          <a:r>
            <a:rPr lang="fr-FR"/>
            <a:t>12 patients (tous atteints de Parkinson)</a:t>
          </a:r>
          <a:endParaRPr lang="en-US"/>
        </a:p>
      </dgm:t>
    </dgm:pt>
    <dgm:pt modelId="{92289D87-F5E5-4EEE-BE54-9B1C75A75500}" type="parTrans" cxnId="{F20984E5-C79B-4EBD-A16E-81D0D78A4800}">
      <dgm:prSet/>
      <dgm:spPr/>
      <dgm:t>
        <a:bodyPr/>
        <a:lstStyle/>
        <a:p>
          <a:endParaRPr lang="en-US"/>
        </a:p>
      </dgm:t>
    </dgm:pt>
    <dgm:pt modelId="{B8217BC7-84F2-4DF4-9B21-2B2D44D7C31A}" type="sibTrans" cxnId="{F20984E5-C79B-4EBD-A16E-81D0D78A4800}">
      <dgm:prSet/>
      <dgm:spPr/>
      <dgm:t>
        <a:bodyPr/>
        <a:lstStyle/>
        <a:p>
          <a:endParaRPr lang="en-US"/>
        </a:p>
      </dgm:t>
    </dgm:pt>
    <dgm:pt modelId="{0496A278-0D81-4565-A73D-F81D8776C15A}">
      <dgm:prSet/>
      <dgm:spPr/>
      <dgm:t>
        <a:bodyPr/>
        <a:lstStyle/>
        <a:p>
          <a:r>
            <a:rPr lang="fr-FR" dirty="0"/>
            <a:t>4 tâches chacun</a:t>
          </a:r>
          <a:endParaRPr lang="en-US" dirty="0"/>
        </a:p>
      </dgm:t>
    </dgm:pt>
    <dgm:pt modelId="{C99E3917-D911-48F8-B9E5-ABB6FB82E35C}" type="parTrans" cxnId="{13EAAE67-59F3-4EEF-81C0-842FF0DF37CA}">
      <dgm:prSet/>
      <dgm:spPr/>
      <dgm:t>
        <a:bodyPr/>
        <a:lstStyle/>
        <a:p>
          <a:endParaRPr lang="en-US"/>
        </a:p>
      </dgm:t>
    </dgm:pt>
    <dgm:pt modelId="{0679E022-C7F7-4542-929B-27739EAD7CF3}" type="sibTrans" cxnId="{13EAAE67-59F3-4EEF-81C0-842FF0DF37CA}">
      <dgm:prSet/>
      <dgm:spPr/>
      <dgm:t>
        <a:bodyPr/>
        <a:lstStyle/>
        <a:p>
          <a:endParaRPr lang="en-US"/>
        </a:p>
      </dgm:t>
    </dgm:pt>
    <dgm:pt modelId="{584E72C0-B2D0-46E8-B379-E5F348E89DD5}">
      <dgm:prSet/>
      <dgm:spPr/>
      <dgm:t>
        <a:bodyPr/>
        <a:lstStyle/>
        <a:p>
          <a:r>
            <a:rPr lang="fr-FR"/>
            <a:t>Relevés musculaires et sur l’activité cérébrale</a:t>
          </a:r>
          <a:endParaRPr lang="en-US"/>
        </a:p>
      </dgm:t>
    </dgm:pt>
    <dgm:pt modelId="{4230FF0B-7BFB-4229-9E0A-DBEBBDD6A351}" type="parTrans" cxnId="{ADC0133F-BAD0-446F-B529-5C6DD05D1E52}">
      <dgm:prSet/>
      <dgm:spPr/>
      <dgm:t>
        <a:bodyPr/>
        <a:lstStyle/>
        <a:p>
          <a:endParaRPr lang="en-US"/>
        </a:p>
      </dgm:t>
    </dgm:pt>
    <dgm:pt modelId="{21E7665B-F226-4E31-BDA1-43EC4F7A566E}" type="sibTrans" cxnId="{ADC0133F-BAD0-446F-B529-5C6DD05D1E52}">
      <dgm:prSet/>
      <dgm:spPr/>
      <dgm:t>
        <a:bodyPr/>
        <a:lstStyle/>
        <a:p>
          <a:endParaRPr lang="en-US"/>
        </a:p>
      </dgm:t>
    </dgm:pt>
    <dgm:pt modelId="{EF0B4884-E24A-4426-9BDF-5D6E555285E5}">
      <dgm:prSet/>
      <dgm:spPr/>
      <dgm:t>
        <a:bodyPr/>
        <a:lstStyle/>
        <a:p>
          <a:r>
            <a:rPr lang="fr-FR"/>
            <a:t>Données filtrées par des chercheurs du département de Neurologie</a:t>
          </a:r>
          <a:endParaRPr lang="en-US"/>
        </a:p>
      </dgm:t>
    </dgm:pt>
    <dgm:pt modelId="{382E1EA9-588F-4290-9217-B80FB8C7E79B}" type="parTrans" cxnId="{0CC7FBB0-D4F3-4118-BE6F-235245194D71}">
      <dgm:prSet/>
      <dgm:spPr/>
      <dgm:t>
        <a:bodyPr/>
        <a:lstStyle/>
        <a:p>
          <a:endParaRPr lang="en-US"/>
        </a:p>
      </dgm:t>
    </dgm:pt>
    <dgm:pt modelId="{AC49A43E-081D-4611-968A-9D11721043FA}" type="sibTrans" cxnId="{0CC7FBB0-D4F3-4118-BE6F-235245194D71}">
      <dgm:prSet/>
      <dgm:spPr/>
      <dgm:t>
        <a:bodyPr/>
        <a:lstStyle/>
        <a:p>
          <a:endParaRPr lang="en-US"/>
        </a:p>
      </dgm:t>
    </dgm:pt>
    <dgm:pt modelId="{7F9DCC64-CFCA-439A-BCE8-E70FA4886F43}" type="pres">
      <dgm:prSet presAssocID="{5F7733BC-2ED1-4E03-BFAC-7F456BE907EE}" presName="linear" presStyleCnt="0">
        <dgm:presLayoutVars>
          <dgm:animLvl val="lvl"/>
          <dgm:resizeHandles val="exact"/>
        </dgm:presLayoutVars>
      </dgm:prSet>
      <dgm:spPr/>
    </dgm:pt>
    <dgm:pt modelId="{B0198F89-DF3B-4F29-B9F4-8CAD150116E6}" type="pres">
      <dgm:prSet presAssocID="{1F54C2CD-627A-4EF0-9F1D-C10050828F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0F95D0-75C2-43DF-A002-2E1C2E815ECF}" type="pres">
      <dgm:prSet presAssocID="{B8217BC7-84F2-4DF4-9B21-2B2D44D7C31A}" presName="spacer" presStyleCnt="0"/>
      <dgm:spPr/>
    </dgm:pt>
    <dgm:pt modelId="{832BBBFE-21F8-4C08-9E6D-8F47C47DBF8F}" type="pres">
      <dgm:prSet presAssocID="{0496A278-0D81-4565-A73D-F81D8776C1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080139-EF18-481B-A865-E6E764FF1E34}" type="pres">
      <dgm:prSet presAssocID="{0679E022-C7F7-4542-929B-27739EAD7CF3}" presName="spacer" presStyleCnt="0"/>
      <dgm:spPr/>
    </dgm:pt>
    <dgm:pt modelId="{FA1D5E63-10D7-4029-AD14-7FF02173AE08}" type="pres">
      <dgm:prSet presAssocID="{584E72C0-B2D0-46E8-B379-E5F348E89D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20A799-964A-46E0-834E-36C6742DD19C}" type="pres">
      <dgm:prSet presAssocID="{21E7665B-F226-4E31-BDA1-43EC4F7A566E}" presName="spacer" presStyleCnt="0"/>
      <dgm:spPr/>
    </dgm:pt>
    <dgm:pt modelId="{1179ADFA-5CC6-47BE-8D8F-A38FA0AF7C27}" type="pres">
      <dgm:prSet presAssocID="{EF0B4884-E24A-4426-9BDF-5D6E555285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C0133F-BAD0-446F-B529-5C6DD05D1E52}" srcId="{5F7733BC-2ED1-4E03-BFAC-7F456BE907EE}" destId="{584E72C0-B2D0-46E8-B379-E5F348E89DD5}" srcOrd="2" destOrd="0" parTransId="{4230FF0B-7BFB-4229-9E0A-DBEBBDD6A351}" sibTransId="{21E7665B-F226-4E31-BDA1-43EC4F7A566E}"/>
    <dgm:cxn modelId="{5A2F0445-52AF-4B05-9098-75C0DD885221}" type="presOf" srcId="{1F54C2CD-627A-4EF0-9F1D-C10050828FA2}" destId="{B0198F89-DF3B-4F29-B9F4-8CAD150116E6}" srcOrd="0" destOrd="0" presId="urn:microsoft.com/office/officeart/2005/8/layout/vList2"/>
    <dgm:cxn modelId="{13EAAE67-59F3-4EEF-81C0-842FF0DF37CA}" srcId="{5F7733BC-2ED1-4E03-BFAC-7F456BE907EE}" destId="{0496A278-0D81-4565-A73D-F81D8776C15A}" srcOrd="1" destOrd="0" parTransId="{C99E3917-D911-48F8-B9E5-ABB6FB82E35C}" sibTransId="{0679E022-C7F7-4542-929B-27739EAD7CF3}"/>
    <dgm:cxn modelId="{6D32EF92-785E-4FBD-A054-FF79511334F2}" type="presOf" srcId="{5F7733BC-2ED1-4E03-BFAC-7F456BE907EE}" destId="{7F9DCC64-CFCA-439A-BCE8-E70FA4886F43}" srcOrd="0" destOrd="0" presId="urn:microsoft.com/office/officeart/2005/8/layout/vList2"/>
    <dgm:cxn modelId="{0CC7FBB0-D4F3-4118-BE6F-235245194D71}" srcId="{5F7733BC-2ED1-4E03-BFAC-7F456BE907EE}" destId="{EF0B4884-E24A-4426-9BDF-5D6E555285E5}" srcOrd="3" destOrd="0" parTransId="{382E1EA9-588F-4290-9217-B80FB8C7E79B}" sibTransId="{AC49A43E-081D-4611-968A-9D11721043FA}"/>
    <dgm:cxn modelId="{8B43DBCA-59C7-4DDF-9656-C8B2CB93242F}" type="presOf" srcId="{0496A278-0D81-4565-A73D-F81D8776C15A}" destId="{832BBBFE-21F8-4C08-9E6D-8F47C47DBF8F}" srcOrd="0" destOrd="0" presId="urn:microsoft.com/office/officeart/2005/8/layout/vList2"/>
    <dgm:cxn modelId="{EB0ACCE3-F819-4C36-9F42-763007CCCB9F}" type="presOf" srcId="{584E72C0-B2D0-46E8-B379-E5F348E89DD5}" destId="{FA1D5E63-10D7-4029-AD14-7FF02173AE08}" srcOrd="0" destOrd="0" presId="urn:microsoft.com/office/officeart/2005/8/layout/vList2"/>
    <dgm:cxn modelId="{F20984E5-C79B-4EBD-A16E-81D0D78A4800}" srcId="{5F7733BC-2ED1-4E03-BFAC-7F456BE907EE}" destId="{1F54C2CD-627A-4EF0-9F1D-C10050828FA2}" srcOrd="0" destOrd="0" parTransId="{92289D87-F5E5-4EEE-BE54-9B1C75A75500}" sibTransId="{B8217BC7-84F2-4DF4-9B21-2B2D44D7C31A}"/>
    <dgm:cxn modelId="{3B3E18EE-1E14-4F41-872A-6E830C6E5F3A}" type="presOf" srcId="{EF0B4884-E24A-4426-9BDF-5D6E555285E5}" destId="{1179ADFA-5CC6-47BE-8D8F-A38FA0AF7C27}" srcOrd="0" destOrd="0" presId="urn:microsoft.com/office/officeart/2005/8/layout/vList2"/>
    <dgm:cxn modelId="{14F4259A-7264-4E22-B4BC-F2B71DBBD61D}" type="presParOf" srcId="{7F9DCC64-CFCA-439A-BCE8-E70FA4886F43}" destId="{B0198F89-DF3B-4F29-B9F4-8CAD150116E6}" srcOrd="0" destOrd="0" presId="urn:microsoft.com/office/officeart/2005/8/layout/vList2"/>
    <dgm:cxn modelId="{5F2D886A-634B-48AA-A13E-E45E28E408FF}" type="presParOf" srcId="{7F9DCC64-CFCA-439A-BCE8-E70FA4886F43}" destId="{2B0F95D0-75C2-43DF-A002-2E1C2E815ECF}" srcOrd="1" destOrd="0" presId="urn:microsoft.com/office/officeart/2005/8/layout/vList2"/>
    <dgm:cxn modelId="{810C0BD6-25D7-483E-8E3E-0E1712893E51}" type="presParOf" srcId="{7F9DCC64-CFCA-439A-BCE8-E70FA4886F43}" destId="{832BBBFE-21F8-4C08-9E6D-8F47C47DBF8F}" srcOrd="2" destOrd="0" presId="urn:microsoft.com/office/officeart/2005/8/layout/vList2"/>
    <dgm:cxn modelId="{27088D55-C0B4-4C27-9A11-A1DBC06B38E0}" type="presParOf" srcId="{7F9DCC64-CFCA-439A-BCE8-E70FA4886F43}" destId="{63080139-EF18-481B-A865-E6E764FF1E34}" srcOrd="3" destOrd="0" presId="urn:microsoft.com/office/officeart/2005/8/layout/vList2"/>
    <dgm:cxn modelId="{E328F76F-4A88-496D-970D-6BDF85FDE1DE}" type="presParOf" srcId="{7F9DCC64-CFCA-439A-BCE8-E70FA4886F43}" destId="{FA1D5E63-10D7-4029-AD14-7FF02173AE08}" srcOrd="4" destOrd="0" presId="urn:microsoft.com/office/officeart/2005/8/layout/vList2"/>
    <dgm:cxn modelId="{1F814527-9632-4012-8502-2D58AA1E4D81}" type="presParOf" srcId="{7F9DCC64-CFCA-439A-BCE8-E70FA4886F43}" destId="{E220A799-964A-46E0-834E-36C6742DD19C}" srcOrd="5" destOrd="0" presId="urn:microsoft.com/office/officeart/2005/8/layout/vList2"/>
    <dgm:cxn modelId="{8D14BBCF-0011-439C-B50F-E51C9D79638D}" type="presParOf" srcId="{7F9DCC64-CFCA-439A-BCE8-E70FA4886F43}" destId="{1179ADFA-5CC6-47BE-8D8F-A38FA0AF7C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13B7-0DAA-411E-8D58-03D2E70D2F76}">
      <dsp:nvSpPr>
        <dsp:cNvPr id="0" name=""/>
        <dsp:cNvSpPr/>
      </dsp:nvSpPr>
      <dsp:spPr>
        <a:xfrm>
          <a:off x="0" y="86067"/>
          <a:ext cx="6291714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/>
            <a:t>I. La base de données</a:t>
          </a:r>
          <a:endParaRPr lang="en-US" sz="6500" kern="1200"/>
        </a:p>
      </dsp:txBody>
      <dsp:txXfrm>
        <a:off x="126223" y="212290"/>
        <a:ext cx="6039268" cy="2333254"/>
      </dsp:txXfrm>
    </dsp:sp>
    <dsp:sp modelId="{5A3114CB-4001-428F-A32E-09A5C32CF26F}">
      <dsp:nvSpPr>
        <dsp:cNvPr id="0" name=""/>
        <dsp:cNvSpPr/>
      </dsp:nvSpPr>
      <dsp:spPr>
        <a:xfrm>
          <a:off x="0" y="2858967"/>
          <a:ext cx="6291714" cy="258570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 dirty="0"/>
            <a:t>II. </a:t>
          </a:r>
          <a:r>
            <a:rPr lang="fr-FR" sz="6500" b="1" kern="1200" dirty="0" err="1"/>
            <a:t>Random</a:t>
          </a:r>
          <a:r>
            <a:rPr lang="fr-FR" sz="6500" b="1" kern="1200" dirty="0"/>
            <a:t> Forest</a:t>
          </a:r>
          <a:endParaRPr lang="en-US" sz="6500" kern="1200" dirty="0"/>
        </a:p>
      </dsp:txBody>
      <dsp:txXfrm>
        <a:off x="126223" y="2985190"/>
        <a:ext cx="6039268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98F89-DF3B-4F29-B9F4-8CAD150116E6}">
      <dsp:nvSpPr>
        <dsp:cNvPr id="0" name=""/>
        <dsp:cNvSpPr/>
      </dsp:nvSpPr>
      <dsp:spPr>
        <a:xfrm>
          <a:off x="0" y="416727"/>
          <a:ext cx="629171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12 patients (tous atteints de Parkinson)</a:t>
          </a:r>
          <a:endParaRPr lang="en-US" sz="2800" kern="1200"/>
        </a:p>
      </dsp:txBody>
      <dsp:txXfrm>
        <a:off x="54373" y="471100"/>
        <a:ext cx="6182968" cy="1005094"/>
      </dsp:txXfrm>
    </dsp:sp>
    <dsp:sp modelId="{832BBBFE-21F8-4C08-9E6D-8F47C47DBF8F}">
      <dsp:nvSpPr>
        <dsp:cNvPr id="0" name=""/>
        <dsp:cNvSpPr/>
      </dsp:nvSpPr>
      <dsp:spPr>
        <a:xfrm>
          <a:off x="0" y="1611207"/>
          <a:ext cx="6291714" cy="111384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4 tâches chacun</a:t>
          </a:r>
          <a:endParaRPr lang="en-US" sz="2800" kern="1200" dirty="0"/>
        </a:p>
      </dsp:txBody>
      <dsp:txXfrm>
        <a:off x="54373" y="1665580"/>
        <a:ext cx="6182968" cy="1005094"/>
      </dsp:txXfrm>
    </dsp:sp>
    <dsp:sp modelId="{FA1D5E63-10D7-4029-AD14-7FF02173AE08}">
      <dsp:nvSpPr>
        <dsp:cNvPr id="0" name=""/>
        <dsp:cNvSpPr/>
      </dsp:nvSpPr>
      <dsp:spPr>
        <a:xfrm>
          <a:off x="0" y="2805687"/>
          <a:ext cx="6291714" cy="111384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Relevés musculaires et sur l’activité cérébrale</a:t>
          </a:r>
          <a:endParaRPr lang="en-US" sz="2800" kern="1200"/>
        </a:p>
      </dsp:txBody>
      <dsp:txXfrm>
        <a:off x="54373" y="2860060"/>
        <a:ext cx="6182968" cy="1005094"/>
      </dsp:txXfrm>
    </dsp:sp>
    <dsp:sp modelId="{1179ADFA-5CC6-47BE-8D8F-A38FA0AF7C27}">
      <dsp:nvSpPr>
        <dsp:cNvPr id="0" name=""/>
        <dsp:cNvSpPr/>
      </dsp:nvSpPr>
      <dsp:spPr>
        <a:xfrm>
          <a:off x="0" y="4000167"/>
          <a:ext cx="6291714" cy="11138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Données filtrées par des chercheurs du département de Neurologie</a:t>
          </a:r>
          <a:endParaRPr lang="en-US" sz="2800" kern="1200"/>
        </a:p>
      </dsp:txBody>
      <dsp:txXfrm>
        <a:off x="54373" y="4054540"/>
        <a:ext cx="618296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9CE4-0468-4B3D-AA43-86A91B66373B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533-1B40-4ABD-AFD6-50AED26B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C510-E63E-43A9-AF98-2D77259706A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2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E4D6-2353-4426-9CF4-7632134CE4BF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0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42F-1173-4D57-9D18-C96659AF6A2D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6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0A84-7AE5-4530-BE28-7643FE47683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7B1-E896-4067-A47B-2ED0B2AAB510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8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FBBB-2484-429F-A7A3-89D84E820404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E16F-610C-415B-8A41-2657CAC02999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81BA-744A-4259-A88F-7C3003491B7D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4790-ABC6-4205-8EEA-413ED7526A37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0EF6-03A9-4B8A-B49B-95860A41E048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6FE7-0A95-4302-98B6-07E65B1451C9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868D7E6-45A0-43E7-A5F2-E4CEF7EDD0E2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5F6089-BFC1-42D1-A873-59B27277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88" y="883449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3800" dirty="0"/>
              <a:t>Multimodal Dataset of FoG </a:t>
            </a:r>
            <a:br>
              <a:rPr lang="fr-FR" sz="3800" dirty="0"/>
            </a:br>
            <a:r>
              <a:rPr lang="fr-FR" sz="3800" dirty="0"/>
              <a:t>in Parkinson’s Disease</a:t>
            </a:r>
          </a:p>
        </p:txBody>
      </p:sp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279D2814-B6C0-741C-DC3F-B0547A0B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" r="33025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8643D-A18A-4327-B63C-2428C3D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0DC49ADD-8AA9-4FDE-9D7D-6C4BAF8A6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CE309F8-5C79-4A4F-8ACD-206B55A5E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2954" y="4597879"/>
            <a:ext cx="1377286" cy="1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BC2AE5-B7B5-403E-9A1D-E59B19FD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4867564"/>
            <a:ext cx="1992328" cy="19904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F23158-AD14-4C28-8E63-855CF1A5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12" y="5099713"/>
            <a:ext cx="1040846" cy="15705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E22981-4423-4B5B-B0F3-B9B4EAFD0D53}"/>
              </a:ext>
            </a:extLst>
          </p:cNvPr>
          <p:cNvSpPr txBox="1"/>
          <p:nvPr/>
        </p:nvSpPr>
        <p:spPr>
          <a:xfrm>
            <a:off x="417763" y="334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23 – 05 - 2022</a:t>
            </a:r>
          </a:p>
        </p:txBody>
      </p:sp>
    </p:spTree>
    <p:extLst>
      <p:ext uri="{BB962C8B-B14F-4D97-AF65-F5344CB8AC3E}">
        <p14:creationId xmlns:p14="http://schemas.microsoft.com/office/powerpoint/2010/main" val="79095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38619-49A4-469D-8FF2-E3925E40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3D8CBE-0E8D-ED2F-5CAF-E16BBDB0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351"/>
          </a:xfrm>
        </p:spPr>
        <p:txBody>
          <a:bodyPr/>
          <a:lstStyle/>
          <a:p>
            <a:r>
              <a:rPr lang="fr-FR" dirty="0"/>
              <a:t>Livrables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60AD42-8049-0127-72D2-EC84C027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F820446E-80BE-2B43-C7E5-0F3268810210}"/>
              </a:ext>
            </a:extLst>
          </p:cNvPr>
          <p:cNvSpPr txBox="1">
            <a:spLocks/>
          </p:cNvSpPr>
          <p:nvPr/>
        </p:nvSpPr>
        <p:spPr>
          <a:xfrm>
            <a:off x="838200" y="2481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Pour la prochaine fois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62D16DB3-26D2-C28C-DFA4-FE7835ACC642}"/>
              </a:ext>
            </a:extLst>
          </p:cNvPr>
          <p:cNvSpPr txBox="1">
            <a:spLocks/>
          </p:cNvSpPr>
          <p:nvPr/>
        </p:nvSpPr>
        <p:spPr>
          <a:xfrm>
            <a:off x="838200" y="3918111"/>
            <a:ext cx="10515600" cy="206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Explainable</a:t>
            </a:r>
            <a:r>
              <a:rPr lang="fr-FR" dirty="0"/>
              <a:t> AI</a:t>
            </a:r>
          </a:p>
          <a:p>
            <a:r>
              <a:rPr lang="fr-FR" dirty="0"/>
              <a:t>Se concentrer sur les données musculaires et/ou cérébrales séparément (?)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30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F36352-6415-411B-A699-655C416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3312D-782A-47E3-AFB7-383907D8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E5DC8A79-4C14-89D2-7C3E-961AB0F92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0661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00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A74DA-7E83-416D-9DFF-AD5A39C6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59DDF4BA-CCF7-4678-71D5-CDB8845D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16992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C1C64-38B6-4C7C-9796-4FC36093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DCE88-19BB-4A24-AA91-F1C2642E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00F3-82AC-47EF-9410-0D5D89AE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946" y="319088"/>
            <a:ext cx="4705928" cy="2124147"/>
          </a:xfrm>
        </p:spPr>
        <p:txBody>
          <a:bodyPr anchor="ctr">
            <a:normAutofit/>
          </a:bodyPr>
          <a:lstStyle/>
          <a:p>
            <a:pPr lvl="1"/>
            <a:r>
              <a:rPr lang="fr-FR" dirty="0"/>
              <a:t>Données musculaires</a:t>
            </a:r>
          </a:p>
          <a:p>
            <a:pPr lvl="2"/>
            <a:r>
              <a:rPr lang="fr-FR" dirty="0"/>
              <a:t>Jambes gauche et droite</a:t>
            </a:r>
          </a:p>
          <a:p>
            <a:pPr lvl="2"/>
            <a:r>
              <a:rPr lang="fr-FR" dirty="0"/>
              <a:t>Bras gauche et droit</a:t>
            </a:r>
          </a:p>
          <a:p>
            <a:pPr lvl="2"/>
            <a:r>
              <a:rPr lang="fr-FR" dirty="0"/>
              <a:t>Doigts, poignets</a:t>
            </a:r>
          </a:p>
          <a:p>
            <a:pPr lvl="1"/>
            <a:r>
              <a:rPr lang="fr-FR" dirty="0"/>
              <a:t>Données cérébrales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D8925-8C25-45A3-A47D-95841986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10–20 system (EEG) - Wikipedia">
            <a:extLst>
              <a:ext uri="{FF2B5EF4-FFF2-40B4-BE49-F238E27FC236}">
                <a16:creationId xmlns:a16="http://schemas.microsoft.com/office/drawing/2014/main" id="{E6539BEE-F688-4F23-BFF6-607467F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09" y="2218608"/>
            <a:ext cx="4831340" cy="43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6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CE88-19BB-4A24-AA91-F1C2642E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28" y="319088"/>
            <a:ext cx="5722471" cy="1369753"/>
          </a:xfrm>
        </p:spPr>
        <p:txBody>
          <a:bodyPr>
            <a:normAutofit/>
          </a:bodyPr>
          <a:lstStyle/>
          <a:p>
            <a:r>
              <a:rPr lang="fr-FR" dirty="0"/>
              <a:t>La base de données</a:t>
            </a:r>
            <a:r>
              <a:rPr lang="fr-FR" dirty="0">
                <a:solidFill>
                  <a:srgbClr val="FFFFFF"/>
                </a:solidFill>
              </a:rPr>
              <a:t>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D8925-8C25-45A3-A47D-95841986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7E62F1-4E82-9255-33F3-8A6625F59A27}"/>
              </a:ext>
            </a:extLst>
          </p:cNvPr>
          <p:cNvSpPr txBox="1"/>
          <p:nvPr/>
        </p:nvSpPr>
        <p:spPr>
          <a:xfrm>
            <a:off x="1054359" y="1167888"/>
            <a:ext cx="579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patient, chaque tâche, il y a:</a:t>
            </a:r>
          </a:p>
          <a:p>
            <a:pPr marL="285750" indent="-285750">
              <a:buFontTx/>
              <a:buChar char="-"/>
            </a:pPr>
            <a:r>
              <a:rPr lang="fr-FR" dirty="0"/>
              <a:t>56 colonnes de données musculaires et cérébrales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T lignes d’unité de temps 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relevé toutes les 0,002s (filtre de 500Hz)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6B7053-20EF-CAD3-F53F-B17A0E42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52" y="2493594"/>
            <a:ext cx="9192908" cy="335326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0F4A90-1689-2FE7-5506-9DB864BFFE38}"/>
              </a:ext>
            </a:extLst>
          </p:cNvPr>
          <p:cNvSpPr txBox="1"/>
          <p:nvPr/>
        </p:nvSpPr>
        <p:spPr>
          <a:xfrm>
            <a:off x="8388220" y="6064898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1 / Tâche 1</a:t>
            </a:r>
          </a:p>
        </p:txBody>
      </p:sp>
    </p:spTree>
    <p:extLst>
      <p:ext uri="{BB962C8B-B14F-4D97-AF65-F5344CB8AC3E}">
        <p14:creationId xmlns:p14="http://schemas.microsoft.com/office/powerpoint/2010/main" val="216238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7B6AB-FAC4-4A7A-BFD9-914AAC53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Avis des médecins – état FoG/non-FoG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7AA3F9-A20E-431F-8C5A-EBCBEADB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64569093-A11E-4DF6-B651-17F084C8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00" y="1919577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7AF56C1-7754-41AA-BF57-9B6098E9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25" y="3095913"/>
            <a:ext cx="3324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B30C41B8-C11A-44B2-951E-B3C31C81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50" y="1919576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FDDF44-DC60-420F-B2E5-FF2C6980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Algorithme </a:t>
            </a:r>
            <a:r>
              <a:rPr lang="fr-FR" dirty="0" err="1">
                <a:solidFill>
                  <a:srgbClr val="FFFFFF"/>
                </a:solidFill>
              </a:rPr>
              <a:t>Random</a:t>
            </a:r>
            <a:r>
              <a:rPr lang="fr-FR" dirty="0">
                <a:solidFill>
                  <a:srgbClr val="FFFFFF"/>
                </a:solidFill>
              </a:rPr>
              <a:t> Forest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6FFCCC-0DE1-4E60-9A3B-049748A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1721B9-6610-36C7-C2F4-2D9D5BA8AB02}"/>
              </a:ext>
            </a:extLst>
          </p:cNvPr>
          <p:cNvSpPr txBox="1"/>
          <p:nvPr/>
        </p:nvSpPr>
        <p:spPr>
          <a:xfrm>
            <a:off x="4485537" y="3501660"/>
            <a:ext cx="7647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personnes (tâche 1 à chaque fois) prises en compte dans l’algorithme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1,266,505 millions échantillons de données tous labellisés</a:t>
            </a:r>
          </a:p>
          <a:p>
            <a:r>
              <a:rPr lang="fr-FR" dirty="0"/>
              <a:t>en fonction de l’état de crise </a:t>
            </a:r>
            <a:r>
              <a:rPr lang="fr-FR" dirty="0" err="1"/>
              <a:t>FoG</a:t>
            </a:r>
            <a:r>
              <a:rPr lang="fr-FR" dirty="0"/>
              <a:t> ou non-</a:t>
            </a:r>
            <a:r>
              <a:rPr lang="fr-FR" dirty="0" err="1"/>
              <a:t>FoG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entraîne le modèle sur les 4 premières personnes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D7E1C9-E9BB-E07D-62D3-77C4EEEC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8" y="221793"/>
            <a:ext cx="6416496" cy="30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BBA64-1D0A-4064-8B98-9BF6160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392EDF4-D97A-CF28-1012-EAA482F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11658600" cy="1325563"/>
          </a:xfrm>
        </p:spPr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RandomForest</a:t>
            </a:r>
            <a:endParaRPr lang="fr-FR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DEE9BCF-A2BE-6B9C-1520-53F1D54AB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04553"/>
              </p:ext>
            </p:extLst>
          </p:nvPr>
        </p:nvGraphicFramePr>
        <p:xfrm>
          <a:off x="266700" y="2764223"/>
          <a:ext cx="11658600" cy="109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23">
                  <a:extLst>
                    <a:ext uri="{9D8B030D-6E8A-4147-A177-3AD203B41FA5}">
                      <a16:colId xmlns:a16="http://schemas.microsoft.com/office/drawing/2014/main" val="3020445033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1295522300"/>
                    </a:ext>
                  </a:extLst>
                </a:gridCol>
                <a:gridCol w="1207698">
                  <a:extLst>
                    <a:ext uri="{9D8B030D-6E8A-4147-A177-3AD203B41FA5}">
                      <a16:colId xmlns:a16="http://schemas.microsoft.com/office/drawing/2014/main" val="219106333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val="526553280"/>
                    </a:ext>
                  </a:extLst>
                </a:gridCol>
                <a:gridCol w="1231421">
                  <a:extLst>
                    <a:ext uri="{9D8B030D-6E8A-4147-A177-3AD203B41FA5}">
                      <a16:colId xmlns:a16="http://schemas.microsoft.com/office/drawing/2014/main" val="429326156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674843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8853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631215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09138337"/>
                    </a:ext>
                  </a:extLst>
                </a:gridCol>
              </a:tblGrid>
              <a:tr h="5451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N_estimators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91630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29642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00A9F0E-1A23-BFD5-5949-363680657D17}"/>
              </a:ext>
            </a:extLst>
          </p:cNvPr>
          <p:cNvSpPr txBox="1"/>
          <p:nvPr/>
        </p:nvSpPr>
        <p:spPr>
          <a:xfrm>
            <a:off x="1175658" y="2042176"/>
            <a:ext cx="644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Calcul de la précision en fonction du nombre d’estimateurs: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63E40F-1FD1-6A69-4207-3F75FFF4AE0A}"/>
              </a:ext>
            </a:extLst>
          </p:cNvPr>
          <p:cNvSpPr txBox="1"/>
          <p:nvPr/>
        </p:nvSpPr>
        <p:spPr>
          <a:xfrm>
            <a:off x="4397982" y="4924560"/>
            <a:ext cx="425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Je continue avec </a:t>
            </a:r>
            <a:r>
              <a:rPr lang="fr-FR" dirty="0" err="1"/>
              <a:t>n_estimators</a:t>
            </a:r>
            <a:r>
              <a:rPr lang="fr-FR" dirty="0"/>
              <a:t> = 22</a:t>
            </a:r>
          </a:p>
        </p:txBody>
      </p:sp>
    </p:spTree>
    <p:extLst>
      <p:ext uri="{BB962C8B-B14F-4D97-AF65-F5344CB8AC3E}">
        <p14:creationId xmlns:p14="http://schemas.microsoft.com/office/powerpoint/2010/main" val="51560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BBA64-1D0A-4064-8B98-9BF6160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392EDF4-D97A-CF28-1012-EAA482F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11658600" cy="1325563"/>
          </a:xfrm>
        </p:spPr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RandomForest</a:t>
            </a:r>
            <a:r>
              <a:rPr lang="fr-FR" dirty="0"/>
              <a:t> avec </a:t>
            </a:r>
            <a:r>
              <a:rPr lang="fr-FR" dirty="0" err="1"/>
              <a:t>n_estimators</a:t>
            </a:r>
            <a:r>
              <a:rPr lang="fr-FR" dirty="0"/>
              <a:t> = 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01FE15-2753-3D54-9639-0EE62DBF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347169"/>
            <a:ext cx="7443402" cy="53527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23031E-7B54-E1AF-2EE3-C5625D635DAD}"/>
              </a:ext>
            </a:extLst>
          </p:cNvPr>
          <p:cNvSpPr txBox="1"/>
          <p:nvPr/>
        </p:nvSpPr>
        <p:spPr>
          <a:xfrm>
            <a:off x="514350" y="2581275"/>
            <a:ext cx="211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Précision = 67,4% </a:t>
            </a:r>
          </a:p>
        </p:txBody>
      </p:sp>
    </p:spTree>
    <p:extLst>
      <p:ext uri="{BB962C8B-B14F-4D97-AF65-F5344CB8AC3E}">
        <p14:creationId xmlns:p14="http://schemas.microsoft.com/office/powerpoint/2010/main" val="37732169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252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Symbol</vt:lpstr>
      <vt:lpstr>ShapesVTI</vt:lpstr>
      <vt:lpstr>Multimodal Dataset of FoG  in Parkinson’s Disease</vt:lpstr>
      <vt:lpstr>Sommaire</vt:lpstr>
      <vt:lpstr>La base de données</vt:lpstr>
      <vt:lpstr>La base de données</vt:lpstr>
      <vt:lpstr>La base de données base de données</vt:lpstr>
      <vt:lpstr>Avis des médecins – état FoG/non-FoG</vt:lpstr>
      <vt:lpstr>Algorithme Random Forest</vt:lpstr>
      <vt:lpstr>Résultats RandomForest</vt:lpstr>
      <vt:lpstr>Résultats RandomForest avec n_estimators = 22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Dataset of FoG in Parkinson’s Disease</dc:title>
  <dc:creator>Le Docteur</dc:creator>
  <cp:lastModifiedBy>Le Docteur</cp:lastModifiedBy>
  <cp:revision>1</cp:revision>
  <dcterms:created xsi:type="dcterms:W3CDTF">2022-03-14T13:41:21Z</dcterms:created>
  <dcterms:modified xsi:type="dcterms:W3CDTF">2022-06-08T21:32:54Z</dcterms:modified>
</cp:coreProperties>
</file>