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660"/>
  </p:normalViewPr>
  <p:slideViewPr>
    <p:cSldViewPr snapToGrid="0">
      <p:cViewPr>
        <p:scale>
          <a:sx n="75" d="100"/>
          <a:sy n="75" d="100"/>
        </p:scale>
        <p:origin x="18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FD2A77-3E59-4B83-9464-776270951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F1A5233-2141-47BF-96A3-DAF38534C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6D3F5F-2F4C-4377-B698-4D34ACE9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DA5677F-3E2D-48DD-87C9-C1FBDE8B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7EBF2F7-4CDD-444F-919A-36041BFF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318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3786B3-6E05-44CC-BABC-5935FCAB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E155778-79A0-4C05-84BA-CC099572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EAC4D99-05F1-4704-B630-2274D697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84832BC-A9C9-49BA-B832-05515D9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7332196-7871-4A48-99C7-C4F8A13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247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626F97D-DCD3-4A31-9A91-9BA87A181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8690681-4C17-40F0-87B9-79570F4C5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108878F-F2E5-4317-B549-861F244A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51FDDC8-88C2-45D2-B9D6-4513C4BE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C687612-8849-4FE6-A323-DB0F17A7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127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0414B8-D1AE-480B-BC0C-342EF814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94E3858-2B2F-4AAA-93A2-95F608C2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E92738-FE83-4008-AA67-71A256EF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94F848E-E32E-4157-B125-FC726F22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157FC23-EEF6-47DB-8EF1-EE9E75E6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987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E71589-4AA6-4D83-B0E5-8B8D5FF2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18F26AC-6D58-4540-9FF8-005C219B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D2E85BB-D85D-42F7-9DD9-23E9314C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0064790-FFEB-4AC5-B58A-E3FB414B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EB7A11D-0B68-43FC-81A6-9DED08C1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518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98938F2-2AA6-4DAB-A052-81E290F4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31F80D6-D7FE-4E71-955E-C1C4865C0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73EE50B-651B-49E3-946F-A67195916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93FBC3D-B85C-470E-B581-25856135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9D916D1-1294-438B-8B25-0C461CA0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7CCCFAE-D28E-41A2-BC0B-D649A1D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489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7AA672-ECCD-4BFD-BE8C-831BF918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5F918F4-DFD9-4D95-AF5F-153F13DC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D509C3A-0C03-4005-9678-25ECA4C9F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FBE16A9-606F-4E4B-BFEC-8DF4926B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CD549A1-9BAD-4662-854B-84A42DB0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2C9F23B-9B7E-4C9B-A84D-8BCB4094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74B2A9DE-48F4-4B10-B78C-1F3766D3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11F69718-EDF8-4EA1-831C-606EF011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52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EFDF514-957C-4AA8-9F8A-F951BCBD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A057CB5-5185-4212-A347-A145DAB5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8A3A439-59DD-4D7F-A529-4EC3FA5F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6AA7406-461F-414C-BBFD-F49E4A17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069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1597539-DC60-40AC-84DA-F15C7AB3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41DFE70-4D25-4969-9A57-5209A3C8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63281CB-1F02-48BE-86E8-EBF42161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666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75989CD-A4DB-4D8D-B3F4-01DE9338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9B5B6F5-9661-4DA2-8482-227B8BE16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7EEB0B4-9179-411C-93AC-88F20016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FA59A76-677A-4AD2-97FA-95E13B19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E65BEF8-C2D7-40C2-9085-8A6AA30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6AE93C8-1D92-4260-AD34-1AB9D359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97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E3C652-E6F9-4585-BFD4-E31972F9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2A64046-D97C-4FC1-80B8-1A2F282F4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CCCF452-5F1D-4393-8C92-75BDFF858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E6B6AC6-2CB7-4EDD-8DEF-12B29671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DAEACB8-6B9F-4B47-8434-B48EE672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46290C4-607C-4675-9F46-8111D9C6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63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4B86932-19D3-41FB-8B9B-4C005917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18ABC77-72A3-44A1-9083-6CDCEE3C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3C1F11F-0B41-4A5D-B1EE-65ABA6009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D8EB-CEFD-4457-83CB-DAB73159E0DE}" type="datetimeFigureOut">
              <a:rPr lang="th-TH" smtClean="0"/>
              <a:t>08/12/66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F428FC8-ED46-43FA-B919-B2DAFDF7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2BC29F8-3C52-44E2-BF30-1E83F270F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9C73B-FB8C-4818-B66E-E6853BBF18C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44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slide" Target="slide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microsoft.com/office/2007/relationships/hdphoto" Target="../media/hdphoto2.wdp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microsoft.com/office/2007/relationships/hdphoto" Target="../media/hdphoto2.wdp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microsoft.com/office/2007/relationships/hdphoto" Target="../media/hdphoto2.wdp"/><Relationship Id="rId7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microsoft.com/office/2007/relationships/hdphoto" Target="../media/hdphoto3.wdp"/><Relationship Id="rId7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image" Target="../media/image6.png"/><Relationship Id="rId4" Type="http://schemas.openxmlformats.org/officeDocument/2006/relationships/slide" Target="slide6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microsoft.com/office/2007/relationships/hdphoto" Target="../media/hdphoto3.wdp"/><Relationship Id="rId7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image" Target="../media/image6.png"/><Relationship Id="rId4" Type="http://schemas.openxmlformats.org/officeDocument/2006/relationships/slide" Target="slide6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microsoft.com/office/2007/relationships/hdphoto" Target="../media/hdphoto3.wdp"/><Relationship Id="rId7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image" Target="../media/image6.png"/><Relationship Id="rId4" Type="http://schemas.openxmlformats.org/officeDocument/2006/relationships/slide" Target="slide8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microsoft.com/office/2007/relationships/hdphoto" Target="../media/hdphoto3.wdp"/><Relationship Id="rId7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10" Type="http://schemas.openxmlformats.org/officeDocument/2006/relationships/image" Target="../media/image6.png"/><Relationship Id="rId4" Type="http://schemas.openxmlformats.org/officeDocument/2006/relationships/slide" Target="slide8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97C6E9A-B534-43A7-A4E2-B9568DCEA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5427" t="17778" r="14310" b="22339"/>
          <a:stretch/>
        </p:blipFill>
        <p:spPr>
          <a:xfrm>
            <a:off x="3886200" y="566678"/>
            <a:ext cx="4419600" cy="2862322"/>
          </a:xfrm>
          <a:prstGeom prst="rect">
            <a:avLst/>
          </a:prstGeom>
        </p:spPr>
      </p:pic>
      <p:sp>
        <p:nvSpPr>
          <p:cNvPr id="6" name="กล่องข้อความ 5">
            <a:hlinkClick r:id="rId4" action="ppaction://hlinksldjump"/>
            <a:extLst>
              <a:ext uri="{FF2B5EF4-FFF2-40B4-BE49-F238E27FC236}">
                <a16:creationId xmlns:a16="http://schemas.microsoft.com/office/drawing/2014/main" id="{19A0252A-BC59-4D3A-A7E1-68E23DF0FFB6}"/>
              </a:ext>
            </a:extLst>
          </p:cNvPr>
          <p:cNvSpPr txBox="1"/>
          <p:nvPr/>
        </p:nvSpPr>
        <p:spPr>
          <a:xfrm>
            <a:off x="5516837" y="3891290"/>
            <a:ext cx="1158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cs typeface="MN KHANAMUKROP Light" pitchFamily="2" charset="0"/>
              </a:rPr>
              <a:t>START</a:t>
            </a:r>
            <a:endParaRPr lang="th-TH" sz="3000" b="1" dirty="0">
              <a:cs typeface="MN KHANAMUKROP Light" pitchFamily="2" charset="0"/>
            </a:endParaRPr>
          </a:p>
        </p:txBody>
      </p:sp>
      <p:sp>
        <p:nvSpPr>
          <p:cNvPr id="7" name="กล่องข้อความ 6">
            <a:hlinkClick r:id="rId5" action="ppaction://hlinksldjump"/>
            <a:extLst>
              <a:ext uri="{FF2B5EF4-FFF2-40B4-BE49-F238E27FC236}">
                <a16:creationId xmlns:a16="http://schemas.microsoft.com/office/drawing/2014/main" id="{BB60C1AF-22C5-40CD-A9C3-E0FEEBFF1DBF}"/>
              </a:ext>
            </a:extLst>
          </p:cNvPr>
          <p:cNvSpPr txBox="1"/>
          <p:nvPr/>
        </p:nvSpPr>
        <p:spPr>
          <a:xfrm>
            <a:off x="5235094" y="4630579"/>
            <a:ext cx="17218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cs typeface="MN KHANAMUKROP Light" pitchFamily="2" charset="0"/>
              </a:rPr>
              <a:t>SETTINGS</a:t>
            </a:r>
            <a:endParaRPr lang="th-TH" sz="3000" b="1" dirty="0">
              <a:cs typeface="MN KHANAMUKROP Light" pitchFamily="2" charset="0"/>
            </a:endParaRPr>
          </a:p>
        </p:txBody>
      </p:sp>
      <p:sp>
        <p:nvSpPr>
          <p:cNvPr id="8" name="กล่องข้อความ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B9FA896-438F-4A5B-9AEE-08C23DC0F8AB}"/>
              </a:ext>
            </a:extLst>
          </p:cNvPr>
          <p:cNvSpPr txBox="1"/>
          <p:nvPr/>
        </p:nvSpPr>
        <p:spPr>
          <a:xfrm>
            <a:off x="5598911" y="5369868"/>
            <a:ext cx="994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cs typeface="MN KHANAMUKROP Light" pitchFamily="2" charset="0"/>
              </a:rPr>
              <a:t>QUIT</a:t>
            </a:r>
            <a:endParaRPr lang="th-TH" sz="3000" b="1" dirty="0">
              <a:cs typeface="MN KHANAMUKROP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8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9EBC8A2E-353F-494C-B3B6-2A0215F68408}"/>
              </a:ext>
            </a:extLst>
          </p:cNvPr>
          <p:cNvPicPr/>
          <p:nvPr/>
        </p:nvPicPr>
        <p:blipFill>
          <a:blip r:embed="rId2"/>
          <a:srcRect l="13" r="13"/>
          <a:stretch>
            <a:fillRect/>
          </a:stretch>
        </p:blipFill>
        <p:spPr>
          <a:xfrm>
            <a:off x="1785256" y="341201"/>
            <a:ext cx="8244116" cy="61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7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your score">
            <a:extLst>
              <a:ext uri="{FF2B5EF4-FFF2-40B4-BE49-F238E27FC236}">
                <a16:creationId xmlns:a16="http://schemas.microsoft.com/office/drawing/2014/main" id="{FCA481AE-125C-4CEE-9B7E-894245E978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0399" y="308261"/>
            <a:ext cx="8331202" cy="6241478"/>
          </a:xfrm>
          <a:prstGeom prst="rect">
            <a:avLst/>
          </a:prstGeom>
        </p:spPr>
      </p:pic>
      <p:sp>
        <p:nvSpPr>
          <p:cNvPr id="3" name="สี่เหลี่ยมผืนผ้า 2">
            <a:hlinkClick r:id="rId3" action="ppaction://hlinksldjump"/>
            <a:extLst>
              <a:ext uri="{FF2B5EF4-FFF2-40B4-BE49-F238E27FC236}">
                <a16:creationId xmlns:a16="http://schemas.microsoft.com/office/drawing/2014/main" id="{9161C739-B153-4371-91D7-B8E7DCE76B3E}"/>
              </a:ext>
            </a:extLst>
          </p:cNvPr>
          <p:cNvSpPr/>
          <p:nvPr/>
        </p:nvSpPr>
        <p:spPr>
          <a:xfrm>
            <a:off x="4615543" y="5094514"/>
            <a:ext cx="3251200" cy="1277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02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63266F9-835A-4AF5-A96A-9C9A0BAF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" t="10287"/>
          <a:stretch/>
        </p:blipFill>
        <p:spPr>
          <a:xfrm>
            <a:off x="1320800" y="765470"/>
            <a:ext cx="8679542" cy="5869012"/>
          </a:xfrm>
          <a:prstGeom prst="rect">
            <a:avLst/>
          </a:prstGeom>
        </p:spPr>
      </p:pic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AAE49C99-29EB-41B9-AA0D-85698D07C3D8}"/>
              </a:ext>
            </a:extLst>
          </p:cNvPr>
          <p:cNvSpPr/>
          <p:nvPr/>
        </p:nvSpPr>
        <p:spPr>
          <a:xfrm>
            <a:off x="1640114" y="580571"/>
            <a:ext cx="2394857" cy="178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ลูกศร: ขวา 1">
            <a:hlinkClick r:id="rId4" action="ppaction://hlinksldjump"/>
            <a:extLst>
              <a:ext uri="{FF2B5EF4-FFF2-40B4-BE49-F238E27FC236}">
                <a16:creationId xmlns:a16="http://schemas.microsoft.com/office/drawing/2014/main" id="{776A267A-58A1-436E-9F45-C3322B60F6AE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3B7BB2-E4D3-4C9F-8B7F-4373595C2472}"/>
              </a:ext>
            </a:extLst>
          </p:cNvPr>
          <p:cNvSpPr txBox="1"/>
          <p:nvPr/>
        </p:nvSpPr>
        <p:spPr>
          <a:xfrm>
            <a:off x="3855274" y="309111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cs typeface="Arabica" panose="02000000000000000000" pitchFamily="2" charset="0"/>
              </a:rPr>
              <a:t>1</a:t>
            </a:r>
            <a:endParaRPr lang="th-TH" sz="4800" b="1" dirty="0">
              <a:cs typeface="Arabica" panose="02000000000000000000" pitchFamily="2" charset="0"/>
            </a:endParaRPr>
          </a:p>
        </p:txBody>
      </p:sp>
      <p:pic>
        <p:nvPicPr>
          <p:cNvPr id="19" name="Picture 2" descr="Lock - Free security icons">
            <a:extLst>
              <a:ext uri="{FF2B5EF4-FFF2-40B4-BE49-F238E27FC236}">
                <a16:creationId xmlns:a16="http://schemas.microsoft.com/office/drawing/2014/main" id="{68334FC2-B8FC-48EB-93C1-F4D534ED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96" y="4904779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ock - Free security icons">
            <a:extLst>
              <a:ext uri="{FF2B5EF4-FFF2-40B4-BE49-F238E27FC236}">
                <a16:creationId xmlns:a16="http://schemas.microsoft.com/office/drawing/2014/main" id="{6FB03C32-D7A8-4777-8C2E-EF1EBD4C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21" y="2085291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ock - Free security icons">
            <a:extLst>
              <a:ext uri="{FF2B5EF4-FFF2-40B4-BE49-F238E27FC236}">
                <a16:creationId xmlns:a16="http://schemas.microsoft.com/office/drawing/2014/main" id="{CE0A6D76-E5B7-4F30-B07C-19F988EC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12" y="19092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ck - Free security icons">
            <a:extLst>
              <a:ext uri="{FF2B5EF4-FFF2-40B4-BE49-F238E27FC236}">
                <a16:creationId xmlns:a16="http://schemas.microsoft.com/office/drawing/2014/main" id="{EF2E4C8C-F812-4B5D-B1FE-40224278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12" y="49953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 17">
            <a:hlinkClick r:id="rId6" action="ppaction://hlinksldjump"/>
            <a:extLst>
              <a:ext uri="{FF2B5EF4-FFF2-40B4-BE49-F238E27FC236}">
                <a16:creationId xmlns:a16="http://schemas.microsoft.com/office/drawing/2014/main" id="{043EE96D-A81C-4AE4-9A1A-600CC0A75732}"/>
              </a:ext>
            </a:extLst>
          </p:cNvPr>
          <p:cNvSpPr/>
          <p:nvPr/>
        </p:nvSpPr>
        <p:spPr>
          <a:xfrm>
            <a:off x="3185341" y="2805571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4639237F-61CE-467A-9F9F-A45689DEFBAE}"/>
              </a:ext>
            </a:extLst>
          </p:cNvPr>
          <p:cNvSpPr txBox="1"/>
          <p:nvPr/>
        </p:nvSpPr>
        <p:spPr>
          <a:xfrm>
            <a:off x="5039667" y="124928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cs typeface="Arabica" panose="02000000000000000000" pitchFamily="2" charset="0"/>
              </a:rPr>
              <a:t>2</a:t>
            </a:r>
            <a:endParaRPr lang="th-TH" sz="4800" b="1" dirty="0">
              <a:cs typeface="Arabica" panose="02000000000000000000" pitchFamily="2" charset="0"/>
            </a:endParaRPr>
          </a:p>
        </p:txBody>
      </p:sp>
      <p:sp>
        <p:nvSpPr>
          <p:cNvPr id="24" name="สี่เหลี่ยมผืนผ้า 23">
            <a:hlinkClick r:id="rId7" action="ppaction://hlinksldjump"/>
            <a:extLst>
              <a:ext uri="{FF2B5EF4-FFF2-40B4-BE49-F238E27FC236}">
                <a16:creationId xmlns:a16="http://schemas.microsoft.com/office/drawing/2014/main" id="{79EF21A4-120E-4A7A-9FA8-6E0E5AF3EDBA}"/>
              </a:ext>
            </a:extLst>
          </p:cNvPr>
          <p:cNvSpPr/>
          <p:nvPr/>
        </p:nvSpPr>
        <p:spPr>
          <a:xfrm>
            <a:off x="4410374" y="963747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778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63266F9-835A-4AF5-A96A-9C9A0BAF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" t="10287"/>
          <a:stretch/>
        </p:blipFill>
        <p:spPr>
          <a:xfrm>
            <a:off x="1320800" y="765470"/>
            <a:ext cx="8679542" cy="5869012"/>
          </a:xfrm>
          <a:prstGeom prst="rect">
            <a:avLst/>
          </a:prstGeom>
        </p:spPr>
      </p:pic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AAE49C99-29EB-41B9-AA0D-85698D07C3D8}"/>
              </a:ext>
            </a:extLst>
          </p:cNvPr>
          <p:cNvSpPr/>
          <p:nvPr/>
        </p:nvSpPr>
        <p:spPr>
          <a:xfrm>
            <a:off x="1640114" y="580571"/>
            <a:ext cx="2394857" cy="178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ลูกศร: ขวา 1">
            <a:hlinkClick r:id="rId4" action="ppaction://hlinksldjump"/>
            <a:extLst>
              <a:ext uri="{FF2B5EF4-FFF2-40B4-BE49-F238E27FC236}">
                <a16:creationId xmlns:a16="http://schemas.microsoft.com/office/drawing/2014/main" id="{776A267A-58A1-436E-9F45-C3322B60F6AE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3B7BB2-E4D3-4C9F-8B7F-4373595C2472}"/>
              </a:ext>
            </a:extLst>
          </p:cNvPr>
          <p:cNvSpPr txBox="1"/>
          <p:nvPr/>
        </p:nvSpPr>
        <p:spPr>
          <a:xfrm>
            <a:off x="3855274" y="309111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cs typeface="Arabica" panose="02000000000000000000" pitchFamily="2" charset="0"/>
              </a:rPr>
              <a:t>1</a:t>
            </a:r>
            <a:endParaRPr lang="th-TH" sz="4800" b="1" dirty="0">
              <a:cs typeface="Arabica" panose="02000000000000000000" pitchFamily="2" charset="0"/>
            </a:endParaRPr>
          </a:p>
        </p:txBody>
      </p:sp>
      <p:pic>
        <p:nvPicPr>
          <p:cNvPr id="19" name="Picture 2" descr="Lock - Free security icons">
            <a:extLst>
              <a:ext uri="{FF2B5EF4-FFF2-40B4-BE49-F238E27FC236}">
                <a16:creationId xmlns:a16="http://schemas.microsoft.com/office/drawing/2014/main" id="{68334FC2-B8FC-48EB-93C1-F4D534ED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96" y="4904779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ock - Free security icons">
            <a:extLst>
              <a:ext uri="{FF2B5EF4-FFF2-40B4-BE49-F238E27FC236}">
                <a16:creationId xmlns:a16="http://schemas.microsoft.com/office/drawing/2014/main" id="{6FB03C32-D7A8-4777-8C2E-EF1EBD4C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21" y="2085291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ock - Free security icons">
            <a:extLst>
              <a:ext uri="{FF2B5EF4-FFF2-40B4-BE49-F238E27FC236}">
                <a16:creationId xmlns:a16="http://schemas.microsoft.com/office/drawing/2014/main" id="{CE0A6D76-E5B7-4F30-B07C-19F988EC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12" y="19092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ck - Free security icons">
            <a:extLst>
              <a:ext uri="{FF2B5EF4-FFF2-40B4-BE49-F238E27FC236}">
                <a16:creationId xmlns:a16="http://schemas.microsoft.com/office/drawing/2014/main" id="{EF2E4C8C-F812-4B5D-B1FE-40224278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12" y="49953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 17">
            <a:hlinkClick r:id="rId6" action="ppaction://hlinksldjump"/>
            <a:extLst>
              <a:ext uri="{FF2B5EF4-FFF2-40B4-BE49-F238E27FC236}">
                <a16:creationId xmlns:a16="http://schemas.microsoft.com/office/drawing/2014/main" id="{043EE96D-A81C-4AE4-9A1A-600CC0A75732}"/>
              </a:ext>
            </a:extLst>
          </p:cNvPr>
          <p:cNvSpPr/>
          <p:nvPr/>
        </p:nvSpPr>
        <p:spPr>
          <a:xfrm>
            <a:off x="3185341" y="2805571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สี่เหลี่ยมผืนผ้า 23">
            <a:hlinkClick r:id="rId7" action="ppaction://hlinksldjump"/>
            <a:extLst>
              <a:ext uri="{FF2B5EF4-FFF2-40B4-BE49-F238E27FC236}">
                <a16:creationId xmlns:a16="http://schemas.microsoft.com/office/drawing/2014/main" id="{79EF21A4-120E-4A7A-9FA8-6E0E5AF3EDBA}"/>
              </a:ext>
            </a:extLst>
          </p:cNvPr>
          <p:cNvSpPr/>
          <p:nvPr/>
        </p:nvSpPr>
        <p:spPr>
          <a:xfrm>
            <a:off x="4410374" y="963747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4639237F-61CE-467A-9F9F-A45689DEFBAE}"/>
              </a:ext>
            </a:extLst>
          </p:cNvPr>
          <p:cNvSpPr txBox="1"/>
          <p:nvPr/>
        </p:nvSpPr>
        <p:spPr>
          <a:xfrm>
            <a:off x="5039667" y="124928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cs typeface="Arabica" panose="02000000000000000000" pitchFamily="2" charset="0"/>
              </a:rPr>
              <a:t>2</a:t>
            </a:r>
            <a:endParaRPr lang="th-TH" sz="4800" b="1" dirty="0">
              <a:cs typeface="Arabica" panose="02000000000000000000" pitchFamily="2" charset="0"/>
            </a:endParaRPr>
          </a:p>
        </p:txBody>
      </p:sp>
      <p:pic>
        <p:nvPicPr>
          <p:cNvPr id="17" name="Picture 2" descr="Lock - Free security icons">
            <a:extLst>
              <a:ext uri="{FF2B5EF4-FFF2-40B4-BE49-F238E27FC236}">
                <a16:creationId xmlns:a16="http://schemas.microsoft.com/office/drawing/2014/main" id="{FE02BD45-D5A1-4F43-9638-4DE9E046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96" y="4904779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สี่เหลี่ยมผืนผ้า 22">
            <a:hlinkClick r:id="rId8" action="ppaction://hlinksldjump"/>
            <a:extLst>
              <a:ext uri="{FF2B5EF4-FFF2-40B4-BE49-F238E27FC236}">
                <a16:creationId xmlns:a16="http://schemas.microsoft.com/office/drawing/2014/main" id="{337AD2C7-DA4A-486A-A8EF-D0FC5EB8970C}"/>
              </a:ext>
            </a:extLst>
          </p:cNvPr>
          <p:cNvSpPr/>
          <p:nvPr/>
        </p:nvSpPr>
        <p:spPr>
          <a:xfrm>
            <a:off x="4068551" y="3983065"/>
            <a:ext cx="2570373" cy="1912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สามเหลี่ยมหน้าจั่ว 24">
            <a:extLst>
              <a:ext uri="{FF2B5EF4-FFF2-40B4-BE49-F238E27FC236}">
                <a16:creationId xmlns:a16="http://schemas.microsoft.com/office/drawing/2014/main" id="{8011DF01-BCF1-48EF-9B27-1387799432C5}"/>
              </a:ext>
            </a:extLst>
          </p:cNvPr>
          <p:cNvSpPr/>
          <p:nvPr/>
        </p:nvSpPr>
        <p:spPr>
          <a:xfrm>
            <a:off x="4286250" y="3709030"/>
            <a:ext cx="359394" cy="31811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C3BED7E5-FAA1-412B-99A7-9AEDE7406C40}"/>
              </a:ext>
            </a:extLst>
          </p:cNvPr>
          <p:cNvSpPr txBox="1"/>
          <p:nvPr/>
        </p:nvSpPr>
        <p:spPr>
          <a:xfrm>
            <a:off x="4183475" y="4082476"/>
            <a:ext cx="94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MN KHANAMUKROP Light" pitchFamily="2" charset="0"/>
              </a:rPr>
              <a:t>Stage 1</a:t>
            </a:r>
            <a:endParaRPr lang="th-TH" sz="2000" dirty="0">
              <a:cs typeface="MN KHANAMUKROP Light" pitchFamily="2" charset="0"/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5430D1B3-DD4F-4506-87CA-98E9A7B5D2F1}"/>
              </a:ext>
            </a:extLst>
          </p:cNvPr>
          <p:cNvSpPr txBox="1"/>
          <p:nvPr/>
        </p:nvSpPr>
        <p:spPr>
          <a:xfrm>
            <a:off x="4206394" y="5363841"/>
            <a:ext cx="96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cs typeface="MN KHANAMUKROP Light" pitchFamily="2" charset="0"/>
              </a:rPr>
              <a:t>Highscore</a:t>
            </a:r>
            <a:r>
              <a:rPr lang="en-US" sz="1200" dirty="0">
                <a:cs typeface="MN KHANAMUKROP Light" pitchFamily="2" charset="0"/>
              </a:rPr>
              <a:t> : -</a:t>
            </a:r>
          </a:p>
          <a:p>
            <a:r>
              <a:rPr lang="en-US" sz="1200" dirty="0">
                <a:cs typeface="MN KHANAMUKROP Light" pitchFamily="2" charset="0"/>
              </a:rPr>
              <a:t>Best time : -</a:t>
            </a:r>
            <a:endParaRPr lang="th-TH" sz="1200" dirty="0">
              <a:cs typeface="MN KHANAMUKROP Light" pitchFamily="2" charset="0"/>
            </a:endParaRPr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D8B25A87-3130-4433-B473-4AB08C3BAA8D}"/>
              </a:ext>
            </a:extLst>
          </p:cNvPr>
          <p:cNvSpPr/>
          <p:nvPr/>
        </p:nvSpPr>
        <p:spPr>
          <a:xfrm>
            <a:off x="4286250" y="4512396"/>
            <a:ext cx="2098508" cy="82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สี่เหลี่ยมผืนผ้า 28">
            <a:hlinkClick r:id="rId8" action="ppaction://hlinksldjump"/>
            <a:extLst>
              <a:ext uri="{FF2B5EF4-FFF2-40B4-BE49-F238E27FC236}">
                <a16:creationId xmlns:a16="http://schemas.microsoft.com/office/drawing/2014/main" id="{8A2FC1C7-E7D3-47E1-BA20-1B4C4DF1DEAC}"/>
              </a:ext>
            </a:extLst>
          </p:cNvPr>
          <p:cNvSpPr/>
          <p:nvPr/>
        </p:nvSpPr>
        <p:spPr>
          <a:xfrm>
            <a:off x="3813010" y="3790122"/>
            <a:ext cx="3088892" cy="2298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4997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63266F9-835A-4AF5-A96A-9C9A0BAF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" t="10287"/>
          <a:stretch/>
        </p:blipFill>
        <p:spPr>
          <a:xfrm>
            <a:off x="1320800" y="765470"/>
            <a:ext cx="8679542" cy="5869012"/>
          </a:xfrm>
          <a:prstGeom prst="rect">
            <a:avLst/>
          </a:prstGeom>
        </p:spPr>
      </p:pic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AAE49C99-29EB-41B9-AA0D-85698D07C3D8}"/>
              </a:ext>
            </a:extLst>
          </p:cNvPr>
          <p:cNvSpPr/>
          <p:nvPr/>
        </p:nvSpPr>
        <p:spPr>
          <a:xfrm>
            <a:off x="1640114" y="580571"/>
            <a:ext cx="2394857" cy="178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ลูกศร: ขวา 1">
            <a:hlinkClick r:id="rId4" action="ppaction://hlinksldjump"/>
            <a:extLst>
              <a:ext uri="{FF2B5EF4-FFF2-40B4-BE49-F238E27FC236}">
                <a16:creationId xmlns:a16="http://schemas.microsoft.com/office/drawing/2014/main" id="{776A267A-58A1-436E-9F45-C3322B60F6AE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3B7BB2-E4D3-4C9F-8B7F-4373595C2472}"/>
              </a:ext>
            </a:extLst>
          </p:cNvPr>
          <p:cNvSpPr txBox="1"/>
          <p:nvPr/>
        </p:nvSpPr>
        <p:spPr>
          <a:xfrm>
            <a:off x="3855274" y="309111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cs typeface="Arabica" panose="02000000000000000000" pitchFamily="2" charset="0"/>
              </a:rPr>
              <a:t>1</a:t>
            </a:r>
            <a:endParaRPr lang="th-TH" sz="4800" b="1" dirty="0">
              <a:cs typeface="Arabica" panose="02000000000000000000" pitchFamily="2" charset="0"/>
            </a:endParaRPr>
          </a:p>
        </p:txBody>
      </p:sp>
      <p:pic>
        <p:nvPicPr>
          <p:cNvPr id="19" name="Picture 2" descr="Lock - Free security icons">
            <a:extLst>
              <a:ext uri="{FF2B5EF4-FFF2-40B4-BE49-F238E27FC236}">
                <a16:creationId xmlns:a16="http://schemas.microsoft.com/office/drawing/2014/main" id="{68334FC2-B8FC-48EB-93C1-F4D534ED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90" y="3089249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ock - Free security icons">
            <a:extLst>
              <a:ext uri="{FF2B5EF4-FFF2-40B4-BE49-F238E27FC236}">
                <a16:creationId xmlns:a16="http://schemas.microsoft.com/office/drawing/2014/main" id="{6FB03C32-D7A8-4777-8C2E-EF1EBD4C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21" y="2085291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ock - Free security icons">
            <a:extLst>
              <a:ext uri="{FF2B5EF4-FFF2-40B4-BE49-F238E27FC236}">
                <a16:creationId xmlns:a16="http://schemas.microsoft.com/office/drawing/2014/main" id="{CE0A6D76-E5B7-4F30-B07C-19F988EC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12" y="19092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ck - Free security icons">
            <a:extLst>
              <a:ext uri="{FF2B5EF4-FFF2-40B4-BE49-F238E27FC236}">
                <a16:creationId xmlns:a16="http://schemas.microsoft.com/office/drawing/2014/main" id="{EF2E4C8C-F812-4B5D-B1FE-40224278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12" y="49953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 17">
            <a:hlinkClick r:id="rId6" action="ppaction://hlinksldjump"/>
            <a:extLst>
              <a:ext uri="{FF2B5EF4-FFF2-40B4-BE49-F238E27FC236}">
                <a16:creationId xmlns:a16="http://schemas.microsoft.com/office/drawing/2014/main" id="{043EE96D-A81C-4AE4-9A1A-600CC0A75732}"/>
              </a:ext>
            </a:extLst>
          </p:cNvPr>
          <p:cNvSpPr/>
          <p:nvPr/>
        </p:nvSpPr>
        <p:spPr>
          <a:xfrm>
            <a:off x="3185341" y="2805571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สี่เหลี่ยมผืนผ้า 23">
            <a:hlinkClick r:id="rId7" action="ppaction://hlinksldjump"/>
            <a:extLst>
              <a:ext uri="{FF2B5EF4-FFF2-40B4-BE49-F238E27FC236}">
                <a16:creationId xmlns:a16="http://schemas.microsoft.com/office/drawing/2014/main" id="{79EF21A4-120E-4A7A-9FA8-6E0E5AF3EDBA}"/>
              </a:ext>
            </a:extLst>
          </p:cNvPr>
          <p:cNvSpPr/>
          <p:nvPr/>
        </p:nvSpPr>
        <p:spPr>
          <a:xfrm>
            <a:off x="4410374" y="963747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4639237F-61CE-467A-9F9F-A45689DEFBAE}"/>
              </a:ext>
            </a:extLst>
          </p:cNvPr>
          <p:cNvSpPr txBox="1"/>
          <p:nvPr/>
        </p:nvSpPr>
        <p:spPr>
          <a:xfrm>
            <a:off x="5039667" y="124928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cs typeface="Arabica" panose="02000000000000000000" pitchFamily="2" charset="0"/>
              </a:rPr>
              <a:t>2</a:t>
            </a:r>
            <a:endParaRPr lang="th-TH" sz="4800" b="1" dirty="0">
              <a:cs typeface="Arabica" panose="02000000000000000000" pitchFamily="2" charset="0"/>
            </a:endParaRPr>
          </a:p>
        </p:txBody>
      </p:sp>
      <p:pic>
        <p:nvPicPr>
          <p:cNvPr id="17" name="Picture 2" descr="Lock - Free security icons">
            <a:extLst>
              <a:ext uri="{FF2B5EF4-FFF2-40B4-BE49-F238E27FC236}">
                <a16:creationId xmlns:a16="http://schemas.microsoft.com/office/drawing/2014/main" id="{FE02BD45-D5A1-4F43-9638-4DE9E046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90" y="3089249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สี่เหลี่ยมผืนผ้า 22">
            <a:hlinkClick r:id="rId8" action="ppaction://hlinksldjump"/>
            <a:extLst>
              <a:ext uri="{FF2B5EF4-FFF2-40B4-BE49-F238E27FC236}">
                <a16:creationId xmlns:a16="http://schemas.microsoft.com/office/drawing/2014/main" id="{337AD2C7-DA4A-486A-A8EF-D0FC5EB8970C}"/>
              </a:ext>
            </a:extLst>
          </p:cNvPr>
          <p:cNvSpPr/>
          <p:nvPr/>
        </p:nvSpPr>
        <p:spPr>
          <a:xfrm>
            <a:off x="4960445" y="2167535"/>
            <a:ext cx="2570373" cy="1912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5" name="สามเหลี่ยมหน้าจั่ว 24">
            <a:extLst>
              <a:ext uri="{FF2B5EF4-FFF2-40B4-BE49-F238E27FC236}">
                <a16:creationId xmlns:a16="http://schemas.microsoft.com/office/drawing/2014/main" id="{8011DF01-BCF1-48EF-9B27-1387799432C5}"/>
              </a:ext>
            </a:extLst>
          </p:cNvPr>
          <p:cNvSpPr/>
          <p:nvPr/>
        </p:nvSpPr>
        <p:spPr>
          <a:xfrm>
            <a:off x="5178144" y="1893500"/>
            <a:ext cx="359394" cy="31811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C3BED7E5-FAA1-412B-99A7-9AEDE7406C40}"/>
              </a:ext>
            </a:extLst>
          </p:cNvPr>
          <p:cNvSpPr txBox="1"/>
          <p:nvPr/>
        </p:nvSpPr>
        <p:spPr>
          <a:xfrm>
            <a:off x="5075369" y="2266946"/>
            <a:ext cx="94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MN KHANAMUKROP Light" pitchFamily="2" charset="0"/>
              </a:rPr>
              <a:t>Stage 2</a:t>
            </a:r>
            <a:endParaRPr lang="th-TH" sz="2000" dirty="0">
              <a:cs typeface="MN KHANAMUKROP Light" pitchFamily="2" charset="0"/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5430D1B3-DD4F-4506-87CA-98E9A7B5D2F1}"/>
              </a:ext>
            </a:extLst>
          </p:cNvPr>
          <p:cNvSpPr txBox="1"/>
          <p:nvPr/>
        </p:nvSpPr>
        <p:spPr>
          <a:xfrm>
            <a:off x="5098288" y="3548311"/>
            <a:ext cx="96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cs typeface="MN KHANAMUKROP Light" pitchFamily="2" charset="0"/>
              </a:rPr>
              <a:t>Highscore</a:t>
            </a:r>
            <a:r>
              <a:rPr lang="en-US" sz="1200" dirty="0">
                <a:cs typeface="MN KHANAMUKROP Light" pitchFamily="2" charset="0"/>
              </a:rPr>
              <a:t> : -</a:t>
            </a:r>
          </a:p>
          <a:p>
            <a:r>
              <a:rPr lang="en-US" sz="1200" dirty="0">
                <a:cs typeface="MN KHANAMUKROP Light" pitchFamily="2" charset="0"/>
              </a:rPr>
              <a:t>Best time : -</a:t>
            </a:r>
            <a:endParaRPr lang="th-TH" sz="1200" dirty="0">
              <a:cs typeface="MN KHANAMUKROP Light" pitchFamily="2" charset="0"/>
            </a:endParaRPr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D8B25A87-3130-4433-B473-4AB08C3BAA8D}"/>
              </a:ext>
            </a:extLst>
          </p:cNvPr>
          <p:cNvSpPr/>
          <p:nvPr/>
        </p:nvSpPr>
        <p:spPr>
          <a:xfrm>
            <a:off x="5178144" y="2696866"/>
            <a:ext cx="2098508" cy="82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สี่เหลี่ยมผืนผ้า 28">
            <a:hlinkClick r:id="rId8" action="ppaction://hlinksldjump"/>
            <a:extLst>
              <a:ext uri="{FF2B5EF4-FFF2-40B4-BE49-F238E27FC236}">
                <a16:creationId xmlns:a16="http://schemas.microsoft.com/office/drawing/2014/main" id="{8A2FC1C7-E7D3-47E1-BA20-1B4C4DF1DEAC}"/>
              </a:ext>
            </a:extLst>
          </p:cNvPr>
          <p:cNvSpPr/>
          <p:nvPr/>
        </p:nvSpPr>
        <p:spPr>
          <a:xfrm>
            <a:off x="4747734" y="1893500"/>
            <a:ext cx="3088892" cy="2298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30" name="Picture 2" descr="Lock - Free security icons">
            <a:extLst>
              <a:ext uri="{FF2B5EF4-FFF2-40B4-BE49-F238E27FC236}">
                <a16:creationId xmlns:a16="http://schemas.microsoft.com/office/drawing/2014/main" id="{6369D69E-BAFE-4A96-951E-2DB071E3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96" y="4904779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1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356938D3-3F1C-4171-BBCF-5172BB8AB0B0}"/>
              </a:ext>
            </a:extLst>
          </p:cNvPr>
          <p:cNvSpPr txBox="1"/>
          <p:nvPr/>
        </p:nvSpPr>
        <p:spPr>
          <a:xfrm>
            <a:off x="5194643" y="734853"/>
            <a:ext cx="2233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cs typeface="MN KHANAMUKROP Light" pitchFamily="2" charset="0"/>
              </a:rPr>
              <a:t>SETTINGS</a:t>
            </a:r>
            <a:endParaRPr lang="th-TH" sz="4000" b="1" dirty="0">
              <a:cs typeface="MN KHANAMUKROP Light" pitchFamily="2" charset="0"/>
            </a:endParaRPr>
          </a:p>
        </p:txBody>
      </p:sp>
      <p:pic>
        <p:nvPicPr>
          <p:cNvPr id="2054" name="Picture 6" descr="Gear - Free interface icons">
            <a:extLst>
              <a:ext uri="{FF2B5EF4-FFF2-40B4-BE49-F238E27FC236}">
                <a16:creationId xmlns:a16="http://schemas.microsoft.com/office/drawing/2014/main" id="{C6D8F58D-44F0-4B90-8DFB-0AB93516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03" y="502265"/>
            <a:ext cx="1019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93267F87-D360-4C5C-B657-8B1BD6E5D903}"/>
              </a:ext>
            </a:extLst>
          </p:cNvPr>
          <p:cNvSpPr/>
          <p:nvPr/>
        </p:nvSpPr>
        <p:spPr>
          <a:xfrm>
            <a:off x="3719803" y="1885949"/>
            <a:ext cx="1396229" cy="523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700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E459D42-1D98-4723-A828-EC1B17420152}"/>
              </a:ext>
            </a:extLst>
          </p:cNvPr>
          <p:cNvSpPr txBox="1"/>
          <p:nvPr/>
        </p:nvSpPr>
        <p:spPr>
          <a:xfrm>
            <a:off x="3904797" y="1885950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5F9FEED-CE0C-4C45-AEFB-1FD40E8F07B5}"/>
              </a:ext>
            </a:extLst>
          </p:cNvPr>
          <p:cNvSpPr txBox="1"/>
          <p:nvPr/>
        </p:nvSpPr>
        <p:spPr>
          <a:xfrm>
            <a:off x="7139577" y="188595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10" name="ลูกศร: ขวา 9">
            <a:hlinkClick r:id="rId3" action="ppaction://hlinksldjump"/>
            <a:extLst>
              <a:ext uri="{FF2B5EF4-FFF2-40B4-BE49-F238E27FC236}">
                <a16:creationId xmlns:a16="http://schemas.microsoft.com/office/drawing/2014/main" id="{2F7D5DAE-FEC1-45E6-893B-F37BEF00FEB5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C17BAAA-332C-40C2-AB55-14186E3605B1}"/>
              </a:ext>
            </a:extLst>
          </p:cNvPr>
          <p:cNvSpPr/>
          <p:nvPr/>
        </p:nvSpPr>
        <p:spPr>
          <a:xfrm>
            <a:off x="2837996" y="2905780"/>
            <a:ext cx="3789136" cy="523220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Setting1</a:t>
            </a:r>
            <a:endParaRPr lang="th-TH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4FA0A01E-A84E-4B37-ADBB-7CCD246EF26A}"/>
              </a:ext>
            </a:extLst>
          </p:cNvPr>
          <p:cNvSpPr/>
          <p:nvPr/>
        </p:nvSpPr>
        <p:spPr>
          <a:xfrm>
            <a:off x="2837996" y="3801130"/>
            <a:ext cx="3789136" cy="523220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Setting2</a:t>
            </a:r>
            <a:endParaRPr lang="th-TH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69204E36-6CE4-433B-84D9-D6E8448D8227}"/>
              </a:ext>
            </a:extLst>
          </p:cNvPr>
          <p:cNvSpPr/>
          <p:nvPr/>
        </p:nvSpPr>
        <p:spPr>
          <a:xfrm>
            <a:off x="2837996" y="4810780"/>
            <a:ext cx="3789136" cy="523220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Setting3</a:t>
            </a:r>
            <a:endParaRPr lang="th-TH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751B1263-1C7F-4A7F-8723-23502E6B28CD}"/>
              </a:ext>
            </a:extLst>
          </p:cNvPr>
          <p:cNvSpPr/>
          <p:nvPr/>
        </p:nvSpPr>
        <p:spPr>
          <a:xfrm>
            <a:off x="7722509" y="2905780"/>
            <a:ext cx="1125108" cy="523220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N/A</a:t>
            </a:r>
            <a:endParaRPr lang="th-TH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C16A0588-0C58-4840-B76F-54D96EC35D8A}"/>
              </a:ext>
            </a:extLst>
          </p:cNvPr>
          <p:cNvSpPr/>
          <p:nvPr/>
        </p:nvSpPr>
        <p:spPr>
          <a:xfrm>
            <a:off x="7722509" y="3801130"/>
            <a:ext cx="1125108" cy="523220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N/A</a:t>
            </a:r>
            <a:endParaRPr lang="th-TH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A1DDE1BB-825C-405B-85C6-54DCE805244F}"/>
              </a:ext>
            </a:extLst>
          </p:cNvPr>
          <p:cNvSpPr/>
          <p:nvPr/>
        </p:nvSpPr>
        <p:spPr>
          <a:xfrm>
            <a:off x="7722509" y="4801255"/>
            <a:ext cx="1125108" cy="523220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N/A</a:t>
            </a:r>
            <a:endParaRPr lang="th-TH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4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63266F9-835A-4AF5-A96A-9C9A0BAF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" t="10287"/>
          <a:stretch/>
        </p:blipFill>
        <p:spPr>
          <a:xfrm>
            <a:off x="1320800" y="765470"/>
            <a:ext cx="8679542" cy="5869012"/>
          </a:xfrm>
          <a:prstGeom prst="rect">
            <a:avLst/>
          </a:prstGeom>
        </p:spPr>
      </p:pic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AAE49C99-29EB-41B9-AA0D-85698D07C3D8}"/>
              </a:ext>
            </a:extLst>
          </p:cNvPr>
          <p:cNvSpPr/>
          <p:nvPr/>
        </p:nvSpPr>
        <p:spPr>
          <a:xfrm>
            <a:off x="1640114" y="580571"/>
            <a:ext cx="2394857" cy="178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ลูกศร: ขวา 1">
            <a:hlinkClick r:id="rId4" action="ppaction://hlinksldjump"/>
            <a:extLst>
              <a:ext uri="{FF2B5EF4-FFF2-40B4-BE49-F238E27FC236}">
                <a16:creationId xmlns:a16="http://schemas.microsoft.com/office/drawing/2014/main" id="{776A267A-58A1-436E-9F45-C3322B60F6AE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3B7BB2-E4D3-4C9F-8B7F-4373595C2472}"/>
              </a:ext>
            </a:extLst>
          </p:cNvPr>
          <p:cNvSpPr txBox="1"/>
          <p:nvPr/>
        </p:nvSpPr>
        <p:spPr>
          <a:xfrm>
            <a:off x="3855274" y="309111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cs typeface="Arabica" panose="02000000000000000000" pitchFamily="2" charset="0"/>
              </a:rPr>
              <a:t>1</a:t>
            </a:r>
            <a:endParaRPr lang="th-TH" sz="4800" b="1" dirty="0">
              <a:cs typeface="Arabica" panose="02000000000000000000" pitchFamily="2" charset="0"/>
            </a:endParaRPr>
          </a:p>
        </p:txBody>
      </p:sp>
      <p:pic>
        <p:nvPicPr>
          <p:cNvPr id="1026" name="Picture 2" descr="Lock - Free security icons">
            <a:extLst>
              <a:ext uri="{FF2B5EF4-FFF2-40B4-BE49-F238E27FC236}">
                <a16:creationId xmlns:a16="http://schemas.microsoft.com/office/drawing/2014/main" id="{A7A2A4FF-14BE-4804-B929-71972F5A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29" y="1392147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ck - Free security icons">
            <a:extLst>
              <a:ext uri="{FF2B5EF4-FFF2-40B4-BE49-F238E27FC236}">
                <a16:creationId xmlns:a16="http://schemas.microsoft.com/office/drawing/2014/main" id="{68334FC2-B8FC-48EB-93C1-F4D534ED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96" y="4904779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ock - Free security icons">
            <a:extLst>
              <a:ext uri="{FF2B5EF4-FFF2-40B4-BE49-F238E27FC236}">
                <a16:creationId xmlns:a16="http://schemas.microsoft.com/office/drawing/2014/main" id="{6FB03C32-D7A8-4777-8C2E-EF1EBD4C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21" y="2085291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ock - Free security icons">
            <a:extLst>
              <a:ext uri="{FF2B5EF4-FFF2-40B4-BE49-F238E27FC236}">
                <a16:creationId xmlns:a16="http://schemas.microsoft.com/office/drawing/2014/main" id="{CE0A6D76-E5B7-4F30-B07C-19F988EC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12" y="19092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ck - Free security icons">
            <a:extLst>
              <a:ext uri="{FF2B5EF4-FFF2-40B4-BE49-F238E27FC236}">
                <a16:creationId xmlns:a16="http://schemas.microsoft.com/office/drawing/2014/main" id="{EF2E4C8C-F812-4B5D-B1FE-40224278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12" y="49953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สี่เหลี่ยมผืนผ้า 17">
            <a:hlinkClick r:id="rId6" action="ppaction://hlinksldjump"/>
            <a:extLst>
              <a:ext uri="{FF2B5EF4-FFF2-40B4-BE49-F238E27FC236}">
                <a16:creationId xmlns:a16="http://schemas.microsoft.com/office/drawing/2014/main" id="{043EE96D-A81C-4AE4-9A1A-600CC0A75732}"/>
              </a:ext>
            </a:extLst>
          </p:cNvPr>
          <p:cNvSpPr/>
          <p:nvPr/>
        </p:nvSpPr>
        <p:spPr>
          <a:xfrm>
            <a:off x="3200400" y="2788920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สี่เหลี่ยมผืนผ้า 23">
            <a:hlinkClick r:id="rId7" action="ppaction://hlinksldjump"/>
            <a:extLst>
              <a:ext uri="{FF2B5EF4-FFF2-40B4-BE49-F238E27FC236}">
                <a16:creationId xmlns:a16="http://schemas.microsoft.com/office/drawing/2014/main" id="{79EF21A4-120E-4A7A-9FA8-6E0E5AF3EDBA}"/>
              </a:ext>
            </a:extLst>
          </p:cNvPr>
          <p:cNvSpPr/>
          <p:nvPr/>
        </p:nvSpPr>
        <p:spPr>
          <a:xfrm>
            <a:off x="4426288" y="1068220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45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63266F9-835A-4AF5-A96A-9C9A0BAF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" t="10287"/>
          <a:stretch/>
        </p:blipFill>
        <p:spPr>
          <a:xfrm>
            <a:off x="1320800" y="765470"/>
            <a:ext cx="8679542" cy="5869012"/>
          </a:xfrm>
          <a:prstGeom prst="rect">
            <a:avLst/>
          </a:prstGeom>
        </p:spPr>
      </p:pic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AAE49C99-29EB-41B9-AA0D-85698D07C3D8}"/>
              </a:ext>
            </a:extLst>
          </p:cNvPr>
          <p:cNvSpPr/>
          <p:nvPr/>
        </p:nvSpPr>
        <p:spPr>
          <a:xfrm>
            <a:off x="1640114" y="580571"/>
            <a:ext cx="2394857" cy="178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3B7BB2-E4D3-4C9F-8B7F-4373595C2472}"/>
              </a:ext>
            </a:extLst>
          </p:cNvPr>
          <p:cNvSpPr txBox="1"/>
          <p:nvPr/>
        </p:nvSpPr>
        <p:spPr>
          <a:xfrm>
            <a:off x="3855274" y="309111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cs typeface="Arabica" panose="02000000000000000000" pitchFamily="2" charset="0"/>
              </a:rPr>
              <a:t>1</a:t>
            </a:r>
            <a:endParaRPr lang="th-TH" sz="4800" b="1" dirty="0">
              <a:cs typeface="Arabica" panose="02000000000000000000" pitchFamily="2" charset="0"/>
            </a:endParaRPr>
          </a:p>
        </p:txBody>
      </p:sp>
      <p:pic>
        <p:nvPicPr>
          <p:cNvPr id="1026" name="Picture 2" descr="Lock - Free security icons">
            <a:extLst>
              <a:ext uri="{FF2B5EF4-FFF2-40B4-BE49-F238E27FC236}">
                <a16:creationId xmlns:a16="http://schemas.microsoft.com/office/drawing/2014/main" id="{A7A2A4FF-14BE-4804-B929-71972F5A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29" y="1392147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ck - Free security icons">
            <a:extLst>
              <a:ext uri="{FF2B5EF4-FFF2-40B4-BE49-F238E27FC236}">
                <a16:creationId xmlns:a16="http://schemas.microsoft.com/office/drawing/2014/main" id="{68334FC2-B8FC-48EB-93C1-F4D534ED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96" y="4904779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ock - Free security icons">
            <a:extLst>
              <a:ext uri="{FF2B5EF4-FFF2-40B4-BE49-F238E27FC236}">
                <a16:creationId xmlns:a16="http://schemas.microsoft.com/office/drawing/2014/main" id="{6FB03C32-D7A8-4777-8C2E-EF1EBD4C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21" y="2085291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ock - Free security icons">
            <a:extLst>
              <a:ext uri="{FF2B5EF4-FFF2-40B4-BE49-F238E27FC236}">
                <a16:creationId xmlns:a16="http://schemas.microsoft.com/office/drawing/2014/main" id="{CE0A6D76-E5B7-4F30-B07C-19F988EC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12" y="19092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ck - Free security icons">
            <a:extLst>
              <a:ext uri="{FF2B5EF4-FFF2-40B4-BE49-F238E27FC236}">
                <a16:creationId xmlns:a16="http://schemas.microsoft.com/office/drawing/2014/main" id="{EF2E4C8C-F812-4B5D-B1FE-40224278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12" y="49953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สี่เหลี่ยมผืนผ้า 24">
            <a:hlinkClick r:id="rId5" action="ppaction://hlinksldjump"/>
            <a:extLst>
              <a:ext uri="{FF2B5EF4-FFF2-40B4-BE49-F238E27FC236}">
                <a16:creationId xmlns:a16="http://schemas.microsoft.com/office/drawing/2014/main" id="{F7E38951-910B-4900-85FD-B9A9C9350785}"/>
              </a:ext>
            </a:extLst>
          </p:cNvPr>
          <p:cNvSpPr/>
          <p:nvPr/>
        </p:nvSpPr>
        <p:spPr>
          <a:xfrm>
            <a:off x="3200400" y="2788920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>
            <a:hlinkClick r:id="rId6" action="ppaction://hlinksldjump"/>
            <a:extLst>
              <a:ext uri="{FF2B5EF4-FFF2-40B4-BE49-F238E27FC236}">
                <a16:creationId xmlns:a16="http://schemas.microsoft.com/office/drawing/2014/main" id="{043EE96D-A81C-4AE4-9A1A-600CC0A75732}"/>
              </a:ext>
            </a:extLst>
          </p:cNvPr>
          <p:cNvSpPr/>
          <p:nvPr/>
        </p:nvSpPr>
        <p:spPr>
          <a:xfrm>
            <a:off x="4068551" y="3983065"/>
            <a:ext cx="2570373" cy="1912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" name="สามเหลี่ยมหน้าจั่ว 2">
            <a:extLst>
              <a:ext uri="{FF2B5EF4-FFF2-40B4-BE49-F238E27FC236}">
                <a16:creationId xmlns:a16="http://schemas.microsoft.com/office/drawing/2014/main" id="{571E24B6-6494-4988-8575-08599643F704}"/>
              </a:ext>
            </a:extLst>
          </p:cNvPr>
          <p:cNvSpPr/>
          <p:nvPr/>
        </p:nvSpPr>
        <p:spPr>
          <a:xfrm>
            <a:off x="4286250" y="3709030"/>
            <a:ext cx="359394" cy="31811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B4B524C-5DC1-4B14-BAB6-265258B30A7E}"/>
              </a:ext>
            </a:extLst>
          </p:cNvPr>
          <p:cNvSpPr txBox="1"/>
          <p:nvPr/>
        </p:nvSpPr>
        <p:spPr>
          <a:xfrm>
            <a:off x="4183475" y="4082476"/>
            <a:ext cx="94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MN KHANAMUKROP Light" pitchFamily="2" charset="0"/>
              </a:rPr>
              <a:t>Stage 1</a:t>
            </a:r>
            <a:endParaRPr lang="th-TH" sz="2000" dirty="0">
              <a:cs typeface="MN KHANAMUKROP Light" pitchFamily="2" charset="0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D975AEB2-1F72-4565-9376-9A4E890329AF}"/>
              </a:ext>
            </a:extLst>
          </p:cNvPr>
          <p:cNvSpPr txBox="1"/>
          <p:nvPr/>
        </p:nvSpPr>
        <p:spPr>
          <a:xfrm>
            <a:off x="4206394" y="5363841"/>
            <a:ext cx="96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cs typeface="MN KHANAMUKROP Light" pitchFamily="2" charset="0"/>
              </a:rPr>
              <a:t>Highscore</a:t>
            </a:r>
            <a:r>
              <a:rPr lang="en-US" sz="1200" dirty="0">
                <a:cs typeface="MN KHANAMUKROP Light" pitchFamily="2" charset="0"/>
              </a:rPr>
              <a:t> : -</a:t>
            </a:r>
          </a:p>
          <a:p>
            <a:r>
              <a:rPr lang="en-US" sz="1200" dirty="0">
                <a:cs typeface="MN KHANAMUKROP Light" pitchFamily="2" charset="0"/>
              </a:rPr>
              <a:t>Best time : -</a:t>
            </a:r>
            <a:endParaRPr lang="th-TH" sz="1200" dirty="0">
              <a:cs typeface="MN KHANAMUKROP Light" pitchFamily="2" charset="0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8CA748D-E923-46CE-96D5-14745BE5D3B3}"/>
              </a:ext>
            </a:extLst>
          </p:cNvPr>
          <p:cNvSpPr/>
          <p:nvPr/>
        </p:nvSpPr>
        <p:spPr>
          <a:xfrm>
            <a:off x="4286250" y="4512396"/>
            <a:ext cx="2098508" cy="82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สี่เหลี่ยมผืนผ้า 22">
            <a:hlinkClick r:id="rId7" action="ppaction://hlinksldjump"/>
            <a:extLst>
              <a:ext uri="{FF2B5EF4-FFF2-40B4-BE49-F238E27FC236}">
                <a16:creationId xmlns:a16="http://schemas.microsoft.com/office/drawing/2014/main" id="{856452AF-DDC4-4533-854B-AE2F1566585D}"/>
              </a:ext>
            </a:extLst>
          </p:cNvPr>
          <p:cNvSpPr/>
          <p:nvPr/>
        </p:nvSpPr>
        <p:spPr>
          <a:xfrm>
            <a:off x="4426288" y="1068220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ลูกศร: ขวา 25">
            <a:hlinkClick r:id="rId8" action="ppaction://hlinksldjump"/>
            <a:extLst>
              <a:ext uri="{FF2B5EF4-FFF2-40B4-BE49-F238E27FC236}">
                <a16:creationId xmlns:a16="http://schemas.microsoft.com/office/drawing/2014/main" id="{3D79C2F8-3C12-4052-842F-F20CC37D1649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สี่เหลี่ยมผืนผ้า 26">
            <a:hlinkClick r:id="rId6" action="ppaction://hlinksldjump"/>
            <a:extLst>
              <a:ext uri="{FF2B5EF4-FFF2-40B4-BE49-F238E27FC236}">
                <a16:creationId xmlns:a16="http://schemas.microsoft.com/office/drawing/2014/main" id="{1696981E-75F5-4907-9CF5-4E8C62E1C309}"/>
              </a:ext>
            </a:extLst>
          </p:cNvPr>
          <p:cNvSpPr/>
          <p:nvPr/>
        </p:nvSpPr>
        <p:spPr>
          <a:xfrm>
            <a:off x="3813010" y="3790122"/>
            <a:ext cx="3088892" cy="2298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456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63266F9-835A-4AF5-A96A-9C9A0BAF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5" t="10287"/>
          <a:stretch/>
        </p:blipFill>
        <p:spPr>
          <a:xfrm>
            <a:off x="1320800" y="765470"/>
            <a:ext cx="8679542" cy="5869012"/>
          </a:xfrm>
          <a:prstGeom prst="rect">
            <a:avLst/>
          </a:prstGeom>
        </p:spPr>
      </p:pic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AAE49C99-29EB-41B9-AA0D-85698D07C3D8}"/>
              </a:ext>
            </a:extLst>
          </p:cNvPr>
          <p:cNvSpPr/>
          <p:nvPr/>
        </p:nvSpPr>
        <p:spPr>
          <a:xfrm>
            <a:off x="1640114" y="580571"/>
            <a:ext cx="2394857" cy="178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3B7BB2-E4D3-4C9F-8B7F-4373595C2472}"/>
              </a:ext>
            </a:extLst>
          </p:cNvPr>
          <p:cNvSpPr txBox="1"/>
          <p:nvPr/>
        </p:nvSpPr>
        <p:spPr>
          <a:xfrm>
            <a:off x="3855274" y="309111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cs typeface="Arabica" panose="02000000000000000000" pitchFamily="2" charset="0"/>
              </a:rPr>
              <a:t>1</a:t>
            </a:r>
            <a:endParaRPr lang="th-TH" sz="4800" b="1" dirty="0">
              <a:cs typeface="Arabica" panose="02000000000000000000" pitchFamily="2" charset="0"/>
            </a:endParaRPr>
          </a:p>
        </p:txBody>
      </p:sp>
      <p:pic>
        <p:nvPicPr>
          <p:cNvPr id="1026" name="Picture 2" descr="Lock - Free security icons">
            <a:extLst>
              <a:ext uri="{FF2B5EF4-FFF2-40B4-BE49-F238E27FC236}">
                <a16:creationId xmlns:a16="http://schemas.microsoft.com/office/drawing/2014/main" id="{A7A2A4FF-14BE-4804-B929-71972F5A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29" y="1392147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ck - Free security icons">
            <a:extLst>
              <a:ext uri="{FF2B5EF4-FFF2-40B4-BE49-F238E27FC236}">
                <a16:creationId xmlns:a16="http://schemas.microsoft.com/office/drawing/2014/main" id="{68334FC2-B8FC-48EB-93C1-F4D534ED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96" y="4904779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ock - Free security icons">
            <a:extLst>
              <a:ext uri="{FF2B5EF4-FFF2-40B4-BE49-F238E27FC236}">
                <a16:creationId xmlns:a16="http://schemas.microsoft.com/office/drawing/2014/main" id="{6FB03C32-D7A8-4777-8C2E-EF1EBD4C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21" y="2085291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ock - Free security icons">
            <a:extLst>
              <a:ext uri="{FF2B5EF4-FFF2-40B4-BE49-F238E27FC236}">
                <a16:creationId xmlns:a16="http://schemas.microsoft.com/office/drawing/2014/main" id="{CE0A6D76-E5B7-4F30-B07C-19F988EC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12" y="19092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ck - Free security icons">
            <a:extLst>
              <a:ext uri="{FF2B5EF4-FFF2-40B4-BE49-F238E27FC236}">
                <a16:creationId xmlns:a16="http://schemas.microsoft.com/office/drawing/2014/main" id="{EF2E4C8C-F812-4B5D-B1FE-40224278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612" y="4995325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สี่เหลี่ยมผืนผ้า 26">
            <a:hlinkClick r:id="rId5" action="ppaction://hlinksldjump"/>
            <a:extLst>
              <a:ext uri="{FF2B5EF4-FFF2-40B4-BE49-F238E27FC236}">
                <a16:creationId xmlns:a16="http://schemas.microsoft.com/office/drawing/2014/main" id="{E7FBE868-B92B-4BF5-8567-536BD3AA3EF6}"/>
              </a:ext>
            </a:extLst>
          </p:cNvPr>
          <p:cNvSpPr/>
          <p:nvPr/>
        </p:nvSpPr>
        <p:spPr>
          <a:xfrm>
            <a:off x="4420630" y="1010670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043EE96D-A81C-4AE4-9A1A-600CC0A75732}"/>
              </a:ext>
            </a:extLst>
          </p:cNvPr>
          <p:cNvSpPr/>
          <p:nvPr/>
        </p:nvSpPr>
        <p:spPr>
          <a:xfrm>
            <a:off x="4972287" y="2236667"/>
            <a:ext cx="2570373" cy="1912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79EF21A4-120E-4A7A-9FA8-6E0E5AF3EDBA}"/>
              </a:ext>
            </a:extLst>
          </p:cNvPr>
          <p:cNvSpPr/>
          <p:nvPr/>
        </p:nvSpPr>
        <p:spPr>
          <a:xfrm>
            <a:off x="4426288" y="1068220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สามเหลี่ยมหน้าจั่ว 2">
            <a:extLst>
              <a:ext uri="{FF2B5EF4-FFF2-40B4-BE49-F238E27FC236}">
                <a16:creationId xmlns:a16="http://schemas.microsoft.com/office/drawing/2014/main" id="{571E24B6-6494-4988-8575-08599643F704}"/>
              </a:ext>
            </a:extLst>
          </p:cNvPr>
          <p:cNvSpPr/>
          <p:nvPr/>
        </p:nvSpPr>
        <p:spPr>
          <a:xfrm>
            <a:off x="5189986" y="1962632"/>
            <a:ext cx="359394" cy="31811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B4B524C-5DC1-4B14-BAB6-265258B30A7E}"/>
              </a:ext>
            </a:extLst>
          </p:cNvPr>
          <p:cNvSpPr txBox="1"/>
          <p:nvPr/>
        </p:nvSpPr>
        <p:spPr>
          <a:xfrm>
            <a:off x="5087211" y="233607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MN KHANAMUKROP Light" pitchFamily="2" charset="0"/>
              </a:rPr>
              <a:t>(Locked)</a:t>
            </a:r>
            <a:endParaRPr lang="th-TH" sz="2000" dirty="0">
              <a:cs typeface="MN KHANAMUKROP Light" pitchFamily="2" charset="0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D975AEB2-1F72-4565-9376-9A4E890329AF}"/>
              </a:ext>
            </a:extLst>
          </p:cNvPr>
          <p:cNvSpPr txBox="1"/>
          <p:nvPr/>
        </p:nvSpPr>
        <p:spPr>
          <a:xfrm>
            <a:off x="5110130" y="3617443"/>
            <a:ext cx="961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cs typeface="MN KHANAMUKROP Light" pitchFamily="2" charset="0"/>
              </a:rPr>
              <a:t>Highscore</a:t>
            </a:r>
            <a:r>
              <a:rPr lang="en-US" sz="1200" dirty="0">
                <a:cs typeface="MN KHANAMUKROP Light" pitchFamily="2" charset="0"/>
              </a:rPr>
              <a:t> : -</a:t>
            </a:r>
          </a:p>
          <a:p>
            <a:r>
              <a:rPr lang="en-US" sz="1200" dirty="0">
                <a:cs typeface="MN KHANAMUKROP Light" pitchFamily="2" charset="0"/>
              </a:rPr>
              <a:t>Best time : -</a:t>
            </a:r>
            <a:endParaRPr lang="th-TH" sz="1200" dirty="0">
              <a:cs typeface="MN KHANAMUKROP Light" pitchFamily="2" charset="0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8CA748D-E923-46CE-96D5-14745BE5D3B3}"/>
              </a:ext>
            </a:extLst>
          </p:cNvPr>
          <p:cNvSpPr/>
          <p:nvPr/>
        </p:nvSpPr>
        <p:spPr>
          <a:xfrm>
            <a:off x="5189986" y="2765998"/>
            <a:ext cx="2098508" cy="826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5" name="Picture 2" descr="Lock - Free security icons">
            <a:extLst>
              <a:ext uri="{FF2B5EF4-FFF2-40B4-BE49-F238E27FC236}">
                <a16:creationId xmlns:a16="http://schemas.microsoft.com/office/drawing/2014/main" id="{9F1BAC97-7A4A-41DC-8BAD-55C45E19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02" y="2898916"/>
            <a:ext cx="561075" cy="5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สี่เหลี่ยมผืนผ้า 25">
            <a:hlinkClick r:id="rId6" action="ppaction://hlinksldjump"/>
            <a:extLst>
              <a:ext uri="{FF2B5EF4-FFF2-40B4-BE49-F238E27FC236}">
                <a16:creationId xmlns:a16="http://schemas.microsoft.com/office/drawing/2014/main" id="{46AAC0FB-AB32-4097-8DD4-069D4532F0CD}"/>
              </a:ext>
            </a:extLst>
          </p:cNvPr>
          <p:cNvSpPr/>
          <p:nvPr/>
        </p:nvSpPr>
        <p:spPr>
          <a:xfrm>
            <a:off x="3200400" y="2788920"/>
            <a:ext cx="1699260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ลูกศร: ขวา 27">
            <a:hlinkClick r:id="rId7" action="ppaction://hlinksldjump"/>
            <a:extLst>
              <a:ext uri="{FF2B5EF4-FFF2-40B4-BE49-F238E27FC236}">
                <a16:creationId xmlns:a16="http://schemas.microsoft.com/office/drawing/2014/main" id="{AA46EC2B-230F-4A46-BB09-BCA00D273ED3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118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2428B9E-0208-4806-8DB6-1E5277BE85FD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821" t="19136" r="54345" b="29395"/>
          <a:stretch/>
        </p:blipFill>
        <p:spPr>
          <a:xfrm>
            <a:off x="2514600" y="901700"/>
            <a:ext cx="2616200" cy="375920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2EA0B39-2522-4A07-8E91-CB1D8E2C7287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852" t="71596" r="16282" b="5092"/>
          <a:stretch/>
        </p:blipFill>
        <p:spPr>
          <a:xfrm>
            <a:off x="2959100" y="4902200"/>
            <a:ext cx="6273799" cy="1689100"/>
          </a:xfrm>
          <a:prstGeom prst="rect">
            <a:avLst/>
          </a:prstGeom>
        </p:spPr>
      </p:pic>
      <p:sp>
        <p:nvSpPr>
          <p:cNvPr id="4" name="วงรี 3">
            <a:hlinkClick r:id="rId4" action="ppaction://hlinksldjump"/>
            <a:extLst>
              <a:ext uri="{FF2B5EF4-FFF2-40B4-BE49-F238E27FC236}">
                <a16:creationId xmlns:a16="http://schemas.microsoft.com/office/drawing/2014/main" id="{F52C27B7-8102-42B8-A13C-8599CCFB1D17}"/>
              </a:ext>
            </a:extLst>
          </p:cNvPr>
          <p:cNvSpPr/>
          <p:nvPr/>
        </p:nvSpPr>
        <p:spPr>
          <a:xfrm>
            <a:off x="3378200" y="5172528"/>
            <a:ext cx="889000" cy="8890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6">
                  <a:lumMod val="20000"/>
                  <a:lumOff val="80000"/>
                  <a:alpha val="6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วงรี 4">
            <a:hlinkClick r:id="rId5" action="ppaction://hlinksldjump"/>
            <a:extLst>
              <a:ext uri="{FF2B5EF4-FFF2-40B4-BE49-F238E27FC236}">
                <a16:creationId xmlns:a16="http://schemas.microsoft.com/office/drawing/2014/main" id="{BFB9EC85-AEEC-4BFE-906B-01439A8AA17A}"/>
              </a:ext>
            </a:extLst>
          </p:cNvPr>
          <p:cNvSpPr/>
          <p:nvPr/>
        </p:nvSpPr>
        <p:spPr>
          <a:xfrm>
            <a:off x="4757058" y="5172528"/>
            <a:ext cx="889000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4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923C8A-C94F-4441-B367-7354AB6AD235}"/>
              </a:ext>
            </a:extLst>
          </p:cNvPr>
          <p:cNvSpPr txBox="1"/>
          <p:nvPr/>
        </p:nvSpPr>
        <p:spPr>
          <a:xfrm>
            <a:off x="5646058" y="1555690"/>
            <a:ext cx="2682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err="1">
                <a:cs typeface="MN KHANAMUKROP Light" pitchFamily="2" charset="0"/>
              </a:rPr>
              <a:t>Charater</a:t>
            </a:r>
            <a:r>
              <a:rPr lang="en-US" sz="4600" dirty="0">
                <a:cs typeface="MN KHANAMUKROP Light" pitchFamily="2" charset="0"/>
              </a:rPr>
              <a:t> 1</a:t>
            </a:r>
            <a:endParaRPr lang="th-TH" sz="4600" dirty="0">
              <a:cs typeface="MN KHANAMUKROP Light" pitchFamily="2" charset="0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E00B4FE-8EE1-40BE-953D-ECC131E146AA}"/>
              </a:ext>
            </a:extLst>
          </p:cNvPr>
          <p:cNvSpPr txBox="1"/>
          <p:nvPr/>
        </p:nvSpPr>
        <p:spPr>
          <a:xfrm>
            <a:off x="5646058" y="2626237"/>
            <a:ext cx="10948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Detail</a:t>
            </a:r>
            <a:endParaRPr lang="th-TH" sz="30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4E712ED-E5B0-41C5-BCFD-3B2C6B09DBE0}"/>
              </a:ext>
            </a:extLst>
          </p:cNvPr>
          <p:cNvSpPr txBox="1"/>
          <p:nvPr/>
        </p:nvSpPr>
        <p:spPr>
          <a:xfrm>
            <a:off x="5646058" y="3677766"/>
            <a:ext cx="1022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Perks</a:t>
            </a:r>
            <a:endParaRPr lang="th-TH" sz="3000" dirty="0"/>
          </a:p>
        </p:txBody>
      </p:sp>
      <p:sp>
        <p:nvSpPr>
          <p:cNvPr id="11" name="วงรี 10">
            <a:extLst>
              <a:ext uri="{FF2B5EF4-FFF2-40B4-BE49-F238E27FC236}">
                <a16:creationId xmlns:a16="http://schemas.microsoft.com/office/drawing/2014/main" id="{B67E4469-587F-4CBE-BF99-772EA7FAF1A4}"/>
              </a:ext>
            </a:extLst>
          </p:cNvPr>
          <p:cNvSpPr/>
          <p:nvPr/>
        </p:nvSpPr>
        <p:spPr>
          <a:xfrm>
            <a:off x="2732314" y="937048"/>
            <a:ext cx="2180772" cy="2180772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6">
                  <a:lumMod val="20000"/>
                  <a:lumOff val="80000"/>
                  <a:alpha val="6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วงรี 11">
            <a:extLst>
              <a:ext uri="{FF2B5EF4-FFF2-40B4-BE49-F238E27FC236}">
                <a16:creationId xmlns:a16="http://schemas.microsoft.com/office/drawing/2014/main" id="{E901D5A3-7F4D-4650-A646-94C6767D0C54}"/>
              </a:ext>
            </a:extLst>
          </p:cNvPr>
          <p:cNvSpPr/>
          <p:nvPr/>
        </p:nvSpPr>
        <p:spPr>
          <a:xfrm>
            <a:off x="3263900" y="5058228"/>
            <a:ext cx="1117600" cy="1117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วงรี 12">
            <a:hlinkClick r:id="rId6" action="ppaction://hlinksldjump"/>
            <a:extLst>
              <a:ext uri="{FF2B5EF4-FFF2-40B4-BE49-F238E27FC236}">
                <a16:creationId xmlns:a16="http://schemas.microsoft.com/office/drawing/2014/main" id="{E3320F05-5DA9-46B4-BDFE-B8FD89A1782A}"/>
              </a:ext>
            </a:extLst>
          </p:cNvPr>
          <p:cNvSpPr/>
          <p:nvPr/>
        </p:nvSpPr>
        <p:spPr>
          <a:xfrm>
            <a:off x="5925457" y="5172528"/>
            <a:ext cx="1157514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2">
                  <a:lumMod val="20000"/>
                  <a:lumOff val="80000"/>
                  <a:alpha val="6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วงรี 13">
            <a:hlinkClick r:id="rId7" action="ppaction://hlinksldjump"/>
            <a:extLst>
              <a:ext uri="{FF2B5EF4-FFF2-40B4-BE49-F238E27FC236}">
                <a16:creationId xmlns:a16="http://schemas.microsoft.com/office/drawing/2014/main" id="{821CAB5E-5D6B-4E5A-B8F6-836439CEEA5A}"/>
              </a:ext>
            </a:extLst>
          </p:cNvPr>
          <p:cNvSpPr/>
          <p:nvPr/>
        </p:nvSpPr>
        <p:spPr>
          <a:xfrm>
            <a:off x="7274376" y="5216070"/>
            <a:ext cx="889000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5">
                  <a:lumMod val="20000"/>
                  <a:lumOff val="80000"/>
                  <a:alpha val="64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ลูกศร: ขวา 14">
            <a:hlinkClick r:id="rId8" action="ppaction://hlinksldjump"/>
            <a:extLst>
              <a:ext uri="{FF2B5EF4-FFF2-40B4-BE49-F238E27FC236}">
                <a16:creationId xmlns:a16="http://schemas.microsoft.com/office/drawing/2014/main" id="{4AD80D30-DCB7-40FD-AEBD-969A2C048972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194" name="Picture 2" descr="Confirmation - Free interface icons">
            <a:hlinkClick r:id="rId9" action="ppaction://hlinksldjump"/>
            <a:extLst>
              <a:ext uri="{FF2B5EF4-FFF2-40B4-BE49-F238E27FC236}">
                <a16:creationId xmlns:a16="http://schemas.microsoft.com/office/drawing/2014/main" id="{ADB3DF27-2615-41E2-9041-16A58016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21" y="5232398"/>
            <a:ext cx="856343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8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2428B9E-0208-4806-8DB6-1E5277BE85FD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821" t="19136" r="54345" b="29395"/>
          <a:stretch/>
        </p:blipFill>
        <p:spPr>
          <a:xfrm>
            <a:off x="2514600" y="901700"/>
            <a:ext cx="2616200" cy="375920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2EA0B39-2522-4A07-8E91-CB1D8E2C7287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852" t="71596" r="16282" b="5092"/>
          <a:stretch/>
        </p:blipFill>
        <p:spPr>
          <a:xfrm>
            <a:off x="2959100" y="4902200"/>
            <a:ext cx="6273799" cy="1689100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923C8A-C94F-4441-B367-7354AB6AD235}"/>
              </a:ext>
            </a:extLst>
          </p:cNvPr>
          <p:cNvSpPr txBox="1"/>
          <p:nvPr/>
        </p:nvSpPr>
        <p:spPr>
          <a:xfrm>
            <a:off x="5646058" y="1555690"/>
            <a:ext cx="2682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err="1">
                <a:cs typeface="MN KHANAMUKROP Light" pitchFamily="2" charset="0"/>
              </a:rPr>
              <a:t>Charater</a:t>
            </a:r>
            <a:r>
              <a:rPr lang="en-US" sz="4600" dirty="0">
                <a:cs typeface="MN KHANAMUKROP Light" pitchFamily="2" charset="0"/>
              </a:rPr>
              <a:t> 2</a:t>
            </a:r>
            <a:endParaRPr lang="th-TH" sz="4600" dirty="0">
              <a:cs typeface="MN KHANAMUKROP Light" pitchFamily="2" charset="0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E00B4FE-8EE1-40BE-953D-ECC131E146AA}"/>
              </a:ext>
            </a:extLst>
          </p:cNvPr>
          <p:cNvSpPr txBox="1"/>
          <p:nvPr/>
        </p:nvSpPr>
        <p:spPr>
          <a:xfrm>
            <a:off x="5646058" y="2626237"/>
            <a:ext cx="10948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Detail</a:t>
            </a:r>
            <a:endParaRPr lang="th-TH" sz="30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4E712ED-E5B0-41C5-BCFD-3B2C6B09DBE0}"/>
              </a:ext>
            </a:extLst>
          </p:cNvPr>
          <p:cNvSpPr txBox="1"/>
          <p:nvPr/>
        </p:nvSpPr>
        <p:spPr>
          <a:xfrm>
            <a:off x="5646058" y="3677766"/>
            <a:ext cx="1022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Perks</a:t>
            </a:r>
            <a:endParaRPr lang="th-TH" sz="3000" dirty="0"/>
          </a:p>
        </p:txBody>
      </p:sp>
      <p:sp>
        <p:nvSpPr>
          <p:cNvPr id="12" name="วงรี 11">
            <a:extLst>
              <a:ext uri="{FF2B5EF4-FFF2-40B4-BE49-F238E27FC236}">
                <a16:creationId xmlns:a16="http://schemas.microsoft.com/office/drawing/2014/main" id="{4AF55443-734C-4A84-8559-7D599ABF31DC}"/>
              </a:ext>
            </a:extLst>
          </p:cNvPr>
          <p:cNvSpPr/>
          <p:nvPr/>
        </p:nvSpPr>
        <p:spPr>
          <a:xfrm>
            <a:off x="4653188" y="5058228"/>
            <a:ext cx="1117600" cy="1117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วงรี 12">
            <a:extLst>
              <a:ext uri="{FF2B5EF4-FFF2-40B4-BE49-F238E27FC236}">
                <a16:creationId xmlns:a16="http://schemas.microsoft.com/office/drawing/2014/main" id="{1D2AB76D-DC9F-4A33-A9B4-F621947C5FFE}"/>
              </a:ext>
            </a:extLst>
          </p:cNvPr>
          <p:cNvSpPr/>
          <p:nvPr/>
        </p:nvSpPr>
        <p:spPr>
          <a:xfrm>
            <a:off x="2618016" y="797806"/>
            <a:ext cx="2512784" cy="2512784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4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วงรี 13">
            <a:hlinkClick r:id="rId4" action="ppaction://hlinksldjump"/>
            <a:extLst>
              <a:ext uri="{FF2B5EF4-FFF2-40B4-BE49-F238E27FC236}">
                <a16:creationId xmlns:a16="http://schemas.microsoft.com/office/drawing/2014/main" id="{75161FF5-BCB9-4BAC-BF8A-672F60B8F1F1}"/>
              </a:ext>
            </a:extLst>
          </p:cNvPr>
          <p:cNvSpPr/>
          <p:nvPr/>
        </p:nvSpPr>
        <p:spPr>
          <a:xfrm>
            <a:off x="3378200" y="5172528"/>
            <a:ext cx="889000" cy="8890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6">
                  <a:lumMod val="20000"/>
                  <a:lumOff val="80000"/>
                  <a:alpha val="6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วงรี 15">
            <a:hlinkClick r:id="rId5" action="ppaction://hlinksldjump"/>
            <a:extLst>
              <a:ext uri="{FF2B5EF4-FFF2-40B4-BE49-F238E27FC236}">
                <a16:creationId xmlns:a16="http://schemas.microsoft.com/office/drawing/2014/main" id="{7FEF5D60-A988-4A28-B3A3-5F0BE063B7E7}"/>
              </a:ext>
            </a:extLst>
          </p:cNvPr>
          <p:cNvSpPr/>
          <p:nvPr/>
        </p:nvSpPr>
        <p:spPr>
          <a:xfrm>
            <a:off x="4757058" y="5172528"/>
            <a:ext cx="889000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4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วงรี 16">
            <a:hlinkClick r:id="rId6" action="ppaction://hlinksldjump"/>
            <a:extLst>
              <a:ext uri="{FF2B5EF4-FFF2-40B4-BE49-F238E27FC236}">
                <a16:creationId xmlns:a16="http://schemas.microsoft.com/office/drawing/2014/main" id="{9EFDC3FA-DD4A-4E06-98FB-2A41D1563C73}"/>
              </a:ext>
            </a:extLst>
          </p:cNvPr>
          <p:cNvSpPr/>
          <p:nvPr/>
        </p:nvSpPr>
        <p:spPr>
          <a:xfrm>
            <a:off x="5925457" y="5172528"/>
            <a:ext cx="1157514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2">
                  <a:lumMod val="20000"/>
                  <a:lumOff val="80000"/>
                  <a:alpha val="6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วงรี 17">
            <a:hlinkClick r:id="rId7" action="ppaction://hlinksldjump"/>
            <a:extLst>
              <a:ext uri="{FF2B5EF4-FFF2-40B4-BE49-F238E27FC236}">
                <a16:creationId xmlns:a16="http://schemas.microsoft.com/office/drawing/2014/main" id="{3EE71C86-831C-4119-AE03-C47046000094}"/>
              </a:ext>
            </a:extLst>
          </p:cNvPr>
          <p:cNvSpPr/>
          <p:nvPr/>
        </p:nvSpPr>
        <p:spPr>
          <a:xfrm>
            <a:off x="7274376" y="5216070"/>
            <a:ext cx="889000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5">
                  <a:lumMod val="20000"/>
                  <a:lumOff val="80000"/>
                  <a:alpha val="64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ลูกศร: ขวา 18">
            <a:hlinkClick r:id="rId8" action="ppaction://hlinksldjump"/>
            <a:extLst>
              <a:ext uri="{FF2B5EF4-FFF2-40B4-BE49-F238E27FC236}">
                <a16:creationId xmlns:a16="http://schemas.microsoft.com/office/drawing/2014/main" id="{5E0CA925-3932-45BC-8EA5-06510538119F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" name="Picture 2" descr="Confirmation - Free interface icons">
            <a:hlinkClick r:id="rId9" action="ppaction://hlinksldjump"/>
            <a:extLst>
              <a:ext uri="{FF2B5EF4-FFF2-40B4-BE49-F238E27FC236}">
                <a16:creationId xmlns:a16="http://schemas.microsoft.com/office/drawing/2014/main" id="{F329F640-7629-4DED-8F53-ACA19271D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21" y="5232398"/>
            <a:ext cx="856343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21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2428B9E-0208-4806-8DB6-1E5277BE85FD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821" t="19136" r="54345" b="29395"/>
          <a:stretch/>
        </p:blipFill>
        <p:spPr>
          <a:xfrm>
            <a:off x="2514600" y="901700"/>
            <a:ext cx="2616200" cy="375920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2EA0B39-2522-4A07-8E91-CB1D8E2C7287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852" t="71596" r="16282" b="5092"/>
          <a:stretch/>
        </p:blipFill>
        <p:spPr>
          <a:xfrm>
            <a:off x="2959100" y="4902200"/>
            <a:ext cx="6273799" cy="1689100"/>
          </a:xfrm>
          <a:prstGeom prst="rect">
            <a:avLst/>
          </a:prstGeom>
        </p:spPr>
      </p:pic>
      <p:sp>
        <p:nvSpPr>
          <p:cNvPr id="6" name="วงรี 5">
            <a:hlinkClick r:id="rId4" action="ppaction://hlinksldjump"/>
            <a:extLst>
              <a:ext uri="{FF2B5EF4-FFF2-40B4-BE49-F238E27FC236}">
                <a16:creationId xmlns:a16="http://schemas.microsoft.com/office/drawing/2014/main" id="{934C760E-CA92-495C-9146-FFCB96EC4809}"/>
              </a:ext>
            </a:extLst>
          </p:cNvPr>
          <p:cNvSpPr/>
          <p:nvPr/>
        </p:nvSpPr>
        <p:spPr>
          <a:xfrm>
            <a:off x="5925457" y="5172528"/>
            <a:ext cx="1157514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2">
                  <a:lumMod val="20000"/>
                  <a:lumOff val="80000"/>
                  <a:alpha val="6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923C8A-C94F-4441-B367-7354AB6AD235}"/>
              </a:ext>
            </a:extLst>
          </p:cNvPr>
          <p:cNvSpPr txBox="1"/>
          <p:nvPr/>
        </p:nvSpPr>
        <p:spPr>
          <a:xfrm>
            <a:off x="5646058" y="1555690"/>
            <a:ext cx="2682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err="1">
                <a:cs typeface="MN KHANAMUKROP Light" pitchFamily="2" charset="0"/>
              </a:rPr>
              <a:t>Charater</a:t>
            </a:r>
            <a:r>
              <a:rPr lang="en-US" sz="4600" dirty="0">
                <a:cs typeface="MN KHANAMUKROP Light" pitchFamily="2" charset="0"/>
              </a:rPr>
              <a:t> 3</a:t>
            </a:r>
            <a:endParaRPr lang="th-TH" sz="4600" dirty="0">
              <a:cs typeface="MN KHANAMUKROP Light" pitchFamily="2" charset="0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E00B4FE-8EE1-40BE-953D-ECC131E146AA}"/>
              </a:ext>
            </a:extLst>
          </p:cNvPr>
          <p:cNvSpPr txBox="1"/>
          <p:nvPr/>
        </p:nvSpPr>
        <p:spPr>
          <a:xfrm>
            <a:off x="5646058" y="2626237"/>
            <a:ext cx="10948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Detail</a:t>
            </a:r>
            <a:endParaRPr lang="th-TH" sz="30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4E712ED-E5B0-41C5-BCFD-3B2C6B09DBE0}"/>
              </a:ext>
            </a:extLst>
          </p:cNvPr>
          <p:cNvSpPr txBox="1"/>
          <p:nvPr/>
        </p:nvSpPr>
        <p:spPr>
          <a:xfrm>
            <a:off x="5646058" y="3677766"/>
            <a:ext cx="1022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Perks</a:t>
            </a:r>
            <a:endParaRPr lang="th-TH" sz="3000" dirty="0"/>
          </a:p>
        </p:txBody>
      </p:sp>
      <p:sp>
        <p:nvSpPr>
          <p:cNvPr id="12" name="วงรี 11">
            <a:extLst>
              <a:ext uri="{FF2B5EF4-FFF2-40B4-BE49-F238E27FC236}">
                <a16:creationId xmlns:a16="http://schemas.microsoft.com/office/drawing/2014/main" id="{4AF55443-734C-4A84-8559-7D599ABF31DC}"/>
              </a:ext>
            </a:extLst>
          </p:cNvPr>
          <p:cNvSpPr/>
          <p:nvPr/>
        </p:nvSpPr>
        <p:spPr>
          <a:xfrm>
            <a:off x="5925457" y="5058228"/>
            <a:ext cx="1117600" cy="1117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วงรี 13">
            <a:hlinkClick r:id="rId5" action="ppaction://hlinksldjump"/>
            <a:extLst>
              <a:ext uri="{FF2B5EF4-FFF2-40B4-BE49-F238E27FC236}">
                <a16:creationId xmlns:a16="http://schemas.microsoft.com/office/drawing/2014/main" id="{75161FF5-BCB9-4BAC-BF8A-672F60B8F1F1}"/>
              </a:ext>
            </a:extLst>
          </p:cNvPr>
          <p:cNvSpPr/>
          <p:nvPr/>
        </p:nvSpPr>
        <p:spPr>
          <a:xfrm>
            <a:off x="3378200" y="5172528"/>
            <a:ext cx="889000" cy="8890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6">
                  <a:lumMod val="20000"/>
                  <a:lumOff val="80000"/>
                  <a:alpha val="6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วงรี 15">
            <a:hlinkClick r:id="rId6" action="ppaction://hlinksldjump"/>
            <a:extLst>
              <a:ext uri="{FF2B5EF4-FFF2-40B4-BE49-F238E27FC236}">
                <a16:creationId xmlns:a16="http://schemas.microsoft.com/office/drawing/2014/main" id="{7FEF5D60-A988-4A28-B3A3-5F0BE063B7E7}"/>
              </a:ext>
            </a:extLst>
          </p:cNvPr>
          <p:cNvSpPr/>
          <p:nvPr/>
        </p:nvSpPr>
        <p:spPr>
          <a:xfrm>
            <a:off x="4757058" y="5172528"/>
            <a:ext cx="889000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4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EA1A79B7-C537-415E-9F7D-0F190C7B0488}"/>
              </a:ext>
            </a:extLst>
          </p:cNvPr>
          <p:cNvSpPr/>
          <p:nvPr/>
        </p:nvSpPr>
        <p:spPr>
          <a:xfrm>
            <a:off x="2786174" y="1099824"/>
            <a:ext cx="2344626" cy="1800732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2">
                  <a:lumMod val="20000"/>
                  <a:lumOff val="80000"/>
                  <a:alpha val="6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วงรี 16">
            <a:hlinkClick r:id="rId7" action="ppaction://hlinksldjump"/>
            <a:extLst>
              <a:ext uri="{FF2B5EF4-FFF2-40B4-BE49-F238E27FC236}">
                <a16:creationId xmlns:a16="http://schemas.microsoft.com/office/drawing/2014/main" id="{E3C0EAC9-DEFA-492F-8113-DD9C67927EE3}"/>
              </a:ext>
            </a:extLst>
          </p:cNvPr>
          <p:cNvSpPr/>
          <p:nvPr/>
        </p:nvSpPr>
        <p:spPr>
          <a:xfrm>
            <a:off x="7274376" y="5216070"/>
            <a:ext cx="889000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5">
                  <a:lumMod val="20000"/>
                  <a:lumOff val="80000"/>
                  <a:alpha val="64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ลูกศร: ขวา 17">
            <a:hlinkClick r:id="rId8" action="ppaction://hlinksldjump"/>
            <a:extLst>
              <a:ext uri="{FF2B5EF4-FFF2-40B4-BE49-F238E27FC236}">
                <a16:creationId xmlns:a16="http://schemas.microsoft.com/office/drawing/2014/main" id="{DDD0E762-70C9-4C52-9DA4-DB88BF0A9FDB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9" name="Picture 2" descr="Confirmation - Free interface icons">
            <a:hlinkClick r:id="rId9" action="ppaction://hlinksldjump"/>
            <a:extLst>
              <a:ext uri="{FF2B5EF4-FFF2-40B4-BE49-F238E27FC236}">
                <a16:creationId xmlns:a16="http://schemas.microsoft.com/office/drawing/2014/main" id="{E4594E25-2EF9-4A3C-B996-19EEA221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21" y="5232398"/>
            <a:ext cx="856343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6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2428B9E-0208-4806-8DB6-1E5277BE85FD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821" t="19136" r="54345" b="29395"/>
          <a:stretch/>
        </p:blipFill>
        <p:spPr>
          <a:xfrm>
            <a:off x="2514600" y="901700"/>
            <a:ext cx="2616200" cy="375920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2EA0B39-2522-4A07-8E91-CB1D8E2C7287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8852" t="71596" r="16282" b="5092"/>
          <a:stretch/>
        </p:blipFill>
        <p:spPr>
          <a:xfrm>
            <a:off x="2959100" y="4902200"/>
            <a:ext cx="6273799" cy="1689100"/>
          </a:xfrm>
          <a:prstGeom prst="rect">
            <a:avLst/>
          </a:prstGeom>
        </p:spPr>
      </p:pic>
      <p:sp>
        <p:nvSpPr>
          <p:cNvPr id="6" name="วงรี 5">
            <a:hlinkClick r:id="rId4" action="ppaction://hlinksldjump"/>
            <a:extLst>
              <a:ext uri="{FF2B5EF4-FFF2-40B4-BE49-F238E27FC236}">
                <a16:creationId xmlns:a16="http://schemas.microsoft.com/office/drawing/2014/main" id="{934C760E-CA92-495C-9146-FFCB96EC4809}"/>
              </a:ext>
            </a:extLst>
          </p:cNvPr>
          <p:cNvSpPr/>
          <p:nvPr/>
        </p:nvSpPr>
        <p:spPr>
          <a:xfrm>
            <a:off x="5925457" y="5172528"/>
            <a:ext cx="1157514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2">
                  <a:lumMod val="20000"/>
                  <a:lumOff val="80000"/>
                  <a:alpha val="68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วงรี 6">
            <a:hlinkClick r:id="rId5" action="ppaction://hlinksldjump"/>
            <a:extLst>
              <a:ext uri="{FF2B5EF4-FFF2-40B4-BE49-F238E27FC236}">
                <a16:creationId xmlns:a16="http://schemas.microsoft.com/office/drawing/2014/main" id="{31BF4EFD-79AA-4D1B-A2DB-C1D99D9C6236}"/>
              </a:ext>
            </a:extLst>
          </p:cNvPr>
          <p:cNvSpPr/>
          <p:nvPr/>
        </p:nvSpPr>
        <p:spPr>
          <a:xfrm>
            <a:off x="7274376" y="5216070"/>
            <a:ext cx="889000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5">
                  <a:lumMod val="20000"/>
                  <a:lumOff val="80000"/>
                  <a:alpha val="64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2923C8A-C94F-4441-B367-7354AB6AD235}"/>
              </a:ext>
            </a:extLst>
          </p:cNvPr>
          <p:cNvSpPr txBox="1"/>
          <p:nvPr/>
        </p:nvSpPr>
        <p:spPr>
          <a:xfrm>
            <a:off x="5646058" y="1555690"/>
            <a:ext cx="26822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err="1">
                <a:cs typeface="MN KHANAMUKROP Light" pitchFamily="2" charset="0"/>
              </a:rPr>
              <a:t>Charater</a:t>
            </a:r>
            <a:r>
              <a:rPr lang="en-US" sz="4600" dirty="0">
                <a:cs typeface="MN KHANAMUKROP Light" pitchFamily="2" charset="0"/>
              </a:rPr>
              <a:t> 4</a:t>
            </a:r>
            <a:endParaRPr lang="th-TH" sz="4600" dirty="0">
              <a:cs typeface="MN KHANAMUKROP Light" pitchFamily="2" charset="0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E00B4FE-8EE1-40BE-953D-ECC131E146AA}"/>
              </a:ext>
            </a:extLst>
          </p:cNvPr>
          <p:cNvSpPr txBox="1"/>
          <p:nvPr/>
        </p:nvSpPr>
        <p:spPr>
          <a:xfrm>
            <a:off x="5646058" y="2626237"/>
            <a:ext cx="10948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Detail</a:t>
            </a:r>
            <a:endParaRPr lang="th-TH" sz="30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4E712ED-E5B0-41C5-BCFD-3B2C6B09DBE0}"/>
              </a:ext>
            </a:extLst>
          </p:cNvPr>
          <p:cNvSpPr txBox="1"/>
          <p:nvPr/>
        </p:nvSpPr>
        <p:spPr>
          <a:xfrm>
            <a:off x="5646058" y="3677766"/>
            <a:ext cx="1022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Perks</a:t>
            </a:r>
            <a:endParaRPr lang="th-TH" sz="3000" dirty="0"/>
          </a:p>
        </p:txBody>
      </p:sp>
      <p:sp>
        <p:nvSpPr>
          <p:cNvPr id="12" name="วงรี 11">
            <a:extLst>
              <a:ext uri="{FF2B5EF4-FFF2-40B4-BE49-F238E27FC236}">
                <a16:creationId xmlns:a16="http://schemas.microsoft.com/office/drawing/2014/main" id="{4AF55443-734C-4A84-8559-7D599ABF31DC}"/>
              </a:ext>
            </a:extLst>
          </p:cNvPr>
          <p:cNvSpPr/>
          <p:nvPr/>
        </p:nvSpPr>
        <p:spPr>
          <a:xfrm>
            <a:off x="7130833" y="5101770"/>
            <a:ext cx="1117600" cy="1117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วงรี 13">
            <a:hlinkClick r:id="rId6" action="ppaction://hlinksldjump"/>
            <a:extLst>
              <a:ext uri="{FF2B5EF4-FFF2-40B4-BE49-F238E27FC236}">
                <a16:creationId xmlns:a16="http://schemas.microsoft.com/office/drawing/2014/main" id="{75161FF5-BCB9-4BAC-BF8A-672F60B8F1F1}"/>
              </a:ext>
            </a:extLst>
          </p:cNvPr>
          <p:cNvSpPr/>
          <p:nvPr/>
        </p:nvSpPr>
        <p:spPr>
          <a:xfrm>
            <a:off x="3378200" y="5172528"/>
            <a:ext cx="889000" cy="8890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6">
                  <a:lumMod val="20000"/>
                  <a:lumOff val="80000"/>
                  <a:alpha val="6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วงรี 15">
            <a:hlinkClick r:id="rId7" action="ppaction://hlinksldjump"/>
            <a:extLst>
              <a:ext uri="{FF2B5EF4-FFF2-40B4-BE49-F238E27FC236}">
                <a16:creationId xmlns:a16="http://schemas.microsoft.com/office/drawing/2014/main" id="{7FEF5D60-A988-4A28-B3A3-5F0BE063B7E7}"/>
              </a:ext>
            </a:extLst>
          </p:cNvPr>
          <p:cNvSpPr/>
          <p:nvPr/>
        </p:nvSpPr>
        <p:spPr>
          <a:xfrm>
            <a:off x="4757058" y="5172528"/>
            <a:ext cx="889000" cy="88900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4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วงรี 12">
            <a:extLst>
              <a:ext uri="{FF2B5EF4-FFF2-40B4-BE49-F238E27FC236}">
                <a16:creationId xmlns:a16="http://schemas.microsoft.com/office/drawing/2014/main" id="{F460845E-5F57-4C2E-B083-5DA9940A5EA2}"/>
              </a:ext>
            </a:extLst>
          </p:cNvPr>
          <p:cNvSpPr/>
          <p:nvPr/>
        </p:nvSpPr>
        <p:spPr>
          <a:xfrm>
            <a:off x="2750458" y="883557"/>
            <a:ext cx="2144484" cy="2144484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accent5">
                  <a:lumMod val="20000"/>
                  <a:lumOff val="80000"/>
                  <a:alpha val="64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ลูกศร: ขวา 16">
            <a:hlinkClick r:id="rId8" action="ppaction://hlinksldjump"/>
            <a:extLst>
              <a:ext uri="{FF2B5EF4-FFF2-40B4-BE49-F238E27FC236}">
                <a16:creationId xmlns:a16="http://schemas.microsoft.com/office/drawing/2014/main" id="{241A3A62-FDF0-4A10-AD1E-C66F8E43322B}"/>
              </a:ext>
            </a:extLst>
          </p:cNvPr>
          <p:cNvSpPr/>
          <p:nvPr/>
        </p:nvSpPr>
        <p:spPr>
          <a:xfrm flipH="1" flipV="1">
            <a:off x="763814" y="629398"/>
            <a:ext cx="876300" cy="702129"/>
          </a:xfrm>
          <a:prstGeom prst="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8" name="Picture 2" descr="Confirmation - Free interface icons">
            <a:hlinkClick r:id="rId9" action="ppaction://hlinksldjump"/>
            <a:extLst>
              <a:ext uri="{FF2B5EF4-FFF2-40B4-BE49-F238E27FC236}">
                <a16:creationId xmlns:a16="http://schemas.microsoft.com/office/drawing/2014/main" id="{E334893B-4F6A-411C-9528-1F84DD45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21" y="5232398"/>
            <a:ext cx="856343" cy="85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6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80</Words>
  <Application>Microsoft Office PowerPoint</Application>
  <PresentationFormat>แบบจอกว้าง</PresentationFormat>
  <Paragraphs>45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User</cp:lastModifiedBy>
  <cp:revision>9</cp:revision>
  <dcterms:created xsi:type="dcterms:W3CDTF">2023-12-07T17:39:44Z</dcterms:created>
  <dcterms:modified xsi:type="dcterms:W3CDTF">2023-12-07T19:06:17Z</dcterms:modified>
</cp:coreProperties>
</file>