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2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3" r:id="rId3"/>
    <p:sldId id="270" r:id="rId4"/>
    <p:sldId id="439" r:id="rId5"/>
    <p:sldId id="272" r:id="rId6"/>
    <p:sldId id="440" r:id="rId7"/>
    <p:sldId id="437" r:id="rId8"/>
    <p:sldId id="438" r:id="rId9"/>
    <p:sldId id="436" r:id="rId10"/>
    <p:sldId id="418" r:id="rId11"/>
  </p:sldIdLst>
  <p:sldSz cx="12192000" cy="6858000"/>
  <p:notesSz cx="6735763" cy="9869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19853-DCEF-1FEB-7D72-14791CF650F6}" v="47" dt="2020-03-17T06:50:40.725"/>
    <p1510:client id="{37B369F0-C075-A8C6-BA86-466E29B07206}" v="66" dt="2020-03-17T05:15:54.014"/>
    <p1510:client id="{37EA5E42-A7C3-B081-145A-2F7BEB2B22BB}" v="4" dt="2020-03-17T06:03:14.055"/>
    <p1510:client id="{906E802A-12A2-980C-10B6-73C8471D9BAB}" v="20" dt="2020-03-17T05:44:38.514"/>
    <p1510:client id="{BC66645F-809F-6E22-B869-F0CA49506CE3}" v="20" dt="2020-03-17T06:46:28.967"/>
    <p1510:client id="{DD1475A3-DF3D-C10B-C1E8-2F1763CE2D5E}" v="101" dt="2020-03-17T06:35:50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1" cy="495189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3"/>
            <a:ext cx="2918831" cy="495189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4305"/>
            <a:ext cx="2918831" cy="4951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4305"/>
            <a:ext cx="2918831" cy="4951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0B79F3EB-9B5E-434D-8ED8-C5D6FE3D5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2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1" cy="495189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3"/>
            <a:ext cx="2918831" cy="495189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9696"/>
            <a:ext cx="5388610" cy="3886110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4305"/>
            <a:ext cx="2918831" cy="4951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4305"/>
            <a:ext cx="2918831" cy="495188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0F873B1E-521A-4F93-9C52-026638EF6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86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34" y="413299"/>
            <a:ext cx="8629358" cy="1403231"/>
          </a:xfrm>
        </p:spPr>
        <p:txBody>
          <a:bodyPr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Voting System </a:t>
            </a:r>
            <a:endParaRPr lang="en-001" sz="5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0724" y="1715025"/>
            <a:ext cx="7511759" cy="9995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Internship Project</a:t>
            </a:r>
          </a:p>
          <a:p>
            <a:pPr algn="l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5CS-23 </a:t>
            </a:r>
            <a:r>
              <a:rPr lang="en-US" sz="3100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3100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3100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Wai </a:t>
            </a:r>
            <a:r>
              <a:rPr lang="en-US" sz="3100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</a:t>
            </a:r>
            <a:r>
              <a:rPr lang="en-US" sz="3100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Lwin</a:t>
            </a:r>
            <a:endParaRPr lang="en-US" sz="3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AB329D-392E-419B-A836-079E99773CB9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DF56D46-1CDF-659B-9A13-6D22DE19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7751" y="209421"/>
            <a:ext cx="1810988" cy="18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23B1A0-DFEB-4EC9-826F-6B2FF0D5AF8A}"/>
              </a:ext>
            </a:extLst>
          </p:cNvPr>
          <p:cNvSpPr txBox="1"/>
          <p:nvPr/>
        </p:nvSpPr>
        <p:spPr>
          <a:xfrm>
            <a:off x="7154501" y="4612230"/>
            <a:ext cx="4815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000" spc="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Daw</a:t>
            </a:r>
            <a:r>
              <a:rPr lang="en-US" sz="3000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Hnin </a:t>
            </a:r>
            <a:r>
              <a:rPr lang="en-US" sz="3000" spc="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Hnin</a:t>
            </a:r>
            <a:r>
              <a:rPr lang="en-US" sz="3000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3000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Hlaing</a:t>
            </a:r>
          </a:p>
          <a:p>
            <a:r>
              <a:rPr lang="en-US" sz="3000" spc="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158461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9D670-EE1B-451D-9473-A694A677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310" y="524283"/>
            <a:ext cx="10515600" cy="13290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6600" spc="-50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ကျေ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း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ဇ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ူ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း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တ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င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်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ပ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ါ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တ</a:t>
            </a:r>
            <a:r>
              <a:rPr lang="my-MM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ယ</a:t>
            </a:r>
            <a:r>
              <a:rPr lang="en-US" sz="66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်</a:t>
            </a:r>
            <a:endParaRPr lang="en-GB" sz="6600" spc="-5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29D-392E-419B-A836-079E99773C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819AE-3E17-40FC-B170-7200CA92B3B7}"/>
              </a:ext>
            </a:extLst>
          </p:cNvPr>
          <p:cNvSpPr txBox="1"/>
          <p:nvPr/>
        </p:nvSpPr>
        <p:spPr>
          <a:xfrm>
            <a:off x="3723588" y="3325572"/>
            <a:ext cx="450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-5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Easy Vote System</a:t>
            </a:r>
            <a:endParaRPr lang="en-US" sz="4800" spc="-5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9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603314"/>
            <a:ext cx="1562450" cy="992185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နိဒါန်း</a:t>
            </a:r>
            <a:endParaRPr lang="en-US" sz="5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B329D-392E-419B-A836-079E99773C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7C306-1041-4850-8FDA-ED43DB4804C9}"/>
              </a:ext>
            </a:extLst>
          </p:cNvPr>
          <p:cNvSpPr txBox="1"/>
          <p:nvPr/>
        </p:nvSpPr>
        <p:spPr>
          <a:xfrm>
            <a:off x="1100663" y="1751577"/>
            <a:ext cx="9990673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ူ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္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လ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ပြိုင်ပွဲများပြုလုပ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ာ၌ 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en-US" sz="2400" dirty="0" err="1">
                <a:solidFill>
                  <a:schemeClr val="accent1"/>
                </a:solidFill>
              </a:rPr>
              <a:t>ောင်းသား</a:t>
            </a:r>
            <a:r>
              <a:rPr lang="en-US" sz="2400" dirty="0">
                <a:solidFill>
                  <a:schemeClr val="accent1"/>
                </a:solidFill>
              </a:rPr>
              <a:t>၊ </a:t>
            </a:r>
            <a:r>
              <a:rPr lang="en-US" sz="2400" dirty="0" err="1">
                <a:solidFill>
                  <a:schemeClr val="accent1"/>
                </a:solidFill>
              </a:rPr>
              <a:t>ကျောင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ူ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 err="1">
                <a:solidFill>
                  <a:schemeClr val="accent1"/>
                </a:solidFill>
              </a:rPr>
              <a:t>ားမ</a:t>
            </a:r>
            <a:r>
              <a:rPr lang="en-US" sz="2400" dirty="0">
                <a:solidFill>
                  <a:schemeClr val="accent1"/>
                </a:solidFill>
              </a:rPr>
              <a:t>ှ </a:t>
            </a:r>
            <a:r>
              <a:rPr lang="en-US" sz="2400" dirty="0" err="1">
                <a:solidFill>
                  <a:schemeClr val="accent1"/>
                </a:solidFill>
              </a:rPr>
              <a:t>မိမိ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့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ှ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သော</a:t>
            </a:r>
            <a:r>
              <a:rPr lang="en-US" sz="2400" dirty="0">
                <a:solidFill>
                  <a:schemeClr val="accent1"/>
                </a:solidFill>
              </a:rPr>
              <a:t> ပ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 err="1">
                <a:solidFill>
                  <a:schemeClr val="accent1"/>
                </a:solidFill>
              </a:rPr>
              <a:t>ိုင်ပွဲဝ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ဖြင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 err="1">
                <a:solidFill>
                  <a:schemeClr val="accent1"/>
                </a:solidFill>
              </a:rPr>
              <a:t>နိုင်ပါသည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ထို့အပြင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ယ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စ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ဆ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ဲ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၍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 and Queen 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en-US" sz="2400" dirty="0" err="1">
                <a:solidFill>
                  <a:schemeClr val="accent1"/>
                </a:solidFill>
              </a:rPr>
              <a:t>ေးချယ်ရာတွင်လည်း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မဲစနစ်ဖြင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 err="1">
                <a:solidFill>
                  <a:schemeClr val="accent1"/>
                </a:solidFill>
              </a:rPr>
              <a:t>ဆုံးဖြတ်ကြပါသည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ထိုသို</a:t>
            </a:r>
            <a:r>
              <a:rPr lang="en-US" sz="2400" dirty="0">
                <a:solidFill>
                  <a:schemeClr val="accent1"/>
                </a:solidFill>
              </a:rPr>
              <a:t>့ </a:t>
            </a:r>
            <a:r>
              <a:rPr lang="en-US" sz="2400" dirty="0" err="1">
                <a:solidFill>
                  <a:schemeClr val="accent1"/>
                </a:solidFill>
              </a:rPr>
              <a:t>မဲစနစ်ကို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အသုံးပြုရာ</a:t>
            </a:r>
            <a:r>
              <a:rPr lang="my-MM" sz="2400" dirty="0">
                <a:solidFill>
                  <a:schemeClr val="accent1"/>
                </a:solidFill>
              </a:rPr>
              <a:t>၌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 err="1">
                <a:solidFill>
                  <a:schemeClr val="accent1"/>
                </a:solidFill>
              </a:rPr>
              <a:t>ရေအတွက်အား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စိစစ်ရာတွင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 err="1">
                <a:solidFill>
                  <a:schemeClr val="accent1"/>
                </a:solidFill>
              </a:rPr>
              <a:t>ရေ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ှ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ယ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 err="1">
                <a:solidFill>
                  <a:schemeClr val="accent1"/>
                </a:solidFill>
              </a:rPr>
              <a:t>င်ပြီး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 err="1">
                <a:solidFill>
                  <a:schemeClr val="accent1"/>
                </a:solidFill>
              </a:rPr>
              <a:t>ေတွက်ရာတွင်လည်း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အချိန်များစွာ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ရ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ည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။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0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2" y="716438"/>
            <a:ext cx="2476732" cy="194419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5AB329D-392E-419B-A836-079E99773CB9}" type="slidenum">
              <a:rPr lang="en-US" sz="14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F928C0-F46E-4832-B55C-93C9322A6C66}"/>
              </a:ext>
            </a:extLst>
          </p:cNvPr>
          <p:cNvSpPr txBox="1">
            <a:spLocks/>
          </p:cNvSpPr>
          <p:nvPr/>
        </p:nvSpPr>
        <p:spPr>
          <a:xfrm>
            <a:off x="-139040" y="452485"/>
            <a:ext cx="3494362" cy="141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900" spc="-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အနှစ်ခ</a:t>
            </a:r>
            <a:r>
              <a:rPr lang="en-US" sz="49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ျ</a:t>
            </a:r>
            <a:r>
              <a:rPr lang="my-MM" sz="4900" spc="-50" dirty="0">
                <a:solidFill>
                  <a:schemeClr val="accent1"/>
                </a:solidFill>
                <a:latin typeface="Times New Roman" panose="02020603050405020304" pitchFamily="18" charset="0"/>
              </a:rPr>
              <a:t>ု</a:t>
            </a:r>
            <a:r>
              <a:rPr lang="en-US" sz="4900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ပ</a:t>
            </a:r>
            <a:r>
              <a:rPr lang="my-MM" sz="4900" spc="-50" dirty="0">
                <a:solidFill>
                  <a:schemeClr val="accent1"/>
                </a:solidFill>
                <a:latin typeface="Times New Roman" panose="02020603050405020304" pitchFamily="18" charset="0"/>
              </a:rPr>
              <a:t>်</a:t>
            </a:r>
            <a:endParaRPr lang="en-US" sz="4900" spc="-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3EA00-EA58-4CF6-9F52-50320E906A12}"/>
              </a:ext>
            </a:extLst>
          </p:cNvPr>
          <p:cNvSpPr txBox="1"/>
          <p:nvPr/>
        </p:nvSpPr>
        <p:spPr>
          <a:xfrm>
            <a:off x="999242" y="1735035"/>
            <a:ext cx="10284643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ူ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္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လ</a:t>
            </a:r>
            <a:r>
              <a:rPr lang="en-US" sz="2400" dirty="0">
                <a:solidFill>
                  <a:schemeClr val="accent1"/>
                </a:solidFill>
              </a:rPr>
              <a:t>်၌ </a:t>
            </a:r>
            <a:r>
              <a:rPr lang="en-US" sz="2400" dirty="0" err="1">
                <a:solidFill>
                  <a:schemeClr val="accent1"/>
                </a:solidFill>
              </a:rPr>
              <a:t>နှစ်စဉ်ကျင်းပ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ယ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စ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ကြိုဆိုပွဲနှင</a:t>
            </a:r>
            <a:r>
              <a:rPr lang="my-MM" sz="2400" dirty="0">
                <a:solidFill>
                  <a:schemeClr val="accent1"/>
                </a:solidFill>
              </a:rPr>
              <a:t>့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dirty="0">
                <a:solidFill>
                  <a:schemeClr val="accent1"/>
                </a:solidFill>
              </a:rPr>
              <a:t> ပ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 online 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ဖြင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ဆောင်ရွက်ထားပါသည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ီ</a:t>
            </a:r>
            <a:r>
              <a:rPr lang="en-US" sz="2400" dirty="0">
                <a:solidFill>
                  <a:schemeClr val="accent1"/>
                </a:solidFill>
              </a:rPr>
              <a:t>း 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ှ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ထ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တ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း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ထ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ည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ထို့အပြင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င့်</a:t>
            </a:r>
            <a:r>
              <a:rPr lang="en-US" sz="2400" dirty="0" err="1">
                <a:solidFill>
                  <a:schemeClr val="accent1"/>
                </a:solidFill>
              </a:rPr>
              <a:t>ရှိသူများသည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ကွန်ပျူတာ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 err="1">
                <a:solidFill>
                  <a:schemeClr val="accent1"/>
                </a:solidFill>
              </a:rPr>
              <a:t>က္က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ှ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en-US" sz="2400" dirty="0" err="1">
                <a:solidFill>
                  <a:schemeClr val="accent1"/>
                </a:solidFill>
              </a:rPr>
              <a:t>ောင်းသား</a:t>
            </a:r>
            <a:r>
              <a:rPr lang="en-US" sz="2400" dirty="0">
                <a:solidFill>
                  <a:schemeClr val="accent1"/>
                </a:solidFill>
              </a:rPr>
              <a:t>၊ </a:t>
            </a:r>
            <a:r>
              <a:rPr lang="en-US" sz="2400" dirty="0" err="1">
                <a:solidFill>
                  <a:schemeClr val="accent1"/>
                </a:solidFill>
              </a:rPr>
              <a:t>ကျောင်းသူများ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နှင</a:t>
            </a:r>
            <a:r>
              <a:rPr lang="my-MM" sz="2400" dirty="0">
                <a:solidFill>
                  <a:schemeClr val="accent1"/>
                </a:solidFill>
              </a:rPr>
              <a:t>့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ဆ</a:t>
            </a:r>
            <a:r>
              <a:rPr lang="en-US" sz="2400" dirty="0">
                <a:solidFill>
                  <a:schemeClr val="accent1"/>
                </a:solidFill>
              </a:rPr>
              <a:t>ရ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၊ </a:t>
            </a:r>
            <a:r>
              <a:rPr lang="my-MM" sz="2400" dirty="0">
                <a:solidFill>
                  <a:schemeClr val="accent1"/>
                </a:solidFill>
              </a:rPr>
              <a:t>ဆ</a:t>
            </a:r>
            <a:r>
              <a:rPr lang="en-US" sz="2400" dirty="0">
                <a:solidFill>
                  <a:schemeClr val="accent1"/>
                </a:solidFill>
              </a:rPr>
              <a:t>ရ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ာ </a:t>
            </a:r>
            <a:r>
              <a:rPr lang="my-MM" sz="2400" dirty="0">
                <a:solidFill>
                  <a:schemeClr val="accent1"/>
                </a:solidFill>
              </a:rPr>
              <a:t>ဖ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ါ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သတ်မှတ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ခ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ည့်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ဆုံး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မဲရလဒ်အား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ဖော်ပ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ွ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ဖ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ည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19" y="707009"/>
            <a:ext cx="4778754" cy="945613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လ</a:t>
            </a:r>
            <a:r>
              <a:rPr lang="my-MM" sz="4900" dirty="0">
                <a:solidFill>
                  <a:schemeClr val="accent1"/>
                </a:solidFill>
                <a:latin typeface="Times New Roman" panose="02020603050405020304" pitchFamily="18" charset="0"/>
              </a:rPr>
              <a:t>ု</a:t>
            </a:r>
            <a:r>
              <a:rPr lang="en-US" sz="4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ပ</a:t>
            </a:r>
            <a:r>
              <a:rPr lang="my-MM" sz="4900" dirty="0">
                <a:solidFill>
                  <a:schemeClr val="accent1"/>
                </a:solidFill>
                <a:latin typeface="Times New Roman" panose="02020603050405020304" pitchFamily="18" charset="0"/>
              </a:rPr>
              <a:t>်</a:t>
            </a:r>
            <a:r>
              <a:rPr lang="en-US" sz="4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ဆောင်ချက်များ</a:t>
            </a:r>
            <a:endParaRPr lang="en-US" sz="4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B329D-392E-419B-A836-079E99773C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F30C8-9477-4697-ABC6-3D44E3E3A18F}"/>
              </a:ext>
            </a:extLst>
          </p:cNvPr>
          <p:cNvSpPr txBox="1"/>
          <p:nvPr/>
        </p:nvSpPr>
        <p:spPr>
          <a:xfrm>
            <a:off x="1357460" y="2168165"/>
            <a:ext cx="970960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1"/>
                </a:solidFill>
              </a:rPr>
              <a:t>အသ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ံ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 err="1">
                <a:solidFill>
                  <a:schemeClr val="accent1"/>
                </a:solidFill>
              </a:rPr>
              <a:t>ပြုမည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သူ</a:t>
            </a:r>
            <a:r>
              <a:rPr lang="en-US" sz="2400" dirty="0">
                <a:solidFill>
                  <a:schemeClr val="accent1"/>
                </a:solidFill>
              </a:rPr>
              <a:t> (User)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ှ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Campaign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သူ</a:t>
            </a:r>
            <a:r>
              <a:rPr lang="en-US" sz="2400" dirty="0">
                <a:solidFill>
                  <a:schemeClr val="accent1"/>
                </a:solidFill>
              </a:rPr>
              <a:t> (Admin)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သူ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19" y="707009"/>
            <a:ext cx="8294952" cy="945613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Campaign </a:t>
            </a:r>
            <a:r>
              <a:rPr lang="en-US" sz="5400" dirty="0" err="1">
                <a:solidFill>
                  <a:schemeClr val="accent1"/>
                </a:solidFill>
              </a:rPr>
              <a:t>ပြုလုပ်မည</a:t>
            </a:r>
            <a:r>
              <a:rPr lang="en-US" sz="5400" dirty="0">
                <a:solidFill>
                  <a:schemeClr val="accent1"/>
                </a:solidFill>
              </a:rPr>
              <a:t>့်</a:t>
            </a:r>
            <a:r>
              <a:rPr lang="en-US" sz="5400" dirty="0" err="1">
                <a:solidFill>
                  <a:schemeClr val="accent1"/>
                </a:solidFill>
              </a:rPr>
              <a:t>သူ</a:t>
            </a:r>
            <a:r>
              <a:rPr lang="en-US" sz="5400" dirty="0">
                <a:solidFill>
                  <a:schemeClr val="accent1"/>
                </a:solidFill>
              </a:rPr>
              <a:t> (Admin)</a:t>
            </a:r>
            <a:endParaRPr lang="en-US" sz="4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B329D-392E-419B-A836-079E99773C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F30C8-9477-4697-ABC6-3D44E3E3A18F}"/>
              </a:ext>
            </a:extLst>
          </p:cNvPr>
          <p:cNvSpPr txBox="1"/>
          <p:nvPr/>
        </p:nvSpPr>
        <p:spPr>
          <a:xfrm>
            <a:off x="1536569" y="2168165"/>
            <a:ext cx="9709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campaign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 err="1">
                <a:solidFill>
                  <a:schemeClr val="accent1"/>
                </a:solidFill>
              </a:rPr>
              <a:t>သစ်တစ်ခု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ပြုလုပ်နိုင်ယုံသာမက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ထို</a:t>
            </a:r>
            <a:r>
              <a:rPr lang="en-US" sz="2400" dirty="0">
                <a:solidFill>
                  <a:schemeClr val="accent1"/>
                </a:solidFill>
              </a:rPr>
              <a:t> campaign </a:t>
            </a:r>
            <a:r>
              <a:rPr lang="my-MM" sz="2400" dirty="0">
                <a:solidFill>
                  <a:schemeClr val="accent1"/>
                </a:solidFill>
              </a:rPr>
              <a:t>၏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နှင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en-US" sz="2400" dirty="0" err="1">
                <a:solidFill>
                  <a:schemeClr val="accent1"/>
                </a:solidFill>
              </a:rPr>
              <a:t>ပြီးဆ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 err="1">
                <a:solidFill>
                  <a:schemeClr val="accent1"/>
                </a:solidFill>
              </a:rPr>
              <a:t>ံးချိန်တို့ကို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သတ်မှတ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ည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။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Admin </a:t>
            </a:r>
            <a:r>
              <a:rPr lang="en-US" sz="2400" dirty="0" err="1">
                <a:solidFill>
                  <a:schemeClr val="accent1"/>
                </a:solidFill>
              </a:rPr>
              <a:t>သည</a:t>
            </a:r>
            <a:r>
              <a:rPr lang="en-US" sz="2400" dirty="0">
                <a:solidFill>
                  <a:schemeClr val="accent1"/>
                </a:solidFill>
              </a:rPr>
              <a:t>် campaign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 err="1">
                <a:solidFill>
                  <a:schemeClr val="accent1"/>
                </a:solidFill>
              </a:rPr>
              <a:t>ို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ပြင်ဆင်ခြင်း</a:t>
            </a:r>
            <a:r>
              <a:rPr lang="en-US" sz="2400" dirty="0">
                <a:solidFill>
                  <a:schemeClr val="accent1"/>
                </a:solidFill>
              </a:rPr>
              <a:t>၊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ယ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ဖ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၊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en-US" sz="2400" dirty="0" err="1">
                <a:solidFill>
                  <a:schemeClr val="accent1"/>
                </a:solidFill>
              </a:rPr>
              <a:t>င်ဆင်ခြင်းများ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ပြုလုပ်နိုင်ပါသည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မှတ်ပုံတင်ထား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user 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 err="1">
                <a:solidFill>
                  <a:schemeClr val="accent1"/>
                </a:solidFill>
              </a:rPr>
              <a:t>လည်း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ကြည</a:t>
            </a:r>
            <a:r>
              <a:rPr lang="my-MM" sz="2400" dirty="0">
                <a:solidFill>
                  <a:schemeClr val="accent1"/>
                </a:solidFill>
              </a:rPr>
              <a:t>့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ှ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ါ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ည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>
                <a:solidFill>
                  <a:schemeClr val="accent1"/>
                </a:solidFill>
              </a:rPr>
              <a:t>။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656" y="772997"/>
            <a:ext cx="3751868" cy="945613"/>
          </a:xfrm>
        </p:spPr>
        <p:txBody>
          <a:bodyPr>
            <a:normAutofit/>
          </a:bodyPr>
          <a:lstStyle/>
          <a:p>
            <a:pPr algn="r"/>
            <a:r>
              <a:rPr lang="en-US" sz="5400" dirty="0" err="1">
                <a:solidFill>
                  <a:schemeClr val="accent1"/>
                </a:solidFill>
              </a:rPr>
              <a:t>မဲ</a:t>
            </a:r>
            <a:r>
              <a:rPr lang="my-MM" sz="5400" dirty="0">
                <a:solidFill>
                  <a:schemeClr val="accent1"/>
                </a:solidFill>
              </a:rPr>
              <a:t>ပ</a:t>
            </a:r>
            <a:r>
              <a:rPr lang="en-US" sz="5400" dirty="0">
                <a:solidFill>
                  <a:schemeClr val="accent1"/>
                </a:solidFill>
              </a:rPr>
              <a:t>ေ</a:t>
            </a:r>
            <a:r>
              <a:rPr lang="my-MM" sz="5400" dirty="0">
                <a:solidFill>
                  <a:schemeClr val="accent1"/>
                </a:solidFill>
              </a:rPr>
              <a:t>း</a:t>
            </a:r>
            <a:r>
              <a:rPr lang="en-US" sz="5400" dirty="0">
                <a:solidFill>
                  <a:schemeClr val="accent1"/>
                </a:solidFill>
              </a:rPr>
              <a:t>မ</a:t>
            </a:r>
            <a:r>
              <a:rPr lang="my-MM" sz="5400" dirty="0">
                <a:solidFill>
                  <a:schemeClr val="accent1"/>
                </a:solidFill>
              </a:rPr>
              <a:t>ည</a:t>
            </a:r>
            <a:r>
              <a:rPr lang="en-US" sz="5400" dirty="0">
                <a:solidFill>
                  <a:schemeClr val="accent1"/>
                </a:solidFill>
              </a:rPr>
              <a:t>့်</a:t>
            </a:r>
            <a:r>
              <a:rPr lang="en-US" sz="5400" dirty="0" err="1">
                <a:solidFill>
                  <a:schemeClr val="accent1"/>
                </a:solidFill>
              </a:rPr>
              <a:t>သူ</a:t>
            </a:r>
            <a:endParaRPr lang="en-US" sz="49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B329D-392E-419B-A836-079E99773CB9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F30C8-9477-4697-ABC6-3D44E3E3A18F}"/>
              </a:ext>
            </a:extLst>
          </p:cNvPr>
          <p:cNvSpPr txBox="1"/>
          <p:nvPr/>
        </p:nvSpPr>
        <p:spPr>
          <a:xfrm>
            <a:off x="1432874" y="2064470"/>
            <a:ext cx="97096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ပထမဥ</a:t>
            </a:r>
            <a:r>
              <a:rPr lang="my-MM" sz="2400" dirty="0">
                <a:solidFill>
                  <a:schemeClr val="accent1"/>
                </a:solidFill>
              </a:rPr>
              <a:t>ီ</a:t>
            </a:r>
            <a:r>
              <a:rPr lang="en-US" sz="2400" dirty="0">
                <a:solidFill>
                  <a:schemeClr val="accent1"/>
                </a:solidFill>
              </a:rPr>
              <a:t>း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မ</a:t>
            </a:r>
            <a:r>
              <a:rPr lang="my-MM" sz="2400" dirty="0">
                <a:solidFill>
                  <a:schemeClr val="accent1"/>
                </a:solidFill>
              </a:rPr>
              <a:t>ဲ</a:t>
            </a:r>
            <a:r>
              <a:rPr lang="en-US" sz="2400" dirty="0" err="1">
                <a:solidFill>
                  <a:schemeClr val="accent1"/>
                </a:solidFill>
              </a:rPr>
              <a:t>ပေးမည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သူများသည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ဤစ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ှ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 err="1">
                <a:solidFill>
                  <a:schemeClr val="accent1"/>
                </a:solidFill>
              </a:rPr>
              <a:t>ုံတင်ထားရန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လိုအပ်ပါသည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ထိုသို့မှတ်ပုံတင်ရာတွင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ထည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သွင်းရမည</a:t>
            </a:r>
            <a:r>
              <a:rPr lang="en-US" sz="2400" dirty="0">
                <a:solidFill>
                  <a:schemeClr val="accent1"/>
                </a:solidFill>
              </a:rPr>
              <a:t>့် email </a:t>
            </a:r>
            <a:r>
              <a:rPr lang="en-US" sz="2400" dirty="0" err="1">
                <a:solidFill>
                  <a:schemeClr val="accent1"/>
                </a:solidFill>
              </a:rPr>
              <a:t>မှာ</a:t>
            </a:r>
            <a:r>
              <a:rPr lang="en-US" sz="2400" dirty="0">
                <a:solidFill>
                  <a:schemeClr val="accent1"/>
                </a:solidFill>
              </a:rPr>
              <a:t> Edu mail </a:t>
            </a:r>
            <a:r>
              <a:rPr lang="my-MM" sz="2400" dirty="0">
                <a:solidFill>
                  <a:schemeClr val="accent1"/>
                </a:solidFill>
              </a:rPr>
              <a:t>ဖ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ါ</a:t>
            </a:r>
            <a:r>
              <a:rPr lang="en-US" sz="2400" dirty="0">
                <a:solidFill>
                  <a:schemeClr val="accent1"/>
                </a:solidFill>
              </a:rPr>
              <a:t>မ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။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မှတ်ပ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ံ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င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ပြီး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 err="1">
                <a:solidFill>
                  <a:schemeClr val="accent1"/>
                </a:solidFill>
              </a:rPr>
              <a:t>ိမိ</a:t>
            </a:r>
            <a:r>
              <a:rPr lang="en-US" sz="2400" dirty="0">
                <a:solidFill>
                  <a:schemeClr val="accent1"/>
                </a:solidFill>
              </a:rPr>
              <a:t>၏ mail </a:t>
            </a:r>
            <a:r>
              <a:rPr lang="en-US" sz="2400" dirty="0" err="1">
                <a:solidFill>
                  <a:schemeClr val="accent1"/>
                </a:solidFill>
              </a:rPr>
              <a:t>တွင်သွား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၍ verify ပြ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ပ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ပေးရပါမည</a:t>
            </a:r>
            <a:r>
              <a:rPr lang="en-US" sz="2400" dirty="0">
                <a:solidFill>
                  <a:schemeClr val="accent1"/>
                </a:solidFill>
              </a:rPr>
              <a:t>်။ 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 err="1">
                <a:solidFill>
                  <a:schemeClr val="accent1"/>
                </a:solidFill>
              </a:rPr>
              <a:t>ို့မှသာ</a:t>
            </a:r>
            <a:r>
              <a:rPr lang="en-US" sz="2400" dirty="0">
                <a:solidFill>
                  <a:schemeClr val="accent1"/>
                </a:solidFill>
              </a:rPr>
              <a:t> login in </a:t>
            </a:r>
            <a:r>
              <a:rPr lang="en-US" sz="2400" dirty="0" err="1">
                <a:solidFill>
                  <a:schemeClr val="accent1"/>
                </a:solidFill>
              </a:rPr>
              <a:t>ဝင်နိုင်မည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ဖြစ်ပါသည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/>
                </a:solidFill>
              </a:rPr>
              <a:t>လူတစ်ီဥးလ</a:t>
            </a:r>
            <a:r>
              <a:rPr lang="en-US" sz="2400" dirty="0">
                <a:solidFill>
                  <a:schemeClr val="accent1"/>
                </a:solidFill>
              </a:rPr>
              <a:t>ျှင် </a:t>
            </a:r>
            <a:r>
              <a:rPr lang="en-US" sz="2400" dirty="0" err="1">
                <a:solidFill>
                  <a:schemeClr val="accent1"/>
                </a:solidFill>
              </a:rPr>
              <a:t>မဲတစ်ကြိမ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ာ </a:t>
            </a:r>
            <a:r>
              <a:rPr lang="en-US" sz="2400" dirty="0" err="1">
                <a:solidFill>
                  <a:schemeClr val="accent1"/>
                </a:solidFill>
              </a:rPr>
              <a:t>ပေးရပါမည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လ</a:t>
            </a:r>
            <a:r>
              <a:rPr lang="my-MM" sz="2400" dirty="0">
                <a:solidFill>
                  <a:schemeClr val="accent1"/>
                </a:solidFill>
              </a:rPr>
              <a:t>ဒ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>
                <a:solidFill>
                  <a:schemeClr val="accent1"/>
                </a:solidFill>
              </a:rPr>
              <a:t>ခ</a:t>
            </a:r>
            <a:r>
              <a:rPr lang="my-MM" sz="2400" dirty="0">
                <a:solidFill>
                  <a:schemeClr val="accent1"/>
                </a:solidFill>
              </a:rPr>
              <a:t>ျ</a:t>
            </a:r>
            <a:r>
              <a:rPr lang="en-US" sz="2400" dirty="0">
                <a:solidFill>
                  <a:schemeClr val="accent1"/>
                </a:solidFill>
              </a:rPr>
              <a:t>ိ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ှ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့် တ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en-US" sz="2400" dirty="0" err="1">
                <a:solidFill>
                  <a:schemeClr val="accent1"/>
                </a:solidFill>
              </a:rPr>
              <a:t>ေးညီ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ကြည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ရှုနိုင်ပါသည</a:t>
            </a:r>
            <a:r>
              <a:rPr lang="en-US" sz="2400" dirty="0">
                <a:solidFill>
                  <a:schemeClr val="accent1"/>
                </a:solidFill>
              </a:rPr>
              <a:t>်။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2" y="716438"/>
            <a:ext cx="2476732" cy="194419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5AB329D-392E-419B-A836-079E99773CB9}" type="slidenum">
              <a:rPr lang="en-US" sz="14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F928C0-F46E-4832-B55C-93C9322A6C66}"/>
              </a:ext>
            </a:extLst>
          </p:cNvPr>
          <p:cNvSpPr txBox="1">
            <a:spLocks/>
          </p:cNvSpPr>
          <p:nvPr/>
        </p:nvSpPr>
        <p:spPr>
          <a:xfrm>
            <a:off x="999242" y="471339"/>
            <a:ext cx="4091233" cy="141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pc="-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ရည်ရွယ်ချက</a:t>
            </a:r>
            <a:r>
              <a:rPr lang="en-US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်</a:t>
            </a:r>
            <a:r>
              <a:rPr lang="my-MM" spc="-50" dirty="0">
                <a:solidFill>
                  <a:schemeClr val="accent1"/>
                </a:solidFill>
                <a:latin typeface="Times New Roman" panose="02020603050405020304" pitchFamily="18" charset="0"/>
              </a:rPr>
              <a:t>မ</a:t>
            </a:r>
            <a:r>
              <a:rPr lang="en-US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ျ</a:t>
            </a:r>
            <a:r>
              <a:rPr lang="my-MM" spc="-50" dirty="0">
                <a:solidFill>
                  <a:schemeClr val="accent1"/>
                </a:solidFill>
                <a:latin typeface="Times New Roman" panose="02020603050405020304" pitchFamily="18" charset="0"/>
              </a:rPr>
              <a:t>ာ</a:t>
            </a:r>
            <a:r>
              <a:rPr lang="en-US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003BF-303B-49D4-9942-7E937044E201}"/>
              </a:ext>
            </a:extLst>
          </p:cNvPr>
          <p:cNvSpPr txBox="1"/>
          <p:nvPr/>
        </p:nvSpPr>
        <p:spPr>
          <a:xfrm>
            <a:off x="1498862" y="2092751"/>
            <a:ext cx="5166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တိက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 err="1">
                <a:solidFill>
                  <a:schemeClr val="accent1"/>
                </a:solidFill>
              </a:rPr>
              <a:t>ရေအတွက</a:t>
            </a:r>
            <a:r>
              <a:rPr lang="en-US" sz="2400" dirty="0">
                <a:solidFill>
                  <a:schemeClr val="accent1"/>
                </a:solidFill>
              </a:rPr>
              <a:t>် </a:t>
            </a:r>
            <a:r>
              <a:rPr lang="en-US" sz="2400" dirty="0" err="1">
                <a:solidFill>
                  <a:schemeClr val="accent1"/>
                </a:solidFill>
              </a:rPr>
              <a:t>ရရှိ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မဲ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ည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en-US" sz="2400" dirty="0" err="1">
                <a:solidFill>
                  <a:schemeClr val="accent1"/>
                </a:solidFill>
              </a:rPr>
              <a:t>အချိန်သက်သာ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မည်သည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my-MM" sz="2400" dirty="0">
                <a:solidFill>
                  <a:schemeClr val="accent1"/>
                </a:solidFill>
              </a:rPr>
              <a:t>န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ှ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ဆ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 </a:t>
            </a:r>
            <a:r>
              <a:rPr lang="my-MM" sz="2400" dirty="0">
                <a:solidFill>
                  <a:schemeClr val="accent1"/>
                </a:solidFill>
              </a:rPr>
              <a:t>မ</a:t>
            </a:r>
            <a:r>
              <a:rPr lang="en-US" sz="2400" dirty="0">
                <a:solidFill>
                  <a:schemeClr val="accent1"/>
                </a:solidFill>
              </a:rPr>
              <a:t>ဲ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း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ု</a:t>
            </a:r>
            <a:r>
              <a:rPr lang="my-MM" sz="2400" dirty="0">
                <a:solidFill>
                  <a:schemeClr val="accent1"/>
                </a:solidFill>
              </a:rPr>
              <a:t>င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242" y="716438"/>
            <a:ext cx="2476732" cy="194419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867" y="3246439"/>
            <a:ext cx="672957" cy="34376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5AB329D-392E-419B-A836-079E99773CB9}" type="slidenum">
              <a:rPr lang="en-US" sz="14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F928C0-F46E-4832-B55C-93C9322A6C66}"/>
              </a:ext>
            </a:extLst>
          </p:cNvPr>
          <p:cNvSpPr txBox="1">
            <a:spLocks/>
          </p:cNvSpPr>
          <p:nvPr/>
        </p:nvSpPr>
        <p:spPr>
          <a:xfrm>
            <a:off x="999242" y="471339"/>
            <a:ext cx="4411744" cy="141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pc="-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အကျိုး</a:t>
            </a:r>
            <a:r>
              <a:rPr lang="my-MM" spc="-50" dirty="0">
                <a:solidFill>
                  <a:schemeClr val="accent1"/>
                </a:solidFill>
                <a:latin typeface="Times New Roman" panose="02020603050405020304" pitchFamily="18" charset="0"/>
              </a:rPr>
              <a:t>က</a:t>
            </a:r>
            <a:r>
              <a:rPr lang="en-US" spc="-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ျ</a:t>
            </a:r>
            <a:r>
              <a:rPr lang="en-US" spc="-5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ေးဇူးများ</a:t>
            </a:r>
            <a:endParaRPr lang="en-US" spc="-5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0D7D7-EC5C-41B1-B549-55D798392804}"/>
              </a:ext>
            </a:extLst>
          </p:cNvPr>
          <p:cNvSpPr txBox="1"/>
          <p:nvPr/>
        </p:nvSpPr>
        <p:spPr>
          <a:xfrm>
            <a:off x="1470581" y="2384981"/>
            <a:ext cx="1176636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အ</a:t>
            </a:r>
            <a:r>
              <a:rPr lang="my-MM" sz="2400" dirty="0">
                <a:solidFill>
                  <a:schemeClr val="accent1"/>
                </a:solidFill>
              </a:rPr>
              <a:t>ခ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ိ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က</a:t>
            </a:r>
            <a:r>
              <a:rPr lang="my-MM" sz="2400" dirty="0">
                <a:solidFill>
                  <a:schemeClr val="accent1"/>
                </a:solidFill>
              </a:rPr>
              <a:t>ု</a:t>
            </a:r>
            <a:r>
              <a:rPr lang="en-US" sz="2400" dirty="0">
                <a:solidFill>
                  <a:schemeClr val="accent1"/>
                </a:solidFill>
              </a:rPr>
              <a:t>န</a:t>
            </a:r>
            <a:r>
              <a:rPr lang="my-MM" sz="2400" dirty="0">
                <a:solidFill>
                  <a:schemeClr val="accent1"/>
                </a:solidFill>
              </a:rPr>
              <a:t>်</a:t>
            </a:r>
            <a:r>
              <a:rPr lang="en-US" sz="2400" dirty="0">
                <a:solidFill>
                  <a:schemeClr val="accent1"/>
                </a:solidFill>
              </a:rPr>
              <a:t>သ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ာ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ဖ</a:t>
            </a:r>
            <a:r>
              <a:rPr lang="my-MM" sz="2400" dirty="0">
                <a:solidFill>
                  <a:schemeClr val="accent1"/>
                </a:solidFill>
              </a:rPr>
              <a:t>ြ</a:t>
            </a:r>
            <a:r>
              <a:rPr lang="en-US" sz="2400" dirty="0">
                <a:solidFill>
                  <a:schemeClr val="accent1"/>
                </a:solidFill>
              </a:rPr>
              <a:t>င့် </a:t>
            </a:r>
            <a:r>
              <a:rPr lang="en-US" sz="2400" dirty="0" err="1">
                <a:solidFill>
                  <a:schemeClr val="accent1"/>
                </a:solidFill>
              </a:rPr>
              <a:t>မဲများအား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ရ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>
                <a:solidFill>
                  <a:schemeClr val="accent1"/>
                </a:solidFill>
              </a:rPr>
              <a:t>ွ</a:t>
            </a:r>
            <a:r>
              <a:rPr lang="my-MM" sz="2400" dirty="0">
                <a:solidFill>
                  <a:schemeClr val="accent1"/>
                </a:solidFill>
              </a:rPr>
              <a:t>က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en-US" sz="2400" dirty="0" err="1">
                <a:solidFill>
                  <a:schemeClr val="accent1"/>
                </a:solidFill>
              </a:rPr>
              <a:t>နိုင်ပြီး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တိက</a:t>
            </a:r>
            <a:r>
              <a:rPr lang="en-US" sz="2400" dirty="0">
                <a:solidFill>
                  <a:schemeClr val="accent1"/>
                </a:solidFill>
              </a:rPr>
              <a:t>ျ</a:t>
            </a:r>
            <a:r>
              <a:rPr lang="my-MM" sz="2400" dirty="0">
                <a:solidFill>
                  <a:schemeClr val="accent1"/>
                </a:solidFill>
              </a:rPr>
              <a:t>သ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အ</a:t>
            </a:r>
            <a:r>
              <a:rPr lang="en-US" sz="2400" dirty="0" err="1">
                <a:solidFill>
                  <a:schemeClr val="accent1"/>
                </a:solidFill>
              </a:rPr>
              <a:t>ဖြေအား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ပြုလုပ</a:t>
            </a:r>
            <a:r>
              <a:rPr lang="en-US" sz="2400" dirty="0">
                <a:solidFill>
                  <a:schemeClr val="accent1"/>
                </a:solidFill>
              </a:rPr>
              <a:t>်</a:t>
            </a:r>
            <a:r>
              <a:rPr lang="my-MM" sz="2400" dirty="0">
                <a:solidFill>
                  <a:schemeClr val="accent1"/>
                </a:solidFill>
              </a:rPr>
              <a:t>ပ</a:t>
            </a:r>
            <a:r>
              <a:rPr lang="en-US" sz="2400" dirty="0" err="1">
                <a:solidFill>
                  <a:schemeClr val="accent1"/>
                </a:solidFill>
              </a:rPr>
              <a:t>ေးနိုင်ခြင်း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အချိန်နှင</a:t>
            </a:r>
            <a:r>
              <a:rPr lang="en-US" sz="2400" dirty="0">
                <a:solidFill>
                  <a:schemeClr val="accent1"/>
                </a:solidFill>
              </a:rPr>
              <a:t>့် </a:t>
            </a:r>
            <a:r>
              <a:rPr lang="my-MM" sz="2400" dirty="0">
                <a:solidFill>
                  <a:schemeClr val="accent1"/>
                </a:solidFill>
              </a:rPr>
              <a:t>တ</a:t>
            </a:r>
            <a:r>
              <a:rPr lang="en-US" sz="2400" dirty="0" err="1">
                <a:solidFill>
                  <a:schemeClr val="accent1"/>
                </a:solidFill>
              </a:rPr>
              <a:t>ပြေးညီ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မဲအ</a:t>
            </a:r>
            <a:r>
              <a:rPr lang="my-MM" sz="2400" dirty="0">
                <a:solidFill>
                  <a:schemeClr val="accent1"/>
                </a:solidFill>
              </a:rPr>
              <a:t>ဖ</a:t>
            </a:r>
            <a:r>
              <a:rPr lang="en-US" sz="2400" dirty="0">
                <a:solidFill>
                  <a:schemeClr val="accent1"/>
                </a:solidFill>
              </a:rPr>
              <a:t>ြ</a:t>
            </a:r>
            <a:r>
              <a:rPr lang="en-US" sz="2400" dirty="0" err="1">
                <a:solidFill>
                  <a:schemeClr val="accent1"/>
                </a:solidFill>
              </a:rPr>
              <a:t>ေအား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my-MM" sz="2400" dirty="0">
                <a:solidFill>
                  <a:schemeClr val="accent1"/>
                </a:solidFill>
              </a:rPr>
              <a:t>စ</a:t>
            </a:r>
            <a:r>
              <a:rPr lang="en-US" sz="2400" dirty="0">
                <a:solidFill>
                  <a:schemeClr val="accent1"/>
                </a:solidFill>
              </a:rPr>
              <a:t>ေ</a:t>
            </a:r>
            <a:r>
              <a:rPr lang="my-MM" sz="2400" dirty="0">
                <a:solidFill>
                  <a:schemeClr val="accent1"/>
                </a:solidFill>
              </a:rPr>
              <a:t>ာ</a:t>
            </a:r>
            <a:r>
              <a:rPr lang="en-US" sz="2400" dirty="0">
                <a:solidFill>
                  <a:schemeClr val="accent1"/>
                </a:solidFill>
              </a:rPr>
              <a:t>င့်</a:t>
            </a:r>
            <a:r>
              <a:rPr lang="en-US" sz="2400" dirty="0" err="1">
                <a:solidFill>
                  <a:schemeClr val="accent1"/>
                </a:solidFill>
              </a:rPr>
              <a:t>ကြည</a:t>
            </a:r>
            <a:r>
              <a:rPr lang="en-US" sz="2400" dirty="0">
                <a:solidFill>
                  <a:schemeClr val="accent1"/>
                </a:solidFill>
              </a:rPr>
              <a:t>့်</a:t>
            </a:r>
            <a:r>
              <a:rPr lang="en-US" sz="2400" dirty="0" err="1">
                <a:solidFill>
                  <a:schemeClr val="accent1"/>
                </a:solidFill>
              </a:rPr>
              <a:t>နိုင်ခြင်း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မဲမသမာမှုများ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မဖြစ်ခြင်း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9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56" y="190753"/>
            <a:ext cx="4289981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Flow for Proposed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AB329D-392E-419B-A836-079E99773CB9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0B51C7-CB5A-2A01-CE35-6C9BABCBA7EF}"/>
              </a:ext>
            </a:extLst>
          </p:cNvPr>
          <p:cNvSpPr/>
          <p:nvPr/>
        </p:nvSpPr>
        <p:spPr>
          <a:xfrm>
            <a:off x="4468337" y="6356350"/>
            <a:ext cx="2795578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502040204020203" pitchFamily="34" charset="0"/>
              </a:rPr>
              <a:t>Figure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502040204020203" pitchFamily="34" charset="0"/>
              </a:rPr>
              <a:t>: Home Page</a:t>
            </a:r>
            <a:endParaRPr lang="en-001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Myanmar Tex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A2B909-BA07-4502-9440-02FBDFC1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4355" cy="60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6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</TotalTime>
  <Words>1452</Words>
  <Application>Microsoft Office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Easy Voting System </vt:lpstr>
      <vt:lpstr>နိဒါန်း</vt:lpstr>
      <vt:lpstr>on</vt:lpstr>
      <vt:lpstr>လုပ်ဆောင်ချက်များ</vt:lpstr>
      <vt:lpstr>Campaign ပြုလုပ်မည့်သူ (Admin)</vt:lpstr>
      <vt:lpstr>မဲပေးမည့်သူ</vt:lpstr>
      <vt:lpstr>on</vt:lpstr>
      <vt:lpstr>on</vt:lpstr>
      <vt:lpstr>System Flow for Proposed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</dc:creator>
  <cp:lastModifiedBy>DELL</cp:lastModifiedBy>
  <cp:revision>89</cp:revision>
  <cp:lastPrinted>2019-05-02T19:39:07Z</cp:lastPrinted>
  <dcterms:created xsi:type="dcterms:W3CDTF">2017-03-16T17:05:32Z</dcterms:created>
  <dcterms:modified xsi:type="dcterms:W3CDTF">2023-08-15T06:24:10Z</dcterms:modified>
</cp:coreProperties>
</file>