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047F-38A2-8744-88E0-6D5311416C0F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D481-B8D9-C147-A66D-85807D94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oogle-developer-experts/angular-2-introduction-to-new-http-module-1278499db2a0#.8lswrlcem" TargetMode="External"/><Relationship Id="rId4" Type="http://schemas.openxmlformats.org/officeDocument/2006/relationships/hyperlink" Target="https://angular.io/docs/ts/latest/tutorial/toh-pt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7xPwhwbcH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expor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docs/ts/latest/api/core/InjectableMetadata-clas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/blob/e1d7bdcfe7f25156c8a462452db5367b68a02df6/modules/angular2/src/http/static_response.ts#L26" TargetMode="External"/><Relationship Id="rId4" Type="http://schemas.openxmlformats.org/officeDocument/2006/relationships/hyperlink" Target="https://developer.mozilla.org/en-US/docs/Web/JavaScript/Reference/Functions/Arrow_functions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/blob/8daa9b202d4643e3cd032604b0ae6bb46ea5aaf9/modules/angular2/src/http/http.ts#L11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activeX/RxJS/blob/40e9757d751b4328d6f79d8c6ea33adb299d7466/src/Subscriber.ts#L9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/blob/40e9757d751b4328d6f79d8c6ea33adb299d7466/src/operators/map.ts#L17" TargetMode="External"/><Relationship Id="rId4" Type="http://schemas.openxmlformats.org/officeDocument/2006/relationships/hyperlink" Target="https://github.com/ReactiveX/RxJS/blob/40e9757d751b4328d6f79d8c6ea33adb299d7466/src/Subscriber.ts#L9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/blob/8daa9b202d4643e3cd032604b0ae6bb46ea5aaf9/modules/angular2/src/http/http.ts#L1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HTTP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https://www.youtube.com/watch?v=L7xPwhwbcHE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https://medium.com/google-developer-experts/angular-2-introduction-to-new-http-module-1278499db2a0#.8lswrlcem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https://angular.io/docs/ts/latest/tutorial/toh-pt6.html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23" y="365125"/>
            <a:ext cx="11527277" cy="1325563"/>
          </a:xfrm>
        </p:spPr>
        <p:txBody>
          <a:bodyPr/>
          <a:lstStyle/>
          <a:p>
            <a:r>
              <a:rPr lang="en-US" smtClean="0"/>
              <a:t>The Angular http service makes a request to the server, and returns a response.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3" y="1825625"/>
            <a:ext cx="115272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several HTTP methods:</a:t>
            </a:r>
          </a:p>
          <a:p>
            <a:r>
              <a:rPr lang="en-US" dirty="0" smtClean="0"/>
              <a:t>.get()</a:t>
            </a:r>
          </a:p>
          <a:p>
            <a:r>
              <a:rPr lang="en-US" dirty="0" smtClean="0"/>
              <a:t>.post()</a:t>
            </a:r>
          </a:p>
          <a:p>
            <a:r>
              <a:rPr lang="en-US" dirty="0" smtClean="0"/>
              <a:t>.delete()</a:t>
            </a:r>
          </a:p>
          <a:p>
            <a:r>
              <a:rPr lang="en-US" dirty="0" smtClean="0"/>
              <a:t>.head()</a:t>
            </a:r>
          </a:p>
          <a:p>
            <a:r>
              <a:rPr lang="en-US" dirty="0" smtClean="0"/>
              <a:t>.options()</a:t>
            </a:r>
          </a:p>
          <a:p>
            <a:r>
              <a:rPr lang="en-US" dirty="0" smtClean="0"/>
              <a:t>.patch()</a:t>
            </a:r>
          </a:p>
          <a:p>
            <a:r>
              <a:rPr lang="en-US" dirty="0" smtClean="0"/>
              <a:t>.put()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6" y="254412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Setting up angular/http</a:t>
            </a:r>
            <a:br>
              <a:rPr lang="en-US" sz="6000" b="1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83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26" y="444297"/>
            <a:ext cx="5873885" cy="4857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use the new Http module in our components we have to import </a:t>
            </a:r>
            <a:r>
              <a:rPr lang="en-US" b="1" dirty="0" smtClean="0"/>
              <a:t>Http </a:t>
            </a:r>
            <a:r>
              <a:rPr lang="en-US" dirty="0" smtClean="0"/>
              <a:t>After </a:t>
            </a:r>
            <a:r>
              <a:rPr lang="en-US" dirty="0"/>
              <a:t>that, we can just inject it via Dependency Injection in the constructor.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79" y="444297"/>
            <a:ext cx="515440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70" y="379884"/>
            <a:ext cx="6291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Besides the changes to our components using </a:t>
            </a:r>
            <a:r>
              <a:rPr lang="en-US" b="1" dirty="0" smtClean="0"/>
              <a:t>Http</a:t>
            </a:r>
            <a:r>
              <a:rPr lang="en-US" dirty="0" smtClean="0"/>
              <a:t>, we also need to include </a:t>
            </a:r>
            <a:r>
              <a:rPr lang="en-US" b="1" dirty="0" err="1" smtClean="0"/>
              <a:t>HttpModule</a:t>
            </a:r>
            <a:r>
              <a:rPr lang="en-US" dirty="0" smtClean="0"/>
              <a:t> during bootstrap.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Angular 2, Http is no longer included in the core but as a separate file.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19" y="281031"/>
            <a:ext cx="5194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3914"/>
            <a:ext cx="10515600" cy="1325563"/>
          </a:xfrm>
        </p:spPr>
        <p:txBody>
          <a:bodyPr anchor="t"/>
          <a:lstStyle/>
          <a:p>
            <a:pPr algn="ctr"/>
            <a:r>
              <a:rPr lang="en-US" b="1" dirty="0"/>
              <a:t>Creating a simple Http 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4810"/>
            <a:ext cx="5389606" cy="5424427"/>
          </a:xfrm>
        </p:spPr>
        <p:txBody>
          <a:bodyPr>
            <a:normAutofit/>
          </a:bodyPr>
          <a:lstStyle/>
          <a:p>
            <a:r>
              <a:rPr lang="en-US" dirty="0" smtClean="0"/>
              <a:t>Lets add </a:t>
            </a:r>
            <a:r>
              <a:rPr lang="en-US" dirty="0"/>
              <a:t>the </a:t>
            </a:r>
            <a:r>
              <a:rPr lang="en-US" b="1" i="1" dirty="0">
                <a:hlinkClick r:id="rId2"/>
              </a:rPr>
              <a:t>@</a:t>
            </a:r>
            <a:r>
              <a:rPr lang="en-US" b="1" i="1" dirty="0" smtClean="0">
                <a:hlinkClick r:id="rId2"/>
              </a:rPr>
              <a:t>Injectable</a:t>
            </a:r>
            <a:r>
              <a:rPr lang="en-US" dirty="0"/>
              <a:t> </a:t>
            </a:r>
            <a:r>
              <a:rPr lang="en-US" dirty="0" smtClean="0"/>
              <a:t>decorator </a:t>
            </a:r>
            <a:r>
              <a:rPr lang="en-US" dirty="0"/>
              <a:t>(line </a:t>
            </a:r>
            <a:r>
              <a:rPr lang="en-US" dirty="0" smtClean="0"/>
              <a:t>8). </a:t>
            </a:r>
            <a:r>
              <a:rPr lang="en-US" dirty="0"/>
              <a:t>This indicates the Dependency Injector that the class has dependencies that should be injected into the constructor when creating an instance of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Lets define </a:t>
            </a:r>
            <a:r>
              <a:rPr lang="en-US" dirty="0"/>
              <a:t>a simple service using a class (line </a:t>
            </a:r>
            <a:r>
              <a:rPr lang="en-US" dirty="0" smtClean="0"/>
              <a:t>9) and </a:t>
            </a:r>
            <a:r>
              <a:rPr lang="en-US" dirty="0"/>
              <a:t>also preceded it with </a:t>
            </a:r>
            <a:r>
              <a:rPr lang="en-US" b="1" i="1" dirty="0">
                <a:hlinkClick r:id="rId3"/>
              </a:rPr>
              <a:t>export</a:t>
            </a:r>
            <a:r>
              <a:rPr lang="en-US" dirty="0"/>
              <a:t> to make it accessible to other components.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60" y="1185723"/>
            <a:ext cx="5535827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805" y="4263081"/>
            <a:ext cx="57706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syntax </a:t>
            </a:r>
            <a:r>
              <a:rPr lang="en-US" sz="2200" dirty="0" smtClean="0"/>
              <a:t>to </a:t>
            </a:r>
            <a:r>
              <a:rPr lang="en-US" sz="2200" dirty="0"/>
              <a:t>inject Http into the constructor’s http </a:t>
            </a:r>
            <a:r>
              <a:rPr lang="en-US" sz="2200" dirty="0" smtClean="0"/>
              <a:t>argument:</a:t>
            </a:r>
          </a:p>
          <a:p>
            <a:endParaRPr lang="en-US" sz="2200" dirty="0" smtClean="0"/>
          </a:p>
          <a:p>
            <a:r>
              <a:rPr lang="en-US" sz="2200" dirty="0" smtClean="0"/>
              <a:t>import {</a:t>
            </a:r>
            <a:r>
              <a:rPr lang="en-US" sz="2200" b="1" dirty="0" smtClean="0">
                <a:effectLst/>
              </a:rPr>
              <a:t>Http</a:t>
            </a:r>
            <a:r>
              <a:rPr lang="en-US" sz="2200" dirty="0" smtClean="0"/>
              <a:t>} from ‘@angular/http’; (line 2)</a:t>
            </a:r>
          </a:p>
          <a:p>
            <a:r>
              <a:rPr lang="en-US" sz="2200" dirty="0" smtClean="0"/>
              <a:t>constructor(private </a:t>
            </a:r>
            <a:r>
              <a:rPr lang="en-US" sz="2200" dirty="0" err="1" smtClean="0"/>
              <a:t>http:</a:t>
            </a:r>
            <a:r>
              <a:rPr lang="en-US" sz="2200" b="1" dirty="0" err="1" smtClean="0">
                <a:effectLst/>
              </a:rPr>
              <a:t>Http</a:t>
            </a:r>
            <a:r>
              <a:rPr lang="en-US" sz="2200" dirty="0" smtClean="0"/>
              <a:t>){ ... } (line 10)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5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Http </a:t>
            </a:r>
            <a:r>
              <a:rPr lang="en-US" b="1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3"/>
            <a:ext cx="5228968" cy="481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the constructor we are setting a public property </a:t>
            </a:r>
            <a:r>
              <a:rPr lang="en-US" b="1" i="1" dirty="0" err="1"/>
              <a:t>this.http</a:t>
            </a:r>
            <a:r>
              <a:rPr lang="en-US" b="1" i="1" dirty="0"/>
              <a:t> </a:t>
            </a:r>
            <a:r>
              <a:rPr lang="en-US" dirty="0"/>
              <a:t>and </a:t>
            </a:r>
            <a:r>
              <a:rPr lang="en-US" dirty="0" err="1"/>
              <a:t>calling</a:t>
            </a:r>
            <a:r>
              <a:rPr lang="en-US" b="1" i="1" dirty="0" err="1">
                <a:hlinkClick r:id="rId2"/>
              </a:rPr>
              <a:t>http.get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i="1" dirty="0" smtClean="0">
                <a:hlinkClick r:id="rId2"/>
              </a:rPr>
              <a:t>http.get</a:t>
            </a:r>
            <a:r>
              <a:rPr lang="en-US" dirty="0"/>
              <a:t> returns an </a:t>
            </a:r>
            <a:r>
              <a:rPr lang="en-US" b="1" i="1" dirty="0"/>
              <a:t>Observable</a:t>
            </a:r>
            <a:r>
              <a:rPr lang="en-US" dirty="0"/>
              <a:t> emitting </a:t>
            </a:r>
            <a:r>
              <a:rPr lang="en-US" b="1" i="1" dirty="0" err="1">
                <a:hlinkClick r:id="rId3"/>
              </a:rPr>
              <a:t>Response</a:t>
            </a:r>
            <a:r>
              <a:rPr lang="en-US" dirty="0" err="1"/>
              <a:t>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used </a:t>
            </a:r>
            <a:r>
              <a:rPr lang="en-US" b="1" i="1" dirty="0"/>
              <a:t>map</a:t>
            </a:r>
            <a:r>
              <a:rPr lang="en-US" i="1" dirty="0"/>
              <a:t> </a:t>
            </a:r>
            <a:r>
              <a:rPr lang="en-US" dirty="0"/>
              <a:t>to parse the result into a JSON object. This code is using an </a:t>
            </a:r>
            <a:r>
              <a:rPr lang="en-US" dirty="0">
                <a:hlinkClick r:id="rId4"/>
              </a:rPr>
              <a:t>arrow function</a:t>
            </a:r>
            <a:r>
              <a:rPr lang="en-US" dirty="0"/>
              <a:t> (in ES6) or fat arrow (aka lambda syntax in </a:t>
            </a:r>
            <a:r>
              <a:rPr lang="en-US" dirty="0" err="1"/>
              <a:t>TypeScript</a:t>
            </a:r>
            <a:r>
              <a:rPr lang="en-US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01" y="1448144"/>
            <a:ext cx="5422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0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627"/>
            <a:ext cx="5747951" cy="567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imported </a:t>
            </a:r>
            <a:r>
              <a:rPr lang="en-US" b="1" i="1" dirty="0" err="1" smtClean="0"/>
              <a:t>HTTPTestService</a:t>
            </a:r>
            <a:r>
              <a:rPr lang="en-US" dirty="0"/>
              <a:t> (line </a:t>
            </a:r>
            <a:r>
              <a:rPr lang="en-US" dirty="0" smtClean="0"/>
              <a:t>2). </a:t>
            </a:r>
            <a:r>
              <a:rPr lang="en-US" dirty="0"/>
              <a:t>Following, in the constructor, we injected the service using the same syntax we saw before (line </a:t>
            </a:r>
            <a:r>
              <a:rPr lang="en-US" dirty="0" smtClean="0"/>
              <a:t>17).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During </a:t>
            </a:r>
            <a:r>
              <a:rPr lang="en-US" i="1" dirty="0"/>
              <a:t>App</a:t>
            </a:r>
            <a:r>
              <a:rPr lang="en-US" dirty="0"/>
              <a:t> instantiation, </a:t>
            </a:r>
            <a:r>
              <a:rPr lang="en-US" b="1" i="1" dirty="0" err="1" smtClean="0"/>
              <a:t>httpService.getCurrentTime</a:t>
            </a:r>
            <a:r>
              <a:rPr lang="en-US" b="1" i="1" dirty="0" smtClean="0"/>
              <a:t>()</a:t>
            </a:r>
            <a:r>
              <a:rPr lang="en-US" i="1" dirty="0"/>
              <a:t> </a:t>
            </a:r>
            <a:r>
              <a:rPr lang="en-US" dirty="0"/>
              <a:t>will return an Observable. We want to display a </a:t>
            </a:r>
            <a:r>
              <a:rPr lang="en-US" dirty="0" smtClean="0"/>
              <a:t>Current Time so </a:t>
            </a:r>
            <a:r>
              <a:rPr lang="en-US" dirty="0"/>
              <a:t>we can use </a:t>
            </a:r>
            <a:r>
              <a:rPr lang="en-US" b="1" i="1" dirty="0">
                <a:hlinkClick r:id="rId2"/>
              </a:rPr>
              <a:t>subscribe</a:t>
            </a:r>
            <a:r>
              <a:rPr lang="en-US" dirty="0"/>
              <a:t> to set our local </a:t>
            </a:r>
            <a:r>
              <a:rPr lang="en-US" b="1" i="1" dirty="0" smtClean="0"/>
              <a:t>data</a:t>
            </a:r>
            <a:r>
              <a:rPr lang="en-US" dirty="0"/>
              <a:t> variable when the data is emitted. In this case, we just set the </a:t>
            </a:r>
            <a:r>
              <a:rPr lang="en-US" dirty="0" smtClean="0"/>
              <a:t>result into</a:t>
            </a:r>
            <a:r>
              <a:rPr lang="en-US" dirty="0"/>
              <a:t> </a:t>
            </a:r>
            <a:r>
              <a:rPr lang="en-US" i="1" dirty="0" err="1" smtClean="0"/>
              <a:t>this.postData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84" y="271334"/>
            <a:ext cx="5717916" cy="59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6" y="90950"/>
            <a:ext cx="10515600" cy="697556"/>
          </a:xfrm>
        </p:spPr>
        <p:txBody>
          <a:bodyPr anchor="t"/>
          <a:lstStyle/>
          <a:p>
            <a:pPr algn="ctr"/>
            <a:r>
              <a:rPr lang="en-US" b="1" dirty="0"/>
              <a:t>Http </a:t>
            </a:r>
            <a:r>
              <a:rPr lang="en-US" b="1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873914"/>
            <a:ext cx="6314302" cy="499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We need to provide a </a:t>
            </a:r>
            <a:r>
              <a:rPr lang="en-US" dirty="0" err="1"/>
              <a:t>url</a:t>
            </a:r>
            <a:r>
              <a:rPr lang="en-US" dirty="0"/>
              <a:t> and a body, both strings and then optionally an options object. In our example we are passing the modified </a:t>
            </a:r>
            <a:r>
              <a:rPr lang="en-US" i="1" dirty="0"/>
              <a:t>headers</a:t>
            </a:r>
            <a:r>
              <a:rPr lang="en-US" dirty="0"/>
              <a:t> property. </a:t>
            </a:r>
            <a:r>
              <a:rPr lang="en-US" b="1" i="1" dirty="0">
                <a:hlinkClick r:id="rId2"/>
              </a:rPr>
              <a:t>http.post</a:t>
            </a:r>
            <a:r>
              <a:rPr lang="en-US" dirty="0"/>
              <a:t> returns an </a:t>
            </a:r>
            <a:r>
              <a:rPr lang="en-US" b="1" i="1" dirty="0"/>
              <a:t>Observable</a:t>
            </a:r>
            <a:r>
              <a:rPr lang="en-US" dirty="0"/>
              <a:t>, we use </a:t>
            </a:r>
            <a:r>
              <a:rPr lang="en-US" b="1" i="1" dirty="0">
                <a:hlinkClick r:id="rId3"/>
              </a:rPr>
              <a:t>map</a:t>
            </a:r>
            <a:r>
              <a:rPr lang="en-US" dirty="0"/>
              <a:t> to extract the JSON object from the response and </a:t>
            </a:r>
            <a:r>
              <a:rPr lang="en-US" b="1" i="1" dirty="0">
                <a:hlinkClick r:id="rId4"/>
              </a:rPr>
              <a:t>subscribe</a:t>
            </a:r>
            <a:r>
              <a:rPr lang="en-US" dirty="0"/>
              <a:t>. This will setup our stream as soon as it emits the result. Finally We call </a:t>
            </a:r>
            <a:r>
              <a:rPr lang="en-US" b="1" i="1" dirty="0" err="1" smtClean="0"/>
              <a:t>this.postData</a:t>
            </a:r>
            <a:r>
              <a:rPr lang="en-US" dirty="0"/>
              <a:t> with the corresponding </a:t>
            </a:r>
            <a:r>
              <a:rPr lang="en-US" dirty="0" smtClean="0"/>
              <a:t>data </a:t>
            </a:r>
            <a:r>
              <a:rPr lang="en-US" dirty="0"/>
              <a:t>token.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141" y="3929449"/>
            <a:ext cx="5181600" cy="196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141" y="842555"/>
            <a:ext cx="4880919" cy="2629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2141" y="3579865"/>
            <a:ext cx="395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http-</a:t>
            </a:r>
            <a:r>
              <a:rPr lang="en-US" dirty="0" err="1" smtClean="0"/>
              <a:t>test.component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Angular HTTP service</vt:lpstr>
      <vt:lpstr>The Angular http service makes a request to the server, and returns a response.</vt:lpstr>
      <vt:lpstr>Setting up angular/http </vt:lpstr>
      <vt:lpstr>PowerPoint Presentation</vt:lpstr>
      <vt:lpstr>PowerPoint Presentation</vt:lpstr>
      <vt:lpstr>Creating a simple Http Service</vt:lpstr>
      <vt:lpstr>Http GET</vt:lpstr>
      <vt:lpstr>PowerPoint Presentation</vt:lpstr>
      <vt:lpstr>Http POST</vt:lpstr>
      <vt:lpstr>Links: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HTTP service</dc:title>
  <dc:creator>Microsoft Office User</dc:creator>
  <cp:lastModifiedBy>Microsoft Office User</cp:lastModifiedBy>
  <cp:revision>8</cp:revision>
  <dcterms:created xsi:type="dcterms:W3CDTF">2017-02-18T10:29:40Z</dcterms:created>
  <dcterms:modified xsi:type="dcterms:W3CDTF">2017-02-18T11:40:27Z</dcterms:modified>
</cp:coreProperties>
</file>