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8"/>
  </p:notesMasterIdLst>
  <p:sldIdLst>
    <p:sldId id="256" r:id="rId2"/>
    <p:sldId id="266" r:id="rId3"/>
    <p:sldId id="257" r:id="rId4"/>
    <p:sldId id="268" r:id="rId5"/>
    <p:sldId id="267" r:id="rId6"/>
    <p:sldId id="269" r:id="rId7"/>
    <p:sldId id="258" r:id="rId8"/>
    <p:sldId id="277" r:id="rId9"/>
    <p:sldId id="270" r:id="rId10"/>
    <p:sldId id="276" r:id="rId11"/>
    <p:sldId id="271" r:id="rId12"/>
    <p:sldId id="272" r:id="rId13"/>
    <p:sldId id="274" r:id="rId14"/>
    <p:sldId id="273" r:id="rId15"/>
    <p:sldId id="275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384" autoAdjust="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73438-DF6C-4BB7-B6A6-62933F16D0D1}" type="doc">
      <dgm:prSet loTypeId="urn:microsoft.com/office/officeart/2005/8/layout/gear1" loCatId="relationship" qsTypeId="urn:microsoft.com/office/officeart/2005/8/quickstyle/simple1" qsCatId="simple" csTypeId="urn:microsoft.com/office/officeart/2005/8/colors/colorful5" csCatId="colorful" phldr="1"/>
      <dgm:spPr/>
    </dgm:pt>
    <dgm:pt modelId="{A6E13143-251D-47F6-BD30-843176EE0BDD}">
      <dgm:prSet phldrT="[Text]" custT="1"/>
      <dgm:spPr/>
      <dgm:t>
        <a:bodyPr/>
        <a:lstStyle/>
        <a:p>
          <a:r>
            <a:rPr lang="en-US" sz="1600" b="1" dirty="0" smtClean="0"/>
            <a:t>Programming Language</a:t>
          </a:r>
          <a:endParaRPr lang="en-US" sz="1600" b="1" dirty="0"/>
        </a:p>
      </dgm:t>
    </dgm:pt>
    <dgm:pt modelId="{7F825328-E4BA-4292-9671-BCE4087433B0}" type="parTrans" cxnId="{33EA24FD-73C3-466F-8896-B8FA0564087C}">
      <dgm:prSet/>
      <dgm:spPr/>
      <dgm:t>
        <a:bodyPr/>
        <a:lstStyle/>
        <a:p>
          <a:endParaRPr lang="en-US"/>
        </a:p>
      </dgm:t>
    </dgm:pt>
    <dgm:pt modelId="{AE4EBA97-5D22-4155-A872-B89921A41EFE}" type="sibTrans" cxnId="{33EA24FD-73C3-466F-8896-B8FA0564087C}">
      <dgm:prSet/>
      <dgm:spPr/>
      <dgm:t>
        <a:bodyPr/>
        <a:lstStyle/>
        <a:p>
          <a:endParaRPr lang="en-US"/>
        </a:p>
      </dgm:t>
    </dgm:pt>
    <dgm:pt modelId="{A3366A2A-3BB3-4096-B5CE-0FD82A4FF9FE}">
      <dgm:prSet phldrT="[Text]" custT="1"/>
      <dgm:spPr/>
      <dgm:t>
        <a:bodyPr/>
        <a:lstStyle/>
        <a:p>
          <a:r>
            <a:rPr lang="en-US" sz="1600" b="1" dirty="0" smtClean="0"/>
            <a:t>Testing Framework</a:t>
          </a:r>
          <a:endParaRPr lang="en-US" sz="1600" b="1" dirty="0"/>
        </a:p>
      </dgm:t>
    </dgm:pt>
    <dgm:pt modelId="{A4CCA6C3-4F27-4293-9CE9-76B928914344}" type="parTrans" cxnId="{3664B656-8714-4BC0-A2FC-B08E6B52B384}">
      <dgm:prSet/>
      <dgm:spPr/>
      <dgm:t>
        <a:bodyPr/>
        <a:lstStyle/>
        <a:p>
          <a:endParaRPr lang="en-US"/>
        </a:p>
      </dgm:t>
    </dgm:pt>
    <dgm:pt modelId="{F16899C1-AEBB-4E76-AFE4-21F06ABC26A1}" type="sibTrans" cxnId="{3664B656-8714-4BC0-A2FC-B08E6B52B384}">
      <dgm:prSet/>
      <dgm:spPr/>
      <dgm:t>
        <a:bodyPr/>
        <a:lstStyle/>
        <a:p>
          <a:endParaRPr lang="en-US"/>
        </a:p>
      </dgm:t>
    </dgm:pt>
    <dgm:pt modelId="{41D235BE-780A-4F87-AD8F-B7A9DB49EF73}">
      <dgm:prSet phldrT="[Text]" custT="1"/>
      <dgm:spPr/>
      <dgm:t>
        <a:bodyPr/>
        <a:lstStyle/>
        <a:p>
          <a:r>
            <a:rPr lang="en-US" sz="1600" b="1" dirty="0" smtClean="0"/>
            <a:t>Automation Framework</a:t>
          </a:r>
          <a:endParaRPr lang="en-US" sz="1600" b="1" dirty="0"/>
        </a:p>
      </dgm:t>
    </dgm:pt>
    <dgm:pt modelId="{8B550497-DCF4-40CF-B4FA-888C781B95E5}" type="parTrans" cxnId="{D3BAFCC3-8B9C-43FA-BC3C-AE5E61E2A389}">
      <dgm:prSet/>
      <dgm:spPr/>
      <dgm:t>
        <a:bodyPr/>
        <a:lstStyle/>
        <a:p>
          <a:endParaRPr lang="en-US"/>
        </a:p>
      </dgm:t>
    </dgm:pt>
    <dgm:pt modelId="{30E371E8-E8EE-426D-957B-5BA97DD712CC}" type="sibTrans" cxnId="{D3BAFCC3-8B9C-43FA-BC3C-AE5E61E2A389}">
      <dgm:prSet/>
      <dgm:spPr/>
      <dgm:t>
        <a:bodyPr/>
        <a:lstStyle/>
        <a:p>
          <a:endParaRPr lang="en-US"/>
        </a:p>
      </dgm:t>
    </dgm:pt>
    <dgm:pt modelId="{8F929F7A-9ED0-4F61-9762-EFD3F3343FB3}" type="pres">
      <dgm:prSet presAssocID="{7B173438-DF6C-4BB7-B6A6-62933F16D0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1E4CEC2-74A5-40FD-8E21-AEB8BFB89386}" type="pres">
      <dgm:prSet presAssocID="{A6E13143-251D-47F6-BD30-843176EE0BDD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76A398-76C0-450E-AFEF-5FA656B8E3AC}" type="pres">
      <dgm:prSet presAssocID="{A6E13143-251D-47F6-BD30-843176EE0BDD}" presName="gear1srcNode" presStyleLbl="node1" presStyleIdx="0" presStyleCnt="3"/>
      <dgm:spPr/>
    </dgm:pt>
    <dgm:pt modelId="{11345C21-D5AC-4D8E-A60E-80C26586A54E}" type="pres">
      <dgm:prSet presAssocID="{A6E13143-251D-47F6-BD30-843176EE0BDD}" presName="gear1dstNode" presStyleLbl="node1" presStyleIdx="0" presStyleCnt="3"/>
      <dgm:spPr/>
    </dgm:pt>
    <dgm:pt modelId="{D7D287A7-CD69-4066-AB25-5269D6928FD9}" type="pres">
      <dgm:prSet presAssocID="{A3366A2A-3BB3-4096-B5CE-0FD82A4FF9FE}" presName="gear2" presStyleLbl="node1" presStyleIdx="1" presStyleCnt="3" custScaleX="1030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10ACE-5D9E-464E-AC66-8FC34D7B1E31}" type="pres">
      <dgm:prSet presAssocID="{A3366A2A-3BB3-4096-B5CE-0FD82A4FF9FE}" presName="gear2srcNode" presStyleLbl="node1" presStyleIdx="1" presStyleCnt="3"/>
      <dgm:spPr/>
    </dgm:pt>
    <dgm:pt modelId="{851BDCEF-BAEF-4666-9807-1D459BF71691}" type="pres">
      <dgm:prSet presAssocID="{A3366A2A-3BB3-4096-B5CE-0FD82A4FF9FE}" presName="gear2dstNode" presStyleLbl="node1" presStyleIdx="1" presStyleCnt="3"/>
      <dgm:spPr/>
    </dgm:pt>
    <dgm:pt modelId="{E6F0F4A9-D937-4631-ADC9-0BAE05B5EE7C}" type="pres">
      <dgm:prSet presAssocID="{41D235BE-780A-4F87-AD8F-B7A9DB49EF73}" presName="gear3" presStyleLbl="node1" presStyleIdx="2" presStyleCnt="3"/>
      <dgm:spPr/>
    </dgm:pt>
    <dgm:pt modelId="{34CD8A69-FC9B-424D-95B8-FC2351B3C52A}" type="pres">
      <dgm:prSet presAssocID="{41D235BE-780A-4F87-AD8F-B7A9DB49EF7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FB41866-DD89-4FC2-9ED5-C8CA1D204A92}" type="pres">
      <dgm:prSet presAssocID="{41D235BE-780A-4F87-AD8F-B7A9DB49EF73}" presName="gear3srcNode" presStyleLbl="node1" presStyleIdx="2" presStyleCnt="3"/>
      <dgm:spPr/>
    </dgm:pt>
    <dgm:pt modelId="{01637910-D830-469E-BA41-6824F1AF5EAC}" type="pres">
      <dgm:prSet presAssocID="{41D235BE-780A-4F87-AD8F-B7A9DB49EF73}" presName="gear3dstNode" presStyleLbl="node1" presStyleIdx="2" presStyleCnt="3"/>
      <dgm:spPr/>
    </dgm:pt>
    <dgm:pt modelId="{D4031833-AE2D-4975-95C2-11E0888C060E}" type="pres">
      <dgm:prSet presAssocID="{AE4EBA97-5D22-4155-A872-B89921A41EFE}" presName="connector1" presStyleLbl="sibTrans2D1" presStyleIdx="0" presStyleCnt="3"/>
      <dgm:spPr/>
    </dgm:pt>
    <dgm:pt modelId="{888A5F0A-FF7F-4658-A629-FC8BCF03AA8C}" type="pres">
      <dgm:prSet presAssocID="{F16899C1-AEBB-4E76-AFE4-21F06ABC26A1}" presName="connector2" presStyleLbl="sibTrans2D1" presStyleIdx="1" presStyleCnt="3"/>
      <dgm:spPr/>
    </dgm:pt>
    <dgm:pt modelId="{BDDBD43C-26D6-40B8-BE44-0FD7D8149E5A}" type="pres">
      <dgm:prSet presAssocID="{30E371E8-E8EE-426D-957B-5BA97DD712CC}" presName="connector3" presStyleLbl="sibTrans2D1" presStyleIdx="2" presStyleCnt="3"/>
      <dgm:spPr/>
    </dgm:pt>
  </dgm:ptLst>
  <dgm:cxnLst>
    <dgm:cxn modelId="{952DC7CF-B403-4228-BF2B-B2B956BD9CE8}" type="presOf" srcId="{A6E13143-251D-47F6-BD30-843176EE0BDD}" destId="{01E4CEC2-74A5-40FD-8E21-AEB8BFB89386}" srcOrd="0" destOrd="0" presId="urn:microsoft.com/office/officeart/2005/8/layout/gear1"/>
    <dgm:cxn modelId="{10854326-2643-43B3-A857-6A89AA575D54}" type="presOf" srcId="{A3366A2A-3BB3-4096-B5CE-0FD82A4FF9FE}" destId="{54610ACE-5D9E-464E-AC66-8FC34D7B1E31}" srcOrd="1" destOrd="0" presId="urn:microsoft.com/office/officeart/2005/8/layout/gear1"/>
    <dgm:cxn modelId="{61A70124-1B87-465C-9B47-5EB787B8B998}" type="presOf" srcId="{41D235BE-780A-4F87-AD8F-B7A9DB49EF73}" destId="{FFB41866-DD89-4FC2-9ED5-C8CA1D204A92}" srcOrd="2" destOrd="0" presId="urn:microsoft.com/office/officeart/2005/8/layout/gear1"/>
    <dgm:cxn modelId="{D30EAB62-8903-491F-ACF3-1F92C3E8E74D}" type="presOf" srcId="{7B173438-DF6C-4BB7-B6A6-62933F16D0D1}" destId="{8F929F7A-9ED0-4F61-9762-EFD3F3343FB3}" srcOrd="0" destOrd="0" presId="urn:microsoft.com/office/officeart/2005/8/layout/gear1"/>
    <dgm:cxn modelId="{D98127F1-66CE-4862-8B8A-4BDE30EB5E49}" type="presOf" srcId="{AE4EBA97-5D22-4155-A872-B89921A41EFE}" destId="{D4031833-AE2D-4975-95C2-11E0888C060E}" srcOrd="0" destOrd="0" presId="urn:microsoft.com/office/officeart/2005/8/layout/gear1"/>
    <dgm:cxn modelId="{18E7C5C5-09B2-41FE-A919-786099013156}" type="presOf" srcId="{A3366A2A-3BB3-4096-B5CE-0FD82A4FF9FE}" destId="{D7D287A7-CD69-4066-AB25-5269D6928FD9}" srcOrd="0" destOrd="0" presId="urn:microsoft.com/office/officeart/2005/8/layout/gear1"/>
    <dgm:cxn modelId="{83D00BAC-E2AC-4390-B2FD-1607D025619B}" type="presOf" srcId="{F16899C1-AEBB-4E76-AFE4-21F06ABC26A1}" destId="{888A5F0A-FF7F-4658-A629-FC8BCF03AA8C}" srcOrd="0" destOrd="0" presId="urn:microsoft.com/office/officeart/2005/8/layout/gear1"/>
    <dgm:cxn modelId="{33EA24FD-73C3-466F-8896-B8FA0564087C}" srcId="{7B173438-DF6C-4BB7-B6A6-62933F16D0D1}" destId="{A6E13143-251D-47F6-BD30-843176EE0BDD}" srcOrd="0" destOrd="0" parTransId="{7F825328-E4BA-4292-9671-BCE4087433B0}" sibTransId="{AE4EBA97-5D22-4155-A872-B89921A41EFE}"/>
    <dgm:cxn modelId="{3CC9B740-EB6C-4554-8E54-823EFFDF3204}" type="presOf" srcId="{41D235BE-780A-4F87-AD8F-B7A9DB49EF73}" destId="{34CD8A69-FC9B-424D-95B8-FC2351B3C52A}" srcOrd="1" destOrd="0" presId="urn:microsoft.com/office/officeart/2005/8/layout/gear1"/>
    <dgm:cxn modelId="{28D3FBD9-D305-489E-BC79-5B04C1BC6D40}" type="presOf" srcId="{A6E13143-251D-47F6-BD30-843176EE0BDD}" destId="{4976A398-76C0-450E-AFEF-5FA656B8E3AC}" srcOrd="1" destOrd="0" presId="urn:microsoft.com/office/officeart/2005/8/layout/gear1"/>
    <dgm:cxn modelId="{B25487B4-60D1-439A-9E96-CC9A6052BC21}" type="presOf" srcId="{41D235BE-780A-4F87-AD8F-B7A9DB49EF73}" destId="{E6F0F4A9-D937-4631-ADC9-0BAE05B5EE7C}" srcOrd="0" destOrd="0" presId="urn:microsoft.com/office/officeart/2005/8/layout/gear1"/>
    <dgm:cxn modelId="{62285AE7-5193-49CB-91E1-D86972D6DCB8}" type="presOf" srcId="{A6E13143-251D-47F6-BD30-843176EE0BDD}" destId="{11345C21-D5AC-4D8E-A60E-80C26586A54E}" srcOrd="2" destOrd="0" presId="urn:microsoft.com/office/officeart/2005/8/layout/gear1"/>
    <dgm:cxn modelId="{7D771F0E-C9D3-4EE3-ADD6-CA46A7574325}" type="presOf" srcId="{41D235BE-780A-4F87-AD8F-B7A9DB49EF73}" destId="{01637910-D830-469E-BA41-6824F1AF5EAC}" srcOrd="3" destOrd="0" presId="urn:microsoft.com/office/officeart/2005/8/layout/gear1"/>
    <dgm:cxn modelId="{3664B656-8714-4BC0-A2FC-B08E6B52B384}" srcId="{7B173438-DF6C-4BB7-B6A6-62933F16D0D1}" destId="{A3366A2A-3BB3-4096-B5CE-0FD82A4FF9FE}" srcOrd="1" destOrd="0" parTransId="{A4CCA6C3-4F27-4293-9CE9-76B928914344}" sibTransId="{F16899C1-AEBB-4E76-AFE4-21F06ABC26A1}"/>
    <dgm:cxn modelId="{C75D3F86-51B5-4E0F-A173-38888C6699AD}" type="presOf" srcId="{30E371E8-E8EE-426D-957B-5BA97DD712CC}" destId="{BDDBD43C-26D6-40B8-BE44-0FD7D8149E5A}" srcOrd="0" destOrd="0" presId="urn:microsoft.com/office/officeart/2005/8/layout/gear1"/>
    <dgm:cxn modelId="{D3BAFCC3-8B9C-43FA-BC3C-AE5E61E2A389}" srcId="{7B173438-DF6C-4BB7-B6A6-62933F16D0D1}" destId="{41D235BE-780A-4F87-AD8F-B7A9DB49EF73}" srcOrd="2" destOrd="0" parTransId="{8B550497-DCF4-40CF-B4FA-888C781B95E5}" sibTransId="{30E371E8-E8EE-426D-957B-5BA97DD712CC}"/>
    <dgm:cxn modelId="{2FB0B6A0-2E21-481D-AEDB-527A86642333}" type="presOf" srcId="{A3366A2A-3BB3-4096-B5CE-0FD82A4FF9FE}" destId="{851BDCEF-BAEF-4666-9807-1D459BF71691}" srcOrd="2" destOrd="0" presId="urn:microsoft.com/office/officeart/2005/8/layout/gear1"/>
    <dgm:cxn modelId="{B4D0222E-C43B-4221-9631-4299D3B7BDE3}" type="presParOf" srcId="{8F929F7A-9ED0-4F61-9762-EFD3F3343FB3}" destId="{01E4CEC2-74A5-40FD-8E21-AEB8BFB89386}" srcOrd="0" destOrd="0" presId="urn:microsoft.com/office/officeart/2005/8/layout/gear1"/>
    <dgm:cxn modelId="{99B3036E-C636-4870-981F-D70732240BF9}" type="presParOf" srcId="{8F929F7A-9ED0-4F61-9762-EFD3F3343FB3}" destId="{4976A398-76C0-450E-AFEF-5FA656B8E3AC}" srcOrd="1" destOrd="0" presId="urn:microsoft.com/office/officeart/2005/8/layout/gear1"/>
    <dgm:cxn modelId="{AA107B6D-A68F-4398-8966-3BB7AB0EF5A7}" type="presParOf" srcId="{8F929F7A-9ED0-4F61-9762-EFD3F3343FB3}" destId="{11345C21-D5AC-4D8E-A60E-80C26586A54E}" srcOrd="2" destOrd="0" presId="urn:microsoft.com/office/officeart/2005/8/layout/gear1"/>
    <dgm:cxn modelId="{1427C2BF-DE0C-41A5-BFEB-A88B8B4A8A77}" type="presParOf" srcId="{8F929F7A-9ED0-4F61-9762-EFD3F3343FB3}" destId="{D7D287A7-CD69-4066-AB25-5269D6928FD9}" srcOrd="3" destOrd="0" presId="urn:microsoft.com/office/officeart/2005/8/layout/gear1"/>
    <dgm:cxn modelId="{2E243A3C-EC4D-43A4-A4C5-0363C03CE235}" type="presParOf" srcId="{8F929F7A-9ED0-4F61-9762-EFD3F3343FB3}" destId="{54610ACE-5D9E-464E-AC66-8FC34D7B1E31}" srcOrd="4" destOrd="0" presId="urn:microsoft.com/office/officeart/2005/8/layout/gear1"/>
    <dgm:cxn modelId="{50699707-DB91-4398-9E61-EC503615CFF7}" type="presParOf" srcId="{8F929F7A-9ED0-4F61-9762-EFD3F3343FB3}" destId="{851BDCEF-BAEF-4666-9807-1D459BF71691}" srcOrd="5" destOrd="0" presId="urn:microsoft.com/office/officeart/2005/8/layout/gear1"/>
    <dgm:cxn modelId="{797447B0-6C7A-4472-BAFB-0D0AFEEC8F0F}" type="presParOf" srcId="{8F929F7A-9ED0-4F61-9762-EFD3F3343FB3}" destId="{E6F0F4A9-D937-4631-ADC9-0BAE05B5EE7C}" srcOrd="6" destOrd="0" presId="urn:microsoft.com/office/officeart/2005/8/layout/gear1"/>
    <dgm:cxn modelId="{9B64313F-0689-411C-9B68-A27AEB3C2FE4}" type="presParOf" srcId="{8F929F7A-9ED0-4F61-9762-EFD3F3343FB3}" destId="{34CD8A69-FC9B-424D-95B8-FC2351B3C52A}" srcOrd="7" destOrd="0" presId="urn:microsoft.com/office/officeart/2005/8/layout/gear1"/>
    <dgm:cxn modelId="{56D4418D-45FE-44E1-936F-1E0AD65CBB4A}" type="presParOf" srcId="{8F929F7A-9ED0-4F61-9762-EFD3F3343FB3}" destId="{FFB41866-DD89-4FC2-9ED5-C8CA1D204A92}" srcOrd="8" destOrd="0" presId="urn:microsoft.com/office/officeart/2005/8/layout/gear1"/>
    <dgm:cxn modelId="{58ABCC52-2C29-468F-AA28-DD09B3D1663B}" type="presParOf" srcId="{8F929F7A-9ED0-4F61-9762-EFD3F3343FB3}" destId="{01637910-D830-469E-BA41-6824F1AF5EAC}" srcOrd="9" destOrd="0" presId="urn:microsoft.com/office/officeart/2005/8/layout/gear1"/>
    <dgm:cxn modelId="{35693181-A8CC-4C25-9D6F-893994ECFDAC}" type="presParOf" srcId="{8F929F7A-9ED0-4F61-9762-EFD3F3343FB3}" destId="{D4031833-AE2D-4975-95C2-11E0888C060E}" srcOrd="10" destOrd="0" presId="urn:microsoft.com/office/officeart/2005/8/layout/gear1"/>
    <dgm:cxn modelId="{1E148D9C-2151-468C-B689-3B110BA5D24C}" type="presParOf" srcId="{8F929F7A-9ED0-4F61-9762-EFD3F3343FB3}" destId="{888A5F0A-FF7F-4658-A629-FC8BCF03AA8C}" srcOrd="11" destOrd="0" presId="urn:microsoft.com/office/officeart/2005/8/layout/gear1"/>
    <dgm:cxn modelId="{E62EC19B-B85F-43D6-B60B-27D21D386ACA}" type="presParOf" srcId="{8F929F7A-9ED0-4F61-9762-EFD3F3343FB3}" destId="{BDDBD43C-26D6-40B8-BE44-0FD7D8149E5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4CEC2-74A5-40FD-8E21-AEB8BFB89386}">
      <dsp:nvSpPr>
        <dsp:cNvPr id="0" name=""/>
        <dsp:cNvSpPr/>
      </dsp:nvSpPr>
      <dsp:spPr>
        <a:xfrm>
          <a:off x="4807628" y="2229278"/>
          <a:ext cx="2724673" cy="2724673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Programming Language</a:t>
          </a:r>
          <a:endParaRPr lang="en-US" sz="1600" b="1" kern="1200" dirty="0"/>
        </a:p>
      </dsp:txBody>
      <dsp:txXfrm>
        <a:off x="5355408" y="2867520"/>
        <a:ext cx="1629113" cy="1400538"/>
      </dsp:txXfrm>
    </dsp:sp>
    <dsp:sp modelId="{D7D287A7-CD69-4066-AB25-5269D6928FD9}">
      <dsp:nvSpPr>
        <dsp:cNvPr id="0" name=""/>
        <dsp:cNvSpPr/>
      </dsp:nvSpPr>
      <dsp:spPr>
        <a:xfrm>
          <a:off x="3192451" y="1585264"/>
          <a:ext cx="2041404" cy="1981580"/>
        </a:xfrm>
        <a:prstGeom prst="gear6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Testing Framework</a:t>
          </a:r>
          <a:endParaRPr lang="en-US" sz="1600" b="1" kern="1200" dirty="0"/>
        </a:p>
      </dsp:txBody>
      <dsp:txXfrm>
        <a:off x="3700016" y="2087148"/>
        <a:ext cx="1026274" cy="977812"/>
      </dsp:txXfrm>
    </dsp:sp>
    <dsp:sp modelId="{E6F0F4A9-D937-4631-ADC9-0BAE05B5EE7C}">
      <dsp:nvSpPr>
        <dsp:cNvPr id="0" name=""/>
        <dsp:cNvSpPr/>
      </dsp:nvSpPr>
      <dsp:spPr>
        <a:xfrm rot="20700000">
          <a:off x="4332251" y="218176"/>
          <a:ext cx="1941544" cy="1941544"/>
        </a:xfrm>
        <a:prstGeom prst="gear6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Automation Framework</a:t>
          </a:r>
          <a:endParaRPr lang="en-US" sz="1600" b="1" kern="1200" dirty="0"/>
        </a:p>
      </dsp:txBody>
      <dsp:txXfrm rot="-20700000">
        <a:off x="4758088" y="644013"/>
        <a:ext cx="1089869" cy="1089869"/>
      </dsp:txXfrm>
    </dsp:sp>
    <dsp:sp modelId="{D4031833-AE2D-4975-95C2-11E0888C060E}">
      <dsp:nvSpPr>
        <dsp:cNvPr id="0" name=""/>
        <dsp:cNvSpPr/>
      </dsp:nvSpPr>
      <dsp:spPr>
        <a:xfrm>
          <a:off x="4606547" y="1813319"/>
          <a:ext cx="3487582" cy="3487582"/>
        </a:xfrm>
        <a:prstGeom prst="circularArrow">
          <a:avLst>
            <a:gd name="adj1" fmla="val 4687"/>
            <a:gd name="adj2" fmla="val 299029"/>
            <a:gd name="adj3" fmla="val 2531739"/>
            <a:gd name="adj4" fmla="val 15828128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A5F0A-FF7F-4658-A629-FC8BCF03AA8C}">
      <dsp:nvSpPr>
        <dsp:cNvPr id="0" name=""/>
        <dsp:cNvSpPr/>
      </dsp:nvSpPr>
      <dsp:spPr>
        <a:xfrm>
          <a:off x="2871429" y="1143555"/>
          <a:ext cx="2533946" cy="25339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BD43C-26D6-40B8-BE44-0FD7D8149E5A}">
      <dsp:nvSpPr>
        <dsp:cNvPr id="0" name=""/>
        <dsp:cNvSpPr/>
      </dsp:nvSpPr>
      <dsp:spPr>
        <a:xfrm>
          <a:off x="3883151" y="-210355"/>
          <a:ext cx="2732104" cy="27321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25376-85D8-1E4F-84F7-F5887B8E540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27924-C033-DF48-AEA0-6A2F295D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2662-39E4-47C7-B161-D5FE4A11765A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39D8-07EC-4370-8FF1-43BCF5858C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/>
          <a:srcRect b="9271"/>
          <a:stretch/>
        </p:blipFill>
        <p:spPr>
          <a:xfrm>
            <a:off x="11575383" y="104725"/>
            <a:ext cx="516758" cy="77273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0" y="6802583"/>
            <a:ext cx="121920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0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oleksandra.bondarenko@gmail.co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racle.com/technetwork/pt/java/javase/downloads/jdk8-downloads-213315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ctrTitle"/>
          </p:nvPr>
        </p:nvSpPr>
        <p:spPr>
          <a:xfrm>
            <a:off x="3114675" y="2671762"/>
            <a:ext cx="5844462" cy="198336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SELENIDE: BEGINNER’S GUIDE TO WEB UI TEST AUTOMATION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82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Хто такі </a:t>
            </a:r>
            <a:r>
              <a:rPr lang="en-US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 </a:t>
            </a:r>
            <a:r>
              <a:rPr lang="ru-RU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та </a:t>
            </a:r>
            <a:r>
              <a:rPr lang="en-US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Maven</a:t>
            </a:r>
            <a:r>
              <a:rPr lang="uk-UA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і з чим їх їсти?</a:t>
            </a:r>
            <a:endParaRPr lang="en-US" sz="49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67994" cy="4351338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Скачайте та встановіть останню версію </a:t>
            </a:r>
            <a:r>
              <a:rPr lang="en-US" dirty="0" smtClean="0"/>
              <a:t>maven: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maven.apache.org/download.cgi</a:t>
            </a:r>
            <a:endParaRPr lang="en-US" dirty="0" smtClean="0"/>
          </a:p>
          <a:p>
            <a:r>
              <a:rPr lang="ru-RU" dirty="0"/>
              <a:t>Створіть зм</a:t>
            </a:r>
            <a:r>
              <a:rPr lang="uk-UA" dirty="0"/>
              <a:t>інну оточення </a:t>
            </a:r>
            <a:r>
              <a:rPr lang="en-US" dirty="0" smtClean="0"/>
              <a:t>M2_HOME</a:t>
            </a:r>
            <a:r>
              <a:rPr lang="uk-UA" dirty="0" smtClean="0"/>
              <a:t> </a:t>
            </a:r>
            <a:r>
              <a:rPr lang="uk-UA" dirty="0"/>
              <a:t>та присвойте їй значення: шлях до папки зі </a:t>
            </a:r>
            <a:r>
              <a:rPr lang="uk-UA" dirty="0" smtClean="0"/>
              <a:t>встановленим </a:t>
            </a:r>
            <a:r>
              <a:rPr lang="en-US" dirty="0" smtClean="0"/>
              <a:t>Maven</a:t>
            </a:r>
            <a:r>
              <a:rPr lang="uk-UA" dirty="0" smtClean="0"/>
              <a:t> </a:t>
            </a:r>
            <a:r>
              <a:rPr lang="uk-UA" dirty="0"/>
              <a:t>(напр., </a:t>
            </a:r>
            <a:r>
              <a:rPr lang="en-US" dirty="0"/>
              <a:t>M2_HOME=C:\apache-maven-3.3.9</a:t>
            </a:r>
            <a:r>
              <a:rPr lang="uk-UA" dirty="0" smtClean="0"/>
              <a:t>)</a:t>
            </a:r>
            <a:endParaRPr lang="uk-UA" dirty="0"/>
          </a:p>
          <a:p>
            <a:r>
              <a:rPr lang="uk-UA" dirty="0"/>
              <a:t>Відредагуйте змінну </a:t>
            </a:r>
            <a:r>
              <a:rPr lang="en-US" dirty="0"/>
              <a:t>Path</a:t>
            </a:r>
            <a:r>
              <a:rPr lang="ru-RU" dirty="0"/>
              <a:t>, додавши нове значення: </a:t>
            </a:r>
            <a:r>
              <a:rPr lang="ru-RU" dirty="0" smtClean="0"/>
              <a:t>%</a:t>
            </a:r>
            <a:r>
              <a:rPr lang="en-US" dirty="0"/>
              <a:t>M2_HOME</a:t>
            </a:r>
            <a:r>
              <a:rPr lang="ru-RU" dirty="0" smtClean="0"/>
              <a:t>%</a:t>
            </a:r>
            <a:r>
              <a:rPr lang="en-US" dirty="0"/>
              <a:t>\bin</a:t>
            </a:r>
          </a:p>
          <a:p>
            <a:r>
              <a:rPr lang="uk-UA" dirty="0"/>
              <a:t>Перевірте вірне встановлення через командну стрічку: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v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4" y="2239227"/>
            <a:ext cx="4718482" cy="28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Проект ннада? Створюємо проект з нуля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 </a:t>
            </a:r>
            <a:r>
              <a:rPr lang="en-US" dirty="0" smtClean="0"/>
              <a:t>IntelliJ Idea</a:t>
            </a:r>
            <a:r>
              <a:rPr lang="uk-UA" dirty="0" smtClean="0"/>
              <a:t> вибираємо </a:t>
            </a:r>
            <a:r>
              <a:rPr lang="en-US" dirty="0" smtClean="0"/>
              <a:t>File &gt; New Project</a:t>
            </a:r>
          </a:p>
          <a:p>
            <a:r>
              <a:rPr lang="uk-UA" dirty="0" smtClean="0"/>
              <a:t>Обираєм в лівому меню </a:t>
            </a:r>
            <a:r>
              <a:rPr lang="en-US" dirty="0" smtClean="0"/>
              <a:t>Maven </a:t>
            </a:r>
            <a:r>
              <a:rPr lang="uk-UA" dirty="0" smtClean="0"/>
              <a:t>та вибираємо </a:t>
            </a:r>
            <a:r>
              <a:rPr lang="en-US" dirty="0" smtClean="0"/>
              <a:t>Project SDK</a:t>
            </a:r>
            <a:r>
              <a:rPr lang="uk-UA" dirty="0" smtClean="0"/>
              <a:t>, що вказує на папку із встановленою </a:t>
            </a:r>
            <a:r>
              <a:rPr lang="en-US" dirty="0" smtClean="0"/>
              <a:t>Java &gt;&gt; Next</a:t>
            </a:r>
          </a:p>
          <a:p>
            <a:r>
              <a:rPr lang="uk-UA" dirty="0" smtClean="0"/>
              <a:t>Прописуємо </a:t>
            </a:r>
            <a:r>
              <a:rPr lang="en-US" dirty="0" err="1" smtClean="0"/>
              <a:t>GroupId</a:t>
            </a:r>
            <a:r>
              <a:rPr lang="en-US" dirty="0" smtClean="0"/>
              <a:t> </a:t>
            </a:r>
            <a:r>
              <a:rPr lang="uk-UA" dirty="0" smtClean="0"/>
              <a:t>та</a:t>
            </a:r>
            <a:r>
              <a:rPr lang="en-US" dirty="0" smtClean="0"/>
              <a:t> </a:t>
            </a:r>
            <a:r>
              <a:rPr lang="en-US" dirty="0" err="1" smtClean="0"/>
              <a:t>ArtifactId</a:t>
            </a:r>
            <a:r>
              <a:rPr lang="en-US" dirty="0" smtClean="0"/>
              <a:t> &gt;&gt; Next</a:t>
            </a:r>
            <a:endParaRPr lang="uk-UA" dirty="0" smtClean="0"/>
          </a:p>
          <a:p>
            <a:r>
              <a:rPr lang="uk-UA" dirty="0" smtClean="0"/>
              <a:t>Даємо ім</a:t>
            </a:r>
            <a:r>
              <a:rPr lang="en-US" dirty="0" smtClean="0"/>
              <a:t>’</a:t>
            </a:r>
            <a:r>
              <a:rPr lang="uk-UA" dirty="0" smtClean="0"/>
              <a:t>я проекту в полі </a:t>
            </a:r>
            <a:r>
              <a:rPr lang="en-US" dirty="0" smtClean="0"/>
              <a:t>Project name &gt;&gt; Finish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Структура</a:t>
            </a:r>
            <a:r>
              <a:rPr lang="ru-RU" dirty="0" smtClean="0"/>
              <a:t>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проекту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554" y="1690688"/>
            <a:ext cx="4949900" cy="45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Структура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проекту: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pom.xml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39" y="1416920"/>
            <a:ext cx="8462555" cy="4829711"/>
          </a:xfrm>
        </p:spPr>
      </p:pic>
    </p:spTree>
    <p:extLst>
      <p:ext uri="{BB962C8B-B14F-4D97-AF65-F5344CB8AC3E}">
        <p14:creationId xmlns:p14="http://schemas.microsoft.com/office/powerpoint/2010/main" val="23030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А ось і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Selenide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! Дочекались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Пишемо лаконічні тести, що легко читаються</a:t>
            </a:r>
          </a:p>
          <a:p>
            <a:r>
              <a:rPr lang="ru-RU" dirty="0" smtClean="0"/>
              <a:t>Не смітимо</a:t>
            </a:r>
          </a:p>
          <a:p>
            <a:r>
              <a:rPr lang="ru-RU" dirty="0" smtClean="0"/>
              <a:t>Виразн</a:t>
            </a:r>
            <a:r>
              <a:rPr lang="uk-UA" dirty="0" smtClean="0"/>
              <a:t>а автоматизація очікуваних результатів</a:t>
            </a:r>
            <a:endParaRPr lang="ru-RU" dirty="0" smtClean="0"/>
          </a:p>
          <a:p>
            <a:r>
              <a:rPr lang="ru-RU" dirty="0" smtClean="0"/>
              <a:t>Не пережива</a:t>
            </a:r>
            <a:r>
              <a:rPr lang="uk-UA" dirty="0" smtClean="0"/>
              <a:t>є</a:t>
            </a:r>
            <a:r>
              <a:rPr lang="ru-RU" dirty="0" smtClean="0"/>
              <a:t>мо про </a:t>
            </a:r>
            <a:r>
              <a:rPr lang="en-US" dirty="0" smtClean="0"/>
              <a:t>ajax</a:t>
            </a:r>
            <a:endParaRPr lang="ru-RU" dirty="0"/>
          </a:p>
          <a:p>
            <a:r>
              <a:rPr lang="ru-RU" dirty="0" smtClean="0"/>
              <a:t>Автоматичні скріншоти</a:t>
            </a:r>
            <a:endParaRPr lang="ru-RU" dirty="0"/>
          </a:p>
          <a:p>
            <a:r>
              <a:rPr lang="ru-RU" dirty="0" smtClean="0"/>
              <a:t>Тільки бізнес-логіка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79" y="3478985"/>
            <a:ext cx="3829877" cy="25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Створення першого автоматизованого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тесту і його запуск.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FireBug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та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FirePath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79" y="1615903"/>
            <a:ext cx="6893639" cy="49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229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About </a:t>
            </a:r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8" y="1489166"/>
            <a:ext cx="5372169" cy="487742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Test Lead SE @EPAM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Freelancer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Lecturer @LITS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10ys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Mother of Dragon, aka my daughter</a:t>
            </a:r>
            <a:r>
              <a:rPr lang="uk-UA" sz="4000" dirty="0"/>
              <a:t> </a:t>
            </a:r>
            <a:r>
              <a:rPr lang="en-US" sz="4000" dirty="0" smtClean="0"/>
              <a:t>Emi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2"/>
              </a:rPr>
              <a:t>oleksandra.bondarenko@gmail.com</a:t>
            </a:r>
            <a:endParaRPr lang="en-US" sz="2400" dirty="0" smtClean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53217" y="590444"/>
            <a:ext cx="4778000" cy="5776144"/>
          </a:xfrm>
        </p:spPr>
      </p:pic>
    </p:spTree>
    <p:extLst>
      <p:ext uri="{BB962C8B-B14F-4D97-AF65-F5344CB8AC3E}">
        <p14:creationId xmlns:p14="http://schemas.microsoft.com/office/powerpoint/2010/main" val="3871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Things First: </a:t>
            </a:r>
            <a:r>
              <a:rPr lang="ru-RU" dirty="0" smtClean="0"/>
              <a:t>Трохи контекту</a:t>
            </a:r>
          </a:p>
          <a:p>
            <a:r>
              <a:rPr lang="ru-RU" dirty="0" smtClean="0"/>
              <a:t>Що таке </a:t>
            </a:r>
            <a:r>
              <a:rPr lang="en-US" dirty="0" smtClean="0"/>
              <a:t>IDE? </a:t>
            </a:r>
            <a:r>
              <a:rPr lang="ru-RU" dirty="0" smtClean="0"/>
              <a:t>Знайомтесь, це </a:t>
            </a:r>
            <a:r>
              <a:rPr lang="en-US" dirty="0" smtClean="0"/>
              <a:t>IntelliJ Idea</a:t>
            </a:r>
          </a:p>
          <a:p>
            <a:r>
              <a:rPr lang="ru-RU" dirty="0" smtClean="0"/>
              <a:t>Хто такі </a:t>
            </a:r>
            <a:r>
              <a:rPr lang="en-US" dirty="0" smtClean="0"/>
              <a:t>Java </a:t>
            </a:r>
            <a:r>
              <a:rPr lang="ru-RU" dirty="0" smtClean="0"/>
              <a:t>та </a:t>
            </a:r>
            <a:r>
              <a:rPr lang="en-US" dirty="0" smtClean="0"/>
              <a:t>Maven</a:t>
            </a:r>
            <a:r>
              <a:rPr lang="uk-UA" dirty="0" smtClean="0"/>
              <a:t> і з чим їх їсти?</a:t>
            </a:r>
            <a:endParaRPr lang="en-US" dirty="0" smtClean="0"/>
          </a:p>
          <a:p>
            <a:r>
              <a:rPr lang="ru-RU" dirty="0" smtClean="0"/>
              <a:t>Проект ннада? Створюємо проект з нуля </a:t>
            </a:r>
          </a:p>
          <a:p>
            <a:r>
              <a:rPr lang="ru-RU" dirty="0" smtClean="0"/>
              <a:t>Структура проекту</a:t>
            </a:r>
          </a:p>
          <a:p>
            <a:r>
              <a:rPr lang="uk-UA" dirty="0" smtClean="0"/>
              <a:t>А ось і </a:t>
            </a:r>
            <a:r>
              <a:rPr lang="en-US" dirty="0" smtClean="0"/>
              <a:t>Selenide</a:t>
            </a:r>
            <a:r>
              <a:rPr lang="uk-UA" dirty="0" smtClean="0"/>
              <a:t>! Дочекались.</a:t>
            </a:r>
            <a:r>
              <a:rPr lang="en-US" dirty="0" smtClean="0"/>
              <a:t> </a:t>
            </a:r>
            <a:endParaRPr lang="uk-UA" dirty="0" smtClean="0"/>
          </a:p>
          <a:p>
            <a:r>
              <a:rPr lang="ru-RU" dirty="0" smtClean="0"/>
              <a:t>Створення першого автоматизованого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тесту і його запуск. </a:t>
            </a:r>
            <a:r>
              <a:rPr lang="en-US" dirty="0" err="1" smtClean="0"/>
              <a:t>FireBug</a:t>
            </a:r>
            <a:r>
              <a:rPr lang="en-US" dirty="0" smtClean="0"/>
              <a:t> </a:t>
            </a:r>
            <a:r>
              <a:rPr lang="ru-RU" dirty="0" smtClean="0"/>
              <a:t>та </a:t>
            </a:r>
            <a:r>
              <a:rPr lang="en-US" dirty="0" err="1" smtClean="0"/>
              <a:t>FirePath</a:t>
            </a:r>
            <a:r>
              <a:rPr lang="ru-RU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690" y="2556163"/>
            <a:ext cx="3237346" cy="32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 Things First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Навіщо автоматизовувати?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9789" cy="4351338"/>
          </a:xfrm>
        </p:spPr>
        <p:txBody>
          <a:bodyPr/>
          <a:lstStyle/>
          <a:p>
            <a:r>
              <a:rPr lang="en-US" dirty="0" smtClean="0"/>
              <a:t>ROI</a:t>
            </a:r>
            <a:r>
              <a:rPr lang="ru-RU" dirty="0" smtClean="0"/>
              <a:t>: економ</a:t>
            </a:r>
            <a:r>
              <a:rPr lang="uk-UA" dirty="0" smtClean="0"/>
              <a:t>ія має бути економною?</a:t>
            </a:r>
          </a:p>
          <a:p>
            <a:r>
              <a:rPr lang="uk-UA" dirty="0" smtClean="0"/>
              <a:t>Оптимізація ресурсів</a:t>
            </a:r>
          </a:p>
          <a:p>
            <a:r>
              <a:rPr lang="uk-UA" dirty="0" smtClean="0"/>
              <a:t>Підвищення якості продукту</a:t>
            </a:r>
          </a:p>
          <a:p>
            <a:r>
              <a:rPr lang="ru-RU" dirty="0" smtClean="0"/>
              <a:t>Обсяги</a:t>
            </a:r>
          </a:p>
          <a:p>
            <a:r>
              <a:rPr lang="ru-RU" dirty="0" smtClean="0"/>
              <a:t>Цілодобові послідовні детерміновані перевірки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347" y="1320237"/>
            <a:ext cx="3718882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12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 </a:t>
            </a:r>
            <a:r>
              <a:rPr lang="en-US" sz="49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</a:t>
            </a:r>
            <a:r>
              <a:rPr lang="en-US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hings </a:t>
            </a:r>
            <a:r>
              <a:rPr lang="en-US" sz="49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First: </a:t>
            </a:r>
            <a:r>
              <a:rPr lang="uk-UA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Що</a:t>
            </a:r>
            <a:r>
              <a:rPr lang="en-US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uk-UA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автоматизовувати?</a:t>
            </a:r>
            <a:r>
              <a:rPr lang="uk-UA" sz="4900" dirty="0"/>
              <a:t> 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28" y="1467711"/>
            <a:ext cx="5180703" cy="4297363"/>
          </a:xfrm>
        </p:spPr>
        <p:txBody>
          <a:bodyPr/>
          <a:lstStyle/>
          <a:p>
            <a:r>
              <a:rPr lang="uk-UA" sz="3600" dirty="0" smtClean="0"/>
              <a:t>Ще більше </a:t>
            </a:r>
            <a:r>
              <a:rPr lang="ru-RU" sz="3600" dirty="0" smtClean="0"/>
              <a:t>юн</a:t>
            </a:r>
            <a:r>
              <a:rPr lang="uk-UA" sz="3600" dirty="0" smtClean="0"/>
              <a:t>іт тестів</a:t>
            </a:r>
          </a:p>
          <a:p>
            <a:r>
              <a:rPr lang="uk-UA" sz="3600" dirty="0" smtClean="0"/>
              <a:t>Усі функціональні тести </a:t>
            </a:r>
            <a:r>
              <a:rPr lang="ru-RU" sz="3600" dirty="0" smtClean="0"/>
              <a:t>опуска</a:t>
            </a:r>
            <a:r>
              <a:rPr lang="uk-UA" sz="3600" dirty="0" smtClean="0"/>
              <a:t>є</a:t>
            </a:r>
            <a:r>
              <a:rPr lang="ru-RU" sz="3600" dirty="0" smtClean="0"/>
              <a:t>мо на р</a:t>
            </a:r>
            <a:r>
              <a:rPr lang="uk-UA" sz="3600" dirty="0" smtClean="0"/>
              <a:t>івень </a:t>
            </a:r>
            <a:r>
              <a:rPr lang="en-US" sz="3600" dirty="0" smtClean="0"/>
              <a:t>API</a:t>
            </a:r>
            <a:endParaRPr lang="uk-UA" sz="3600" dirty="0" smtClean="0"/>
          </a:p>
          <a:p>
            <a:r>
              <a:rPr lang="uk-UA" sz="3600" dirty="0" smtClean="0"/>
              <a:t>Мінімум </a:t>
            </a:r>
            <a:r>
              <a:rPr lang="en-US" sz="3600" dirty="0" smtClean="0"/>
              <a:t>UI </a:t>
            </a:r>
            <a:r>
              <a:rPr lang="uk-UA" sz="3600" dirty="0" smtClean="0"/>
              <a:t>тестів:</a:t>
            </a:r>
            <a:r>
              <a:rPr lang="en-US" sz="3600" dirty="0" smtClean="0"/>
              <a:t> </a:t>
            </a:r>
            <a:r>
              <a:rPr lang="ru-RU" sz="3600" dirty="0" smtClean="0"/>
              <a:t>ав</a:t>
            </a:r>
            <a:r>
              <a:rPr lang="uk-UA" sz="3600" dirty="0" smtClean="0"/>
              <a:t>томатизовуємо </a:t>
            </a:r>
            <a:r>
              <a:rPr lang="en-US" sz="3600" dirty="0" smtClean="0"/>
              <a:t>end-to-end </a:t>
            </a:r>
            <a:r>
              <a:rPr lang="uk-UA" sz="3600" dirty="0" smtClean="0"/>
              <a:t>сценарії</a:t>
            </a:r>
          </a:p>
          <a:p>
            <a:endParaRPr lang="en-US" dirty="0"/>
          </a:p>
        </p:txBody>
      </p:sp>
      <p:pic>
        <p:nvPicPr>
          <p:cNvPr id="1026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testing pyramid autom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815" y="1690688"/>
            <a:ext cx="589597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Things </a:t>
            </a: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  <a:r>
              <a:rPr lang="uk-UA" sz="5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Як автоматизовувати?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52" name="Picture 4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kiss keep it simple stupid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4381"/>
            <a:ext cx="9934147" cy="38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Що таке </a:t>
            </a:r>
            <a:r>
              <a:rPr lang="en-US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IDE</a:t>
            </a:r>
            <a:r>
              <a:rPr lang="uk-UA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?</a:t>
            </a:r>
            <a:endParaRPr lang="en-US" sz="49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943" y="1994262"/>
            <a:ext cx="10395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 integrated development environment (IDE) is a software suite that consolidates the basic tools developers need to write and test software. Typically, an IDE contains a code editor, a compiler or interpreter and a debugger that the developer accesses through a single graphical user </a:t>
            </a:r>
            <a:r>
              <a:rPr lang="en-US" sz="2800" dirty="0" smtClean="0"/>
              <a:t>interface</a:t>
            </a:r>
            <a:endParaRPr lang="en-US" sz="2800" dirty="0"/>
          </a:p>
        </p:txBody>
      </p:sp>
      <p:pic>
        <p:nvPicPr>
          <p:cNvPr id="3074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intellij idea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78" y="44326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&amp;Pcy;&amp;ocy;&amp;vcy;’&amp;yacy;&amp;zcy;&amp;acy;&amp;ncy;&amp;iecy; &amp;zcy;&amp;ocy;&amp;bcy;&amp;rcy;&amp;acy;&amp;zhcy;&amp;iecy;&amp;ncy;&amp;ncy;&amp;ya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58" y="4432663"/>
            <a:ext cx="3683726" cy="18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netbeans ide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64" y="4490133"/>
            <a:ext cx="42862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З чого склад</a:t>
            </a:r>
            <a:r>
              <a:rPr lang="uk-UA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а</a:t>
            </a:r>
            <a:r>
              <a:rPr lang="uk-UA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ється автоматизація?</a:t>
            </a:r>
            <a:endParaRPr lang="en-US" sz="49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5031910"/>
              </p:ext>
            </p:extLst>
          </p:nvPr>
        </p:nvGraphicFramePr>
        <p:xfrm>
          <a:off x="670559" y="1420723"/>
          <a:ext cx="10110652" cy="4953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4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Хто такі </a:t>
            </a:r>
            <a:r>
              <a:rPr lang="en-US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 </a:t>
            </a:r>
            <a:r>
              <a:rPr lang="ru-RU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та </a:t>
            </a:r>
            <a:r>
              <a:rPr lang="en-US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Maven</a:t>
            </a:r>
            <a:r>
              <a:rPr lang="uk-UA" sz="49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і з чим їх їсти?</a:t>
            </a:r>
            <a:endParaRPr lang="en-US" sz="49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2691" cy="4351338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Скачайте та встановіть </a:t>
            </a:r>
            <a:r>
              <a:rPr lang="en-US" dirty="0" smtClean="0"/>
              <a:t>jdk8 (latest version) </a:t>
            </a:r>
            <a:r>
              <a:rPr lang="uk-UA" dirty="0" smtClean="0"/>
              <a:t>звідси: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http://www.oracle.com/technetwork/pt/java/javase/downloads/jdk8-downloads-2133151.html</a:t>
            </a:r>
            <a:endParaRPr lang="en-US" dirty="0"/>
          </a:p>
          <a:p>
            <a:r>
              <a:rPr lang="ru-RU" dirty="0" smtClean="0"/>
              <a:t>Створіть зм</a:t>
            </a:r>
            <a:r>
              <a:rPr lang="uk-UA" dirty="0" smtClean="0"/>
              <a:t>інну оточення </a:t>
            </a:r>
            <a:r>
              <a:rPr lang="en-US" dirty="0" smtClean="0"/>
              <a:t>JAVA_HOME</a:t>
            </a:r>
            <a:r>
              <a:rPr lang="uk-UA" dirty="0" smtClean="0"/>
              <a:t> та присвойте їй значення: шлях до папки зі встановленою </a:t>
            </a:r>
            <a:r>
              <a:rPr lang="en-US" dirty="0" err="1" smtClean="0"/>
              <a:t>Jav</a:t>
            </a:r>
            <a:r>
              <a:rPr lang="uk-UA" dirty="0" smtClean="0"/>
              <a:t>а (напр., </a:t>
            </a:r>
            <a:r>
              <a:rPr lang="en-US" dirty="0"/>
              <a:t>JAVA_HOME=C:\Program Files\Java\jdk1.8.0_121</a:t>
            </a:r>
            <a:r>
              <a:rPr lang="uk-UA" dirty="0" smtClean="0"/>
              <a:t>)</a:t>
            </a:r>
          </a:p>
          <a:p>
            <a:r>
              <a:rPr lang="uk-UA" dirty="0" smtClean="0"/>
              <a:t>Відредагуйте змінну </a:t>
            </a:r>
            <a:r>
              <a:rPr lang="en-US" dirty="0" smtClean="0"/>
              <a:t>Path</a:t>
            </a:r>
            <a:r>
              <a:rPr lang="ru-RU" dirty="0" smtClean="0"/>
              <a:t>, додавши нове значення: %</a:t>
            </a:r>
            <a:r>
              <a:rPr lang="en-US" dirty="0" smtClean="0"/>
              <a:t>JAVA_HOME</a:t>
            </a:r>
            <a:r>
              <a:rPr lang="ru-RU" dirty="0" smtClean="0"/>
              <a:t>%</a:t>
            </a:r>
            <a:r>
              <a:rPr lang="en-US" dirty="0" smtClean="0"/>
              <a:t>\bin</a:t>
            </a:r>
          </a:p>
          <a:p>
            <a:r>
              <a:rPr lang="uk-UA" dirty="0" smtClean="0"/>
              <a:t>Перевірте вірне встановлення через командну стрічку: </a:t>
            </a:r>
            <a:r>
              <a:rPr lang="en-US" dirty="0" smtClean="0"/>
              <a:t>java -version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03" y="1825625"/>
            <a:ext cx="3019697" cy="4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443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SELENIDE: BEGINNER’S GUIDE TO WEB UI TEST AUTOMATION</vt:lpstr>
      <vt:lpstr>About me</vt:lpstr>
      <vt:lpstr>Agenda</vt:lpstr>
      <vt:lpstr>First Things First: Навіщо автоматизовувати?</vt:lpstr>
      <vt:lpstr>First Things First: Що автоматизовувати? </vt:lpstr>
      <vt:lpstr>First Things First: Як автоматизовувати?</vt:lpstr>
      <vt:lpstr>Що таке IDE?</vt:lpstr>
      <vt:lpstr>З чого складається автоматизація?</vt:lpstr>
      <vt:lpstr>Хто такі Java та Maven і з чим їх їсти?</vt:lpstr>
      <vt:lpstr>Хто такі Java та Maven і з чим їх їсти?</vt:lpstr>
      <vt:lpstr>Проект ннада? Створюємо проект з нуля </vt:lpstr>
      <vt:lpstr>Структура проекту</vt:lpstr>
      <vt:lpstr>Структура проекту: pom.xml</vt:lpstr>
      <vt:lpstr>А ось і Selenide! Дочекались</vt:lpstr>
      <vt:lpstr>Створення першого автоматизованого  тесту і його запуск. FireBug та FirePath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Kosaryev</dc:creator>
  <cp:lastModifiedBy>Oleksandra Zubal</cp:lastModifiedBy>
  <cp:revision>47</cp:revision>
  <dcterms:created xsi:type="dcterms:W3CDTF">2014-08-07T10:29:14Z</dcterms:created>
  <dcterms:modified xsi:type="dcterms:W3CDTF">2017-06-07T08:36:45Z</dcterms:modified>
</cp:coreProperties>
</file>