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129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053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97627CD-218A-496E-B2AF-10AD4EA84A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814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537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7627CD-218A-496E-B2AF-10AD4EA84A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7823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159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560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118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504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994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572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97627CD-218A-496E-B2AF-10AD4EA84AF1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3426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Webdesigner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Ohradka Gergő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507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Miből is áll?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Nem csak a </a:t>
            </a:r>
            <a:r>
              <a:rPr lang="hu-HU" dirty="0" err="1" smtClean="0"/>
              <a:t>webdesigner</a:t>
            </a:r>
            <a:r>
              <a:rPr lang="hu-HU" smtClean="0"/>
              <a:t> dolgozik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309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467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56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809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264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0" y="28067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 smtClean="0"/>
              <a:t>Köszönöm a figyelmet!</a:t>
            </a:r>
            <a:endParaRPr lang="hu-HU" sz="5400" dirty="0"/>
          </a:p>
        </p:txBody>
      </p:sp>
    </p:spTree>
    <p:extLst>
      <p:ext uri="{BB962C8B-B14F-4D97-AF65-F5344CB8AC3E}">
        <p14:creationId xmlns:p14="http://schemas.microsoft.com/office/powerpoint/2010/main" val="352207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7440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szomány">
  <a:themeElements>
    <a:clrScheme name="Paszomány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Paszomány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aszomány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TM03090430[[fn=Sávos]]</Template>
  <TotalTime>9</TotalTime>
  <Words>18</Words>
  <Application>Microsoft Office PowerPoint</Application>
  <PresentationFormat>Szélesvásznú</PresentationFormat>
  <Paragraphs>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Corbel</vt:lpstr>
      <vt:lpstr>Wingdings</vt:lpstr>
      <vt:lpstr>Paszomány</vt:lpstr>
      <vt:lpstr>Webdesigner</vt:lpstr>
      <vt:lpstr>Miből is áll?</vt:lpstr>
      <vt:lpstr>PowerPoint-bemutató</vt:lpstr>
      <vt:lpstr>PowerPoint-bemutató</vt:lpstr>
      <vt:lpstr>PowerPoint-bemutató</vt:lpstr>
      <vt:lpstr>PowerPoint-bemutató</vt:lpstr>
      <vt:lpstr>PowerPoint-bemutató</vt:lpstr>
      <vt:lpstr>Források: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Webdesigner</dc:title>
  <dc:creator>Ohradka Gergő</dc:creator>
  <cp:lastModifiedBy>Ohradka Gergő</cp:lastModifiedBy>
  <cp:revision>2</cp:revision>
  <dcterms:created xsi:type="dcterms:W3CDTF">2022-09-12T12:04:06Z</dcterms:created>
  <dcterms:modified xsi:type="dcterms:W3CDTF">2022-09-12T12:13:23Z</dcterms:modified>
</cp:coreProperties>
</file>