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61" r:id="rId3"/>
    <p:sldId id="264" r:id="rId4"/>
    <p:sldId id="265" r:id="rId5"/>
    <p:sldId id="266" r:id="rId6"/>
    <p:sldId id="267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D7122-3230-4823-AA6C-14B109B56C78}" v="167" dt="2022-09-27T18:23:05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2647" autoAdjust="0"/>
  </p:normalViewPr>
  <p:slideViewPr>
    <p:cSldViewPr snapToGrid="0">
      <p:cViewPr varScale="1">
        <p:scale>
          <a:sx n="76" d="100"/>
          <a:sy n="76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radka Gergő" userId="S::ohradkagergo@turr.hu::0c290306-c6c3-45d6-a10e-3f6255b9ee1e" providerId="AD" clId="Web-{A20D7122-3230-4823-AA6C-14B109B56C78}"/>
    <pc:docChg chg="addSld delSld modSld sldOrd">
      <pc:chgData name="Ohradka Gergő" userId="S::ohradkagergo@turr.hu::0c290306-c6c3-45d6-a10e-3f6255b9ee1e" providerId="AD" clId="Web-{A20D7122-3230-4823-AA6C-14B109B56C78}" dt="2022-09-27T18:23:05.986" v="350" actId="20577"/>
      <pc:docMkLst>
        <pc:docMk/>
      </pc:docMkLst>
      <pc:sldChg chg="delSp del">
        <pc:chgData name="Ohradka Gergő" userId="S::ohradkagergo@turr.hu::0c290306-c6c3-45d6-a10e-3f6255b9ee1e" providerId="AD" clId="Web-{A20D7122-3230-4823-AA6C-14B109B56C78}" dt="2022-09-27T17:43:06.690" v="1"/>
        <pc:sldMkLst>
          <pc:docMk/>
          <pc:sldMk cId="3522078697" sldId="262"/>
        </pc:sldMkLst>
        <pc:spChg chg="del">
          <ac:chgData name="Ohradka Gergő" userId="S::ohradkagergo@turr.hu::0c290306-c6c3-45d6-a10e-3f6255b9ee1e" providerId="AD" clId="Web-{A20D7122-3230-4823-AA6C-14B109B56C78}" dt="2022-09-27T17:43:01.315" v="0"/>
          <ac:spMkLst>
            <pc:docMk/>
            <pc:sldMk cId="3522078697" sldId="262"/>
            <ac:spMk id="4" creationId="{00000000-0000-0000-0000-000000000000}"/>
          </ac:spMkLst>
        </pc:spChg>
      </pc:sldChg>
      <pc:sldChg chg="modSp">
        <pc:chgData name="Ohradka Gergő" userId="S::ohradkagergo@turr.hu::0c290306-c6c3-45d6-a10e-3f6255b9ee1e" providerId="AD" clId="Web-{A20D7122-3230-4823-AA6C-14B109B56C78}" dt="2022-09-27T18:23:05.986" v="350" actId="20577"/>
        <pc:sldMkLst>
          <pc:docMk/>
          <pc:sldMk cId="737440983" sldId="263"/>
        </pc:sldMkLst>
        <pc:spChg chg="mod">
          <ac:chgData name="Ohradka Gergő" userId="S::ohradkagergo@turr.hu::0c290306-c6c3-45d6-a10e-3f6255b9ee1e" providerId="AD" clId="Web-{A20D7122-3230-4823-AA6C-14B109B56C78}" dt="2022-09-27T18:23:05.986" v="350" actId="20577"/>
          <ac:spMkLst>
            <pc:docMk/>
            <pc:sldMk cId="737440983" sldId="263"/>
            <ac:spMk id="3" creationId="{00000000-0000-0000-0000-000000000000}"/>
          </ac:spMkLst>
        </pc:spChg>
      </pc:sldChg>
      <pc:sldChg chg="modNotes">
        <pc:chgData name="Ohradka Gergő" userId="S::ohradkagergo@turr.hu::0c290306-c6c3-45d6-a10e-3f6255b9ee1e" providerId="AD" clId="Web-{A20D7122-3230-4823-AA6C-14B109B56C78}" dt="2022-09-27T18:21:24.186" v="342"/>
        <pc:sldMkLst>
          <pc:docMk/>
          <pc:sldMk cId="634029841" sldId="264"/>
        </pc:sldMkLst>
      </pc:sldChg>
      <pc:sldChg chg="modSp">
        <pc:chgData name="Ohradka Gergő" userId="S::ohradkagergo@turr.hu::0c290306-c6c3-45d6-a10e-3f6255b9ee1e" providerId="AD" clId="Web-{A20D7122-3230-4823-AA6C-14B109B56C78}" dt="2022-09-27T17:58:20.414" v="117" actId="20577"/>
        <pc:sldMkLst>
          <pc:docMk/>
          <pc:sldMk cId="1000210081" sldId="265"/>
        </pc:sldMkLst>
        <pc:spChg chg="mod">
          <ac:chgData name="Ohradka Gergő" userId="S::ohradkagergo@turr.hu::0c290306-c6c3-45d6-a10e-3f6255b9ee1e" providerId="AD" clId="Web-{A20D7122-3230-4823-AA6C-14B109B56C78}" dt="2022-09-27T17:51:53.343" v="80" actId="20577"/>
          <ac:spMkLst>
            <pc:docMk/>
            <pc:sldMk cId="1000210081" sldId="265"/>
            <ac:spMk id="2" creationId="{00000000-0000-0000-0000-000000000000}"/>
          </ac:spMkLst>
        </pc:spChg>
        <pc:spChg chg="mod">
          <ac:chgData name="Ohradka Gergő" userId="S::ohradkagergo@turr.hu::0c290306-c6c3-45d6-a10e-3f6255b9ee1e" providerId="AD" clId="Web-{A20D7122-3230-4823-AA6C-14B109B56C78}" dt="2022-09-27T17:58:20.414" v="117" actId="20577"/>
          <ac:spMkLst>
            <pc:docMk/>
            <pc:sldMk cId="1000210081" sldId="265"/>
            <ac:spMk id="3" creationId="{00000000-0000-0000-0000-000000000000}"/>
          </ac:spMkLst>
        </pc:spChg>
      </pc:sldChg>
      <pc:sldChg chg="modSp modNotes">
        <pc:chgData name="Ohradka Gergő" userId="S::ohradkagergo@turr.hu::0c290306-c6c3-45d6-a10e-3f6255b9ee1e" providerId="AD" clId="Web-{A20D7122-3230-4823-AA6C-14B109B56C78}" dt="2022-09-27T18:12:50.861" v="334"/>
        <pc:sldMkLst>
          <pc:docMk/>
          <pc:sldMk cId="3671045029" sldId="266"/>
        </pc:sldMkLst>
        <pc:spChg chg="mod">
          <ac:chgData name="Ohradka Gergő" userId="S::ohradkagergo@turr.hu::0c290306-c6c3-45d6-a10e-3f6255b9ee1e" providerId="AD" clId="Web-{A20D7122-3230-4823-AA6C-14B109B56C78}" dt="2022-09-27T17:52:06.312" v="88" actId="20577"/>
          <ac:spMkLst>
            <pc:docMk/>
            <pc:sldMk cId="3671045029" sldId="266"/>
            <ac:spMk id="2" creationId="{00000000-0000-0000-0000-000000000000}"/>
          </ac:spMkLst>
        </pc:spChg>
        <pc:spChg chg="mod">
          <ac:chgData name="Ohradka Gergő" userId="S::ohradkagergo@turr.hu::0c290306-c6c3-45d6-a10e-3f6255b9ee1e" providerId="AD" clId="Web-{A20D7122-3230-4823-AA6C-14B109B56C78}" dt="2022-09-27T18:09:57.357" v="179" actId="20577"/>
          <ac:spMkLst>
            <pc:docMk/>
            <pc:sldMk cId="3671045029" sldId="266"/>
            <ac:spMk id="3" creationId="{00000000-0000-0000-0000-000000000000}"/>
          </ac:spMkLst>
        </pc:spChg>
      </pc:sldChg>
      <pc:sldChg chg="modSp">
        <pc:chgData name="Ohradka Gergő" userId="S::ohradkagergo@turr.hu::0c290306-c6c3-45d6-a10e-3f6255b9ee1e" providerId="AD" clId="Web-{A20D7122-3230-4823-AA6C-14B109B56C78}" dt="2022-09-27T17:52:08.968" v="89" actId="20577"/>
        <pc:sldMkLst>
          <pc:docMk/>
          <pc:sldMk cId="785824678" sldId="267"/>
        </pc:sldMkLst>
        <pc:spChg chg="mod">
          <ac:chgData name="Ohradka Gergő" userId="S::ohradkagergo@turr.hu::0c290306-c6c3-45d6-a10e-3f6255b9ee1e" providerId="AD" clId="Web-{A20D7122-3230-4823-AA6C-14B109B56C78}" dt="2022-09-27T17:52:08.968" v="89" actId="20577"/>
          <ac:spMkLst>
            <pc:docMk/>
            <pc:sldMk cId="785824678" sldId="267"/>
            <ac:spMk id="2" creationId="{00000000-0000-0000-0000-000000000000}"/>
          </ac:spMkLst>
        </pc:spChg>
      </pc:sldChg>
      <pc:sldChg chg="addSp delSp modSp new del">
        <pc:chgData name="Ohradka Gergő" userId="S::ohradkagergo@turr.hu::0c290306-c6c3-45d6-a10e-3f6255b9ee1e" providerId="AD" clId="Web-{A20D7122-3230-4823-AA6C-14B109B56C78}" dt="2022-09-27T17:45:27.334" v="76"/>
        <pc:sldMkLst>
          <pc:docMk/>
          <pc:sldMk cId="3404470481" sldId="268"/>
        </pc:sldMkLst>
        <pc:spChg chg="del mod">
          <ac:chgData name="Ohradka Gergő" userId="S::ohradkagergo@turr.hu::0c290306-c6c3-45d6-a10e-3f6255b9ee1e" providerId="AD" clId="Web-{A20D7122-3230-4823-AA6C-14B109B56C78}" dt="2022-09-27T17:44:13.629" v="30"/>
          <ac:spMkLst>
            <pc:docMk/>
            <pc:sldMk cId="3404470481" sldId="268"/>
            <ac:spMk id="2" creationId="{79F7C846-4E01-A88E-58DE-727E1E177A4A}"/>
          </ac:spMkLst>
        </pc:spChg>
        <pc:spChg chg="del">
          <ac:chgData name="Ohradka Gergő" userId="S::ohradkagergo@turr.hu::0c290306-c6c3-45d6-a10e-3f6255b9ee1e" providerId="AD" clId="Web-{A20D7122-3230-4823-AA6C-14B109B56C78}" dt="2022-09-27T17:43:29.097" v="18"/>
          <ac:spMkLst>
            <pc:docMk/>
            <pc:sldMk cId="3404470481" sldId="268"/>
            <ac:spMk id="3" creationId="{6A9830A0-1143-FCAC-565B-CCA80DC3ED19}"/>
          </ac:spMkLst>
        </pc:spChg>
        <pc:spChg chg="add mod">
          <ac:chgData name="Ohradka Gergő" userId="S::ohradkagergo@turr.hu::0c290306-c6c3-45d6-a10e-3f6255b9ee1e" providerId="AD" clId="Web-{A20D7122-3230-4823-AA6C-14B109B56C78}" dt="2022-09-27T17:45:26.927" v="75" actId="20577"/>
          <ac:spMkLst>
            <pc:docMk/>
            <pc:sldMk cId="3404470481" sldId="268"/>
            <ac:spMk id="4" creationId="{C0D84D14-A934-F7E5-E13B-B7D360AC4A08}"/>
          </ac:spMkLst>
        </pc:spChg>
      </pc:sldChg>
      <pc:sldChg chg="delSp modSp new ord">
        <pc:chgData name="Ohradka Gergő" userId="S::ohradkagergo@turr.hu::0c290306-c6c3-45d6-a10e-3f6255b9ee1e" providerId="AD" clId="Web-{A20D7122-3230-4823-AA6C-14B109B56C78}" dt="2022-09-27T17:52:13.578" v="90"/>
        <pc:sldMkLst>
          <pc:docMk/>
          <pc:sldMk cId="3758191120" sldId="269"/>
        </pc:sldMkLst>
        <pc:spChg chg="mod">
          <ac:chgData name="Ohradka Gergő" userId="S::ohradkagergo@turr.hu::0c290306-c6c3-45d6-a10e-3f6255b9ee1e" providerId="AD" clId="Web-{A20D7122-3230-4823-AA6C-14B109B56C78}" dt="2022-09-27T17:45:31.396" v="78" actId="20577"/>
          <ac:spMkLst>
            <pc:docMk/>
            <pc:sldMk cId="3758191120" sldId="269"/>
            <ac:spMk id="2" creationId="{5D8F6B88-4D60-2C87-7F28-05F87E06FA50}"/>
          </ac:spMkLst>
        </pc:spChg>
        <pc:spChg chg="del">
          <ac:chgData name="Ohradka Gergő" userId="S::ohradkagergo@turr.hu::0c290306-c6c3-45d6-a10e-3f6255b9ee1e" providerId="AD" clId="Web-{A20D7122-3230-4823-AA6C-14B109B56C78}" dt="2022-09-27T17:52:13.578" v="90"/>
          <ac:spMkLst>
            <pc:docMk/>
            <pc:sldMk cId="3758191120" sldId="269"/>
            <ac:spMk id="3" creationId="{6C92132B-52D6-26B9-E161-2E04B2DD52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2EA9-608B-4C01-8DBF-3C008B862884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2A1FD-4408-4755-B9C9-403EF5A62C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1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Google LLC vagy Google</a:t>
            </a:r>
            <a:r>
              <a:rPr lang="hu-HU" baseline="0" dirty="0"/>
              <a:t> Inc</a:t>
            </a:r>
          </a:p>
          <a:p>
            <a:endParaRPr lang="hu-HU" baseline="0" dirty="0"/>
          </a:p>
          <a:p>
            <a:r>
              <a:rPr lang="hu-HU" baseline="0" dirty="0"/>
              <a:t>1998</a:t>
            </a:r>
          </a:p>
          <a:p>
            <a:endParaRPr lang="hu-HU" baseline="0" dirty="0"/>
          </a:p>
          <a:p>
            <a:r>
              <a:rPr lang="hu-HU" baseline="0" dirty="0"/>
              <a:t>„</a:t>
            </a:r>
            <a:r>
              <a:rPr lang="hu-HU" baseline="0" dirty="0" err="1"/>
              <a:t>Googleplex</a:t>
            </a:r>
            <a:r>
              <a:rPr lang="hu-HU" baseline="0" dirty="0"/>
              <a:t>”, Kalifornia, Mountain </a:t>
            </a:r>
            <a:r>
              <a:rPr lang="hu-HU" baseline="0" dirty="0" err="1"/>
              <a:t>View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/>
              <a:t>2011 március 31: 28k</a:t>
            </a:r>
          </a:p>
          <a:p>
            <a:endParaRPr lang="hu-HU" baseline="0" dirty="0"/>
          </a:p>
          <a:p>
            <a:r>
              <a:rPr lang="hu-HU" baseline="0" dirty="0"/>
              <a:t>Jelmondat: „</a:t>
            </a:r>
            <a:r>
              <a:rPr lang="hu-HU" baseline="0" dirty="0" err="1"/>
              <a:t>Do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right</a:t>
            </a:r>
            <a:r>
              <a:rPr lang="hu-HU" baseline="0" dirty="0"/>
              <a:t> </a:t>
            </a:r>
            <a:r>
              <a:rPr lang="hu-HU" baseline="0" dirty="0" err="1"/>
              <a:t>thing</a:t>
            </a:r>
            <a:r>
              <a:rPr lang="hu-HU" baseline="0" dirty="0"/>
              <a:t>”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34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Googol</a:t>
            </a:r>
            <a:r>
              <a:rPr lang="hu-HU" baseline="0" dirty="0"/>
              <a:t>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hu-HU" dirty="0"/>
              <a:t>10^</a:t>
            </a:r>
            <a:r>
              <a:rPr lang="hu-HU" baseline="30000" dirty="0"/>
              <a:t>100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 néven tíz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szexdecilliárd</a:t>
            </a:r>
            <a:endParaRPr lang="hu-H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neve alapítói</a:t>
            </a:r>
          </a:p>
          <a:p>
            <a:endParaRPr lang="hu-H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Találtak egy nagy számokat tartalmazó listát, innen választották a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googol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számot</a:t>
            </a:r>
            <a:r>
              <a:rPr lang="hu-HU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átnevezték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</a:t>
            </a:r>
            <a:endParaRPr lang="hu-HU" sz="1200" b="0" i="0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12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Lényege hogy 	azt méri, mennyi link mutat</a:t>
            </a:r>
            <a:r>
              <a:rPr lang="hu-HU" baseline="0" dirty="0"/>
              <a:t> egy oldalra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 adott weboldal népszerűsége és fontossága szintjén alapszik, tehát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beírjuk hogy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nem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weboldalt dob be, mert az eredeti a leghíresebb.</a:t>
            </a:r>
          </a:p>
          <a:p>
            <a:endParaRPr lang="hu-H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beállíthatják az alapértelmezett nyelvet, bekapcsolhatják a </a:t>
            </a:r>
            <a:r>
              <a:rPr lang="hu-H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SafeSearch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szűrőt és beállíthatják a laponként megjeleníthető találatok számát.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&lt;URL&gt; – A megadott URL-re mutató (linkelő) lapok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site: &lt;URL&gt; – csak a megadott URL-lel adott site-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keres</a:t>
            </a:r>
          </a:p>
          <a:p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– a </a:t>
            </a:r>
            <a:r>
              <a:rPr lang="hu-H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értelmező szótár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definíciója az adott szóra</a:t>
            </a:r>
          </a:p>
          <a:p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&lt;URL&gt; – az adott URL-re vonatkozó információk</a:t>
            </a:r>
          </a:p>
          <a:p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filetype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filetype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– csak a megadott típusú file-típusok között keres, például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jpg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&lt;URL&gt; – hasonló, ill. az adott URL-hez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logikailag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kapcsolódó site-ok listája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84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Chromium: Google </a:t>
            </a:r>
            <a:r>
              <a:rPr lang="en-US" dirty="0" err="1">
                <a:cs typeface="Calibri"/>
              </a:rPr>
              <a:t>saját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nyílt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forráskúdú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böngészője</a:t>
            </a:r>
            <a:r>
              <a:rPr lang="en-US" dirty="0">
                <a:cs typeface="Calibri"/>
              </a:rPr>
              <a:t>, amin </a:t>
            </a:r>
            <a:r>
              <a:rPr lang="en-US" dirty="0" err="1">
                <a:cs typeface="Calibri"/>
              </a:rPr>
              <a:t>alapszik</a:t>
            </a:r>
            <a:r>
              <a:rPr lang="en-US" dirty="0">
                <a:cs typeface="Calibri"/>
              </a:rPr>
              <a:t> a Google is.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Nem </a:t>
            </a:r>
            <a:r>
              <a:rPr lang="en-US" dirty="0" err="1">
                <a:cs typeface="Calibri"/>
              </a:rPr>
              <a:t>olyan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sok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testreszabási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lehetőség</a:t>
            </a:r>
            <a:r>
              <a:rPr lang="en-US" dirty="0">
                <a:cs typeface="Calibri"/>
              </a:rPr>
              <a:t>, de meg </a:t>
            </a:r>
            <a:r>
              <a:rPr lang="en-US" dirty="0" err="1">
                <a:cs typeface="Calibri"/>
              </a:rPr>
              <a:t>lehet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oldani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bővítmények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Chrome Web Store-ban </a:t>
            </a:r>
            <a:r>
              <a:rPr lang="en-US" dirty="0" err="1">
                <a:cs typeface="Calibri"/>
              </a:rPr>
              <a:t>majdnem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végtelen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mennyiségű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testreszabható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téma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bővítmény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található</a:t>
            </a:r>
            <a:r>
              <a:rPr lang="en-US" dirty="0">
                <a:cs typeface="Calibri"/>
              </a:rPr>
              <a:t>, pl </a:t>
            </a:r>
            <a:r>
              <a:rPr lang="en-US" dirty="0" err="1">
                <a:cs typeface="Calibri"/>
              </a:rPr>
              <a:t>vpn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beépített</a:t>
            </a:r>
            <a:r>
              <a:rPr lang="en-US" dirty="0">
                <a:cs typeface="Calibri"/>
              </a:rPr>
              <a:t> google translator, </a:t>
            </a:r>
            <a:r>
              <a:rPr lang="en-US" dirty="0" err="1">
                <a:cs typeface="Calibri"/>
              </a:rPr>
              <a:t>nyelvtan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ellenőrző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stb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630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2003-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 a „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szó bevonult az angol szótárakba </a:t>
            </a:r>
            <a:r>
              <a:rPr lang="hu-H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</a:t>
            </a:r>
            <a:r>
              <a:rPr lang="hu-H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hu-H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</a:t>
            </a:r>
            <a:r>
              <a:rPr lang="hu-HU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vagyis</a:t>
            </a:r>
            <a:r>
              <a:rPr lang="hu-HU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</a:t>
            </a:r>
            <a:r>
              <a:rPr lang="hu-HU" sz="1200" b="0" i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guglizd</a:t>
            </a:r>
            <a:r>
              <a:rPr lang="hu-HU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ki”,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magyarul keresd ki vagy valami ilyesmi, mindenki érti szóval nem kell megmagyarázni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lol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xd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</a:t>
            </a:r>
            <a:endParaRPr lang="hu-H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1913, egy gyerek könyvben szereplő szörny neve volt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Esetenként, 1-1 napra megváltoztatják a logójukat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hogy megemlékezzenek múltbeli eseményekre, ezt nevezik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doodle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80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55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2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55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2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15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77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5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28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26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30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1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97627CD-218A-496E-B2AF-10AD4EA84AF1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0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Google_LL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category/extensions" TargetMode="External"/><Relationship Id="rId5" Type="http://schemas.openxmlformats.org/officeDocument/2006/relationships/hyperlink" Target="https://matebalazs.hu/google.html" TargetMode="External"/><Relationship Id="rId4" Type="http://schemas.openxmlformats.org/officeDocument/2006/relationships/hyperlink" Target="https://hu.wikipedia.org/wiki/Google_Chr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Google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Ohradka Gergő</a:t>
            </a:r>
          </a:p>
        </p:txBody>
      </p:sp>
    </p:spTree>
    <p:extLst>
      <p:ext uri="{BB962C8B-B14F-4D97-AF65-F5344CB8AC3E}">
        <p14:creationId xmlns:p14="http://schemas.microsoft.com/office/powerpoint/2010/main" val="15350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Google Inc.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Kik fejlesztették?</a:t>
            </a:r>
          </a:p>
          <a:p>
            <a:r>
              <a:rPr lang="hu-HU" dirty="0"/>
              <a:t>Mikor alapították?</a:t>
            </a:r>
          </a:p>
          <a:p>
            <a:r>
              <a:rPr lang="hu-HU" dirty="0"/>
              <a:t>Hol található a cég?</a:t>
            </a:r>
          </a:p>
          <a:p>
            <a:r>
              <a:rPr lang="hu-HU" dirty="0"/>
              <a:t>Mennyi alkalmazottja van a cégnek?</a:t>
            </a:r>
          </a:p>
          <a:p>
            <a:r>
              <a:rPr lang="hu-HU" dirty="0"/>
              <a:t>Jelmondat</a:t>
            </a:r>
          </a:p>
        </p:txBody>
      </p:sp>
    </p:spTree>
    <p:extLst>
      <p:ext uri="{BB962C8B-B14F-4D97-AF65-F5344CB8AC3E}">
        <p14:creationId xmlns:p14="http://schemas.microsoft.com/office/powerpoint/2010/main" val="297264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Google neve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neve és motorja egy számra utal</a:t>
            </a:r>
          </a:p>
          <a:p>
            <a:r>
              <a:rPr lang="hu-HU" dirty="0" err="1"/>
              <a:t>Larry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és </a:t>
            </a:r>
            <a:r>
              <a:rPr lang="hu-HU" dirty="0" err="1"/>
              <a:t>Sergey</a:t>
            </a:r>
            <a:r>
              <a:rPr lang="hu-HU" dirty="0"/>
              <a:t> </a:t>
            </a:r>
            <a:r>
              <a:rPr lang="hu-HU" dirty="0" err="1"/>
              <a:t>Brin</a:t>
            </a:r>
            <a:endParaRPr lang="hu-HU" dirty="0"/>
          </a:p>
          <a:p>
            <a:r>
              <a:rPr lang="hu-HU" dirty="0"/>
              <a:t>Hogy találták ki ezt a nevet?</a:t>
            </a:r>
          </a:p>
        </p:txBody>
      </p:sp>
    </p:spTree>
    <p:extLst>
      <p:ext uri="{BB962C8B-B14F-4D97-AF65-F5344CB8AC3E}">
        <p14:creationId xmlns:p14="http://schemas.microsoft.com/office/powerpoint/2010/main" val="6340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Keresési funkciók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PageRank</a:t>
            </a:r>
          </a:p>
          <a:p>
            <a:r>
              <a:rPr lang="hu-HU" dirty="0"/>
              <a:t>Keresési </a:t>
            </a:r>
            <a:r>
              <a:rPr lang="hu-HU" dirty="0" err="1"/>
              <a:t>testreszabás</a:t>
            </a:r>
            <a:endParaRPr lang="hu-HU" dirty="0"/>
          </a:p>
          <a:p>
            <a:r>
              <a:rPr lang="hu-HU" dirty="0"/>
              <a:t>Kulcsszavak</a:t>
            </a:r>
          </a:p>
        </p:txBody>
      </p:sp>
    </p:spTree>
    <p:extLst>
      <p:ext uri="{BB962C8B-B14F-4D97-AF65-F5344CB8AC3E}">
        <p14:creationId xmlns:p14="http://schemas.microsoft.com/office/powerpoint/2010/main" val="100021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funkciók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Chromium</a:t>
            </a:r>
          </a:p>
          <a:p>
            <a:r>
              <a:rPr lang="hu-HU" dirty="0"/>
              <a:t>Elfogadható mennyiségű </a:t>
            </a:r>
            <a:r>
              <a:rPr lang="hu-HU" dirty="0" err="1"/>
              <a:t>testreszabás</a:t>
            </a:r>
            <a:endParaRPr lang="hu-HU"/>
          </a:p>
          <a:p>
            <a:r>
              <a:rPr lang="hu-HU" dirty="0"/>
              <a:t>Chrome Webáruház</a:t>
            </a:r>
          </a:p>
        </p:txBody>
      </p:sp>
    </p:spTree>
    <p:extLst>
      <p:ext uri="{BB962C8B-B14F-4D97-AF65-F5344CB8AC3E}">
        <p14:creationId xmlns:p14="http://schemas.microsoft.com/office/powerpoint/2010/main" val="36710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„Google it”</a:t>
            </a:r>
          </a:p>
          <a:p>
            <a:r>
              <a:rPr lang="hu-HU" dirty="0"/>
              <a:t>The Google </a:t>
            </a:r>
            <a:r>
              <a:rPr lang="hu-HU" dirty="0" err="1"/>
              <a:t>Book</a:t>
            </a:r>
            <a:endParaRPr lang="hu-HU" dirty="0"/>
          </a:p>
          <a:p>
            <a:r>
              <a:rPr lang="hu-HU" dirty="0"/>
              <a:t>Google </a:t>
            </a:r>
            <a:r>
              <a:rPr lang="hu-HU" dirty="0" err="1"/>
              <a:t>doodle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582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F6B88-4D60-2C87-7F28-05F87E06F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ea typeface="+mj-lt"/>
                <a:cs typeface="+mj-lt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581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hlinkClick r:id="rId3"/>
              </a:rPr>
              <a:t>Google LLC</a:t>
            </a:r>
          </a:p>
          <a:p>
            <a:pPr marL="0" indent="0">
              <a:buNone/>
            </a:pPr>
            <a:r>
              <a:rPr lang="hu-HU" dirty="0">
                <a:hlinkClick r:id="rId4"/>
              </a:rPr>
              <a:t>Google (böngésző)</a:t>
            </a:r>
          </a:p>
          <a:p>
            <a:pPr marL="0" indent="0">
              <a:buNone/>
            </a:pPr>
            <a:r>
              <a:rPr lang="hu-HU" dirty="0">
                <a:hlinkClick r:id="rId5"/>
              </a:rPr>
              <a:t>Google (extra)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6"/>
              </a:rPr>
              <a:t>Chrome Webáruház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440983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Keret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Keret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er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94</TotalTime>
  <Words>339</Words>
  <Application>Microsoft Office PowerPoint</Application>
  <PresentationFormat>Szélesvásznú</PresentationFormat>
  <Paragraphs>59</Paragraphs>
  <Slides>8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Keret</vt:lpstr>
      <vt:lpstr>Google</vt:lpstr>
      <vt:lpstr>Google Inc.</vt:lpstr>
      <vt:lpstr>Google neve</vt:lpstr>
      <vt:lpstr>Keresési funkciók</vt:lpstr>
      <vt:lpstr>Egyéb funkciók</vt:lpstr>
      <vt:lpstr>Érdekességek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Webdesigner</dc:title>
  <dc:creator>Ohradka Gergő</dc:creator>
  <cp:lastModifiedBy>Ohradka Gergő</cp:lastModifiedBy>
  <cp:revision>87</cp:revision>
  <dcterms:created xsi:type="dcterms:W3CDTF">2022-09-12T12:04:06Z</dcterms:created>
  <dcterms:modified xsi:type="dcterms:W3CDTF">2022-09-27T18:23:12Z</dcterms:modified>
</cp:coreProperties>
</file>