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61" r:id="rId3"/>
    <p:sldId id="264" r:id="rId4"/>
    <p:sldId id="265" r:id="rId5"/>
    <p:sldId id="266" r:id="rId6"/>
    <p:sldId id="26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2647" autoAdjust="0"/>
  </p:normalViewPr>
  <p:slideViewPr>
    <p:cSldViewPr snapToGrid="0">
      <p:cViewPr varScale="1">
        <p:scale>
          <a:sx n="76" d="100"/>
          <a:sy n="76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2EA9-608B-4C01-8DBF-3C008B862884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2A1FD-4408-4755-B9C9-403EF5A62C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1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Google LLC vagy Google</a:t>
            </a:r>
            <a:r>
              <a:rPr lang="hu-HU" baseline="0" dirty="0" smtClean="0"/>
              <a:t> Inc</a:t>
            </a:r>
          </a:p>
          <a:p>
            <a:endParaRPr lang="hu-HU" baseline="0" dirty="0" smtClean="0"/>
          </a:p>
          <a:p>
            <a:r>
              <a:rPr lang="hu-HU" baseline="0" dirty="0" smtClean="0"/>
              <a:t>1998</a:t>
            </a:r>
          </a:p>
          <a:p>
            <a:endParaRPr lang="hu-HU" baseline="0" dirty="0" smtClean="0"/>
          </a:p>
          <a:p>
            <a:r>
              <a:rPr lang="hu-HU" baseline="0" dirty="0" smtClean="0"/>
              <a:t>„</a:t>
            </a:r>
            <a:r>
              <a:rPr lang="hu-HU" baseline="0" dirty="0" err="1" smtClean="0"/>
              <a:t>Googleplex</a:t>
            </a:r>
            <a:r>
              <a:rPr lang="hu-HU" baseline="0" dirty="0" smtClean="0"/>
              <a:t>”, Kalifornia, Mountain </a:t>
            </a:r>
            <a:r>
              <a:rPr lang="hu-HU" baseline="0" dirty="0" err="1" smtClean="0"/>
              <a:t>View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2011 március 31: 28k</a:t>
            </a:r>
          </a:p>
          <a:p>
            <a:endParaRPr lang="hu-HU" baseline="0" dirty="0" smtClean="0"/>
          </a:p>
          <a:p>
            <a:r>
              <a:rPr lang="hu-HU" baseline="0" dirty="0" smtClean="0"/>
              <a:t>Jelmondat: „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</a:t>
            </a:r>
            <a:r>
              <a:rPr lang="hu-HU" baseline="0" dirty="0" smtClean="0"/>
              <a:t>”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34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Googol</a:t>
            </a:r>
            <a:r>
              <a:rPr lang="hu-HU" baseline="0" dirty="0" smtClean="0"/>
              <a:t> 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r>
              <a:rPr lang="hu-H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 néven tíz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szexdecilliárd</a:t>
            </a:r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neve alapítói</a:t>
            </a:r>
          </a:p>
          <a:p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Találtak egy nagy számokat tartalmazó listát, innen választották a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googol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számot</a:t>
            </a:r>
            <a:r>
              <a:rPr lang="hu-H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átnevezték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</a:t>
            </a:r>
            <a:endParaRPr lang="hu-HU" sz="1200" b="0" i="0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12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Lényege hogy 	azt méri, mennyi link mutat</a:t>
            </a:r>
            <a:r>
              <a:rPr lang="hu-HU" baseline="0" dirty="0" smtClean="0"/>
              <a:t> egy oldalra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 adott weboldal népszerűsége és fontossága szintjén alapszik, tehát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beírjuk hogy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weboldalt dob be, mert az eredeti a leghíresebb.</a:t>
            </a:r>
          </a:p>
          <a:p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beállíthatják az alapértelmezett nyelvet, bekapcsolhatják a 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SafeSearch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szűrőt és beállíthatják a laponként megjeleníthető találatok számát.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&lt;URL&gt; – A megadott URL-re mutató (linkelő) lapok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site: &lt;URL&gt; – csak a megadott URL-lel adott site-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keres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– a 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értelmező szótár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definíciója az adott szóra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&lt;URL&gt; – az adott URL-re vonatkozó információk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– csak a megadott típusú file-típusok között keres, például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&lt;URL&gt; – hasonló, ill. az adott URL-hez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logikailag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kapcsolódó site-ok listája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84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2003-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 a „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szó bevonult az angol szótárakba 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hu-H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vagyis</a:t>
            </a:r>
            <a:r>
              <a:rPr lang="hu-H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</a:t>
            </a:r>
            <a:r>
              <a:rPr lang="hu-HU" sz="1200" b="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guglizd</a:t>
            </a:r>
            <a:r>
              <a:rPr lang="hu-H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ki”,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magyarul keresd ki vagy valami ilyesmi, mindenki érti szóval nem kell megmagyarázni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xd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xd</a:t>
            </a:r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1913, egy gyerek könyvben szereplő szörny neve volt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Esetenként, 1-1 napra megváltoztatják a logójukat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hogy megemlékezzenek múltbeli eseményekre, ezt nevezik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doodle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80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5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55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2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15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77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5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2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2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3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1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0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Google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Ohradka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0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Googl</a:t>
            </a:r>
            <a:r>
              <a:rPr lang="hu-HU" dirty="0" smtClean="0"/>
              <a:t>e Inc.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Kik fejlesztették?</a:t>
            </a:r>
          </a:p>
          <a:p>
            <a:r>
              <a:rPr lang="hu-HU" dirty="0" smtClean="0"/>
              <a:t>Mikor alapították?</a:t>
            </a:r>
          </a:p>
          <a:p>
            <a:r>
              <a:rPr lang="hu-HU" dirty="0" smtClean="0"/>
              <a:t>Hol található a cég?</a:t>
            </a:r>
          </a:p>
          <a:p>
            <a:r>
              <a:rPr lang="hu-HU" dirty="0" smtClean="0"/>
              <a:t>Mennyi alkalmazottja van a cégnek?</a:t>
            </a:r>
          </a:p>
          <a:p>
            <a:r>
              <a:rPr lang="hu-HU" dirty="0" smtClean="0"/>
              <a:t>Jelmondat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26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Google neve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neve és motorja egy számra utal</a:t>
            </a:r>
          </a:p>
          <a:p>
            <a:r>
              <a:rPr lang="hu-HU" dirty="0" err="1" smtClean="0"/>
              <a:t>Larry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és </a:t>
            </a:r>
            <a:r>
              <a:rPr lang="hu-HU" dirty="0" err="1" smtClean="0"/>
              <a:t>Sergey</a:t>
            </a:r>
            <a:r>
              <a:rPr lang="hu-HU" dirty="0" smtClean="0"/>
              <a:t> </a:t>
            </a:r>
            <a:r>
              <a:rPr lang="hu-HU" dirty="0" err="1" smtClean="0"/>
              <a:t>Brin</a:t>
            </a:r>
            <a:endParaRPr lang="hu-HU" dirty="0" smtClean="0"/>
          </a:p>
          <a:p>
            <a:r>
              <a:rPr lang="hu-HU" dirty="0" smtClean="0"/>
              <a:t>Hogy találták ki ezt a nevet?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40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Keresési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PageRank</a:t>
            </a:r>
            <a:endParaRPr lang="hu-HU" dirty="0" smtClean="0"/>
          </a:p>
          <a:p>
            <a:pPr lvl="1"/>
            <a:r>
              <a:rPr lang="hu-HU" dirty="0" smtClean="0"/>
              <a:t>Hibái</a:t>
            </a:r>
          </a:p>
          <a:p>
            <a:r>
              <a:rPr lang="hu-HU" dirty="0" smtClean="0"/>
              <a:t>Keresési </a:t>
            </a:r>
            <a:r>
              <a:rPr lang="hu-HU" dirty="0" err="1" smtClean="0"/>
              <a:t>testreszabás</a:t>
            </a:r>
            <a:endParaRPr lang="hu-HU" dirty="0" smtClean="0"/>
          </a:p>
          <a:p>
            <a:r>
              <a:rPr lang="hu-HU" dirty="0" smtClean="0"/>
              <a:t>Kulcsszavak</a:t>
            </a:r>
          </a:p>
        </p:txBody>
      </p:sp>
    </p:spTree>
    <p:extLst>
      <p:ext uri="{BB962C8B-B14F-4D97-AF65-F5344CB8AC3E}">
        <p14:creationId xmlns:p14="http://schemas.microsoft.com/office/powerpoint/2010/main" val="10002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10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Érdekesség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„Google it”</a:t>
            </a:r>
          </a:p>
          <a:p>
            <a:r>
              <a:rPr lang="hu-HU" dirty="0" smtClean="0"/>
              <a:t>The Google </a:t>
            </a:r>
            <a:r>
              <a:rPr lang="hu-HU" dirty="0" err="1" smtClean="0"/>
              <a:t>Book</a:t>
            </a:r>
            <a:endParaRPr lang="hu-HU" dirty="0" smtClean="0"/>
          </a:p>
          <a:p>
            <a:r>
              <a:rPr lang="hu-HU" dirty="0" smtClean="0"/>
              <a:t>Google </a:t>
            </a:r>
            <a:r>
              <a:rPr lang="hu-HU" dirty="0" err="1" smtClean="0"/>
              <a:t>doodle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582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067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35220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440983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Keret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Keret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er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94</TotalTime>
  <Words>339</Words>
  <Application>Microsoft Office PowerPoint</Application>
  <PresentationFormat>Szélesvásznú</PresentationFormat>
  <Paragraphs>59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Keret</vt:lpstr>
      <vt:lpstr>Google</vt:lpstr>
      <vt:lpstr>Google Inc.</vt:lpstr>
      <vt:lpstr>Google neve</vt:lpstr>
      <vt:lpstr>Keresési funkciók</vt:lpstr>
      <vt:lpstr>PowerPoint-bemutató</vt:lpstr>
      <vt:lpstr>Érdekesség</vt:lpstr>
      <vt:lpstr>PowerPoint-bemutató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Webdesigner</dc:title>
  <dc:creator>Ohradka Gergő</dc:creator>
  <cp:lastModifiedBy>Ohradka Gergő</cp:lastModifiedBy>
  <cp:revision>17</cp:revision>
  <dcterms:created xsi:type="dcterms:W3CDTF">2022-09-12T12:04:06Z</dcterms:created>
  <dcterms:modified xsi:type="dcterms:W3CDTF">2022-09-19T12:10:03Z</dcterms:modified>
</cp:coreProperties>
</file>